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3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25" r:id="rId6"/>
    <p:sldLayoutId id="2147483821" r:id="rId7"/>
    <p:sldLayoutId id="2147483822" r:id="rId8"/>
    <p:sldLayoutId id="2147483823" r:id="rId9"/>
    <p:sldLayoutId id="2147483824" r:id="rId10"/>
    <p:sldLayoutId id="21474838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53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Rectangle 57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BAFACD-6508-44F6-B391-C386A0E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1938264"/>
            <a:ext cx="2705101" cy="2508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Export Excel data to </a:t>
            </a:r>
            <a:r>
              <a:rPr lang="en-US" sz="3200" cap="all" spc="300" dirty="0"/>
              <a:t>csv</a:t>
            </a:r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1C8D2-B34B-44E4-8434-DF40E9D1F2FA}"/>
              </a:ext>
            </a:extLst>
          </p:cNvPr>
          <p:cNvSpPr txBox="1"/>
          <p:nvPr/>
        </p:nvSpPr>
        <p:spPr>
          <a:xfrm>
            <a:off x="10779760" y="172720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Lecture-7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BF3B4-84BA-4180-94B1-CB513773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9" y="714773"/>
            <a:ext cx="6315076" cy="469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8724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Goudy Old Style</vt:lpstr>
      <vt:lpstr>ClassicFrameVTI</vt:lpstr>
      <vt:lpstr>Export Excel data to csv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From Text Files</dc:title>
  <dc:creator>Mahendra Singh</dc:creator>
  <cp:lastModifiedBy>Mahendra Singh</cp:lastModifiedBy>
  <cp:revision>12</cp:revision>
  <dcterms:created xsi:type="dcterms:W3CDTF">2021-06-11T01:17:35Z</dcterms:created>
  <dcterms:modified xsi:type="dcterms:W3CDTF">2021-06-15T13:56:54Z</dcterms:modified>
</cp:coreProperties>
</file>