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A880F13-9AA1-4B9B-AB15-E66D5B8F3CD9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FE9E2631-8140-466B-8F9F-84F7D0D30B7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56154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80F13-9AA1-4B9B-AB15-E66D5B8F3CD9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2631-8140-466B-8F9F-84F7D0D30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19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80F13-9AA1-4B9B-AB15-E66D5B8F3CD9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2631-8140-466B-8F9F-84F7D0D30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078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80F13-9AA1-4B9B-AB15-E66D5B8F3CD9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2631-8140-466B-8F9F-84F7D0D30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75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80F13-9AA1-4B9B-AB15-E66D5B8F3CD9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2631-8140-466B-8F9F-84F7D0D30B7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01365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80F13-9AA1-4B9B-AB15-E66D5B8F3CD9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2631-8140-466B-8F9F-84F7D0D30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70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80F13-9AA1-4B9B-AB15-E66D5B8F3CD9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2631-8140-466B-8F9F-84F7D0D30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4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80F13-9AA1-4B9B-AB15-E66D5B8F3CD9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2631-8140-466B-8F9F-84F7D0D30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05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80F13-9AA1-4B9B-AB15-E66D5B8F3CD9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2631-8140-466B-8F9F-84F7D0D30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0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80F13-9AA1-4B9B-AB15-E66D5B8F3CD9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2631-8140-466B-8F9F-84F7D0D30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095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80F13-9AA1-4B9B-AB15-E66D5B8F3CD9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2631-8140-466B-8F9F-84F7D0D30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29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A880F13-9AA1-4B9B-AB15-E66D5B8F3CD9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E9E2631-8140-466B-8F9F-84F7D0D30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16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00BB3-98C1-850E-F676-93B168DA81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Big Mountain Ski Resort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A89D8C-CD3E-A585-25F9-BBEC2CB320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Guided Capstone Project</a:t>
            </a:r>
          </a:p>
          <a:p>
            <a:r>
              <a:rPr lang="en-US" dirty="0"/>
              <a:t>By: Kamaal Bartlett</a:t>
            </a:r>
          </a:p>
        </p:txBody>
      </p:sp>
    </p:spTree>
    <p:extLst>
      <p:ext uri="{BB962C8B-B14F-4D97-AF65-F5344CB8AC3E}">
        <p14:creationId xmlns:p14="http://schemas.microsoft.com/office/powerpoint/2010/main" val="3163897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0BDEA-3048-FC2A-D6D0-46D4E297F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problem for Big Mountain Ski Resort?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E7227-1388-0F73-CE00-C69213719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Looking to increase ticket prices or reduce operating costs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Resort is competing with over 300 other ski resorts</a:t>
            </a:r>
          </a:p>
          <a:p>
            <a:endParaRPr lang="en-US" dirty="0"/>
          </a:p>
          <a:p>
            <a:r>
              <a:rPr lang="en-US" dirty="0"/>
              <a:t>Due to heavy competition, any decision made must be weighed against competitors and the market</a:t>
            </a:r>
          </a:p>
        </p:txBody>
      </p:sp>
    </p:spTree>
    <p:extLst>
      <p:ext uri="{BB962C8B-B14F-4D97-AF65-F5344CB8AC3E}">
        <p14:creationId xmlns:p14="http://schemas.microsoft.com/office/powerpoint/2010/main" val="2875065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3B824-482B-85ED-A2BD-0D5B38185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problem for Big Mountain Ski Resort?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653BF-E5D3-29B3-34E7-100314FFD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amount of data needed to answer this question is limited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 big of a factor do the population and square mileage per state play into a resort’s flexibility with pricing? </a:t>
            </a:r>
          </a:p>
        </p:txBody>
      </p:sp>
    </p:spTree>
    <p:extLst>
      <p:ext uri="{BB962C8B-B14F-4D97-AF65-F5344CB8AC3E}">
        <p14:creationId xmlns:p14="http://schemas.microsoft.com/office/powerpoint/2010/main" val="2478037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D86EC-E83E-B216-FA73-EEF75D5C3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125" y="128210"/>
            <a:ext cx="10596263" cy="1600200"/>
          </a:xfrm>
        </p:spPr>
        <p:txBody>
          <a:bodyPr/>
          <a:lstStyle/>
          <a:p>
            <a:pPr algn="ctr"/>
            <a:r>
              <a:rPr lang="en-US" dirty="0"/>
              <a:t>Recommendation and Key Findings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5FEBC85-86BC-9A24-B7C0-CDE151476A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738" y="1758471"/>
            <a:ext cx="6080125" cy="3341058"/>
          </a:xfr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64F6915-B4C3-0E2D-2B94-B9C51EC55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Big Mountain Ski Resort is undercharging compared to the competition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room for a price increase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Customers should be receptive to increased ticket prices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Revenue will grow tremendously </a:t>
            </a:r>
          </a:p>
        </p:txBody>
      </p:sp>
    </p:spTree>
    <p:extLst>
      <p:ext uri="{BB962C8B-B14F-4D97-AF65-F5344CB8AC3E}">
        <p14:creationId xmlns:p14="http://schemas.microsoft.com/office/powerpoint/2010/main" val="649213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6493EC7-06FE-A698-3FFF-586E6771B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188056"/>
            <a:ext cx="9742614" cy="1330193"/>
          </a:xfrm>
        </p:spPr>
        <p:txBody>
          <a:bodyPr/>
          <a:lstStyle/>
          <a:p>
            <a:pPr algn="ctr"/>
            <a:r>
              <a:rPr lang="en-US" dirty="0"/>
              <a:t>Recommendation and Key Findings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3DB56AB-C284-B73E-E620-AF8FCFFA5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Big Mountain amongst resorts with largest vertical drop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Vertical Drop closely correlated with ticket prices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Resort should increase the vertical drop distance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082037E-5225-55F6-7261-A94104BE88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738" y="1758471"/>
            <a:ext cx="6080125" cy="3341058"/>
          </a:xfrm>
        </p:spPr>
      </p:pic>
    </p:spTree>
    <p:extLst>
      <p:ext uri="{BB962C8B-B14F-4D97-AF65-F5344CB8AC3E}">
        <p14:creationId xmlns:p14="http://schemas.microsoft.com/office/powerpoint/2010/main" val="1758215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A3405DE-031A-B711-CF8B-433F0C0CA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158274"/>
            <a:ext cx="9742614" cy="1600197"/>
          </a:xfrm>
        </p:spPr>
        <p:txBody>
          <a:bodyPr/>
          <a:lstStyle/>
          <a:p>
            <a:r>
              <a:rPr lang="en-US" dirty="0"/>
              <a:t>Recommendation and Key Findings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88310E-359F-765E-B1C9-6802C69300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738" y="1758471"/>
            <a:ext cx="6080125" cy="3341058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3A11CB3-19B1-E9F0-6E29-9C2C35027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Big Mountain has one of the longest run lengths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few ahead are only outliers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 length closely correlated with ticket prices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5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4001052-7A43-A771-4BDA-DB9F8ECBC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174651"/>
            <a:ext cx="9742614" cy="1600197"/>
          </a:xfrm>
        </p:spPr>
        <p:txBody>
          <a:bodyPr/>
          <a:lstStyle/>
          <a:p>
            <a:r>
              <a:rPr lang="en-US" dirty="0"/>
              <a:t>Recommendation and Key Findings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68ED63-10B9-CBF8-1D2D-074082E3BB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738" y="1774848"/>
            <a:ext cx="6080125" cy="3308303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5C2B77F-063C-9A79-4CC4-280794B74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Big Mountain amongst resorts with the largest skiable area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Shows that the resort has room to grow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Allows a premium price to be charged for tickets</a:t>
            </a:r>
          </a:p>
        </p:txBody>
      </p:sp>
    </p:spTree>
    <p:extLst>
      <p:ext uri="{BB962C8B-B14F-4D97-AF65-F5344CB8AC3E}">
        <p14:creationId xmlns:p14="http://schemas.microsoft.com/office/powerpoint/2010/main" val="2727480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9C08E-43A4-3721-AF63-2658BDDD4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64C4E-42EE-1778-0768-47D730D43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Increase the ticket price from $81 to $93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Increase the vertical drop by 150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Install an additional chair lift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Do not increase the current snowmaking coverage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78364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11</TotalTime>
  <Words>241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Schoolbook</vt:lpstr>
      <vt:lpstr>Wingdings 2</vt:lpstr>
      <vt:lpstr>View</vt:lpstr>
      <vt:lpstr>Big Mountain Ski Resort</vt:lpstr>
      <vt:lpstr>What is the problem for Big Mountain Ski Resort?</vt:lpstr>
      <vt:lpstr>What is the problem for Big Mountain Ski Resort?</vt:lpstr>
      <vt:lpstr>Recommendation and Key Findings</vt:lpstr>
      <vt:lpstr>Recommendation and Key Findings</vt:lpstr>
      <vt:lpstr>Recommendation and Key Findings</vt:lpstr>
      <vt:lpstr>Recommendation and Key Findings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Ski Resort</dc:title>
  <dc:creator>Kamaal Bartlett</dc:creator>
  <cp:lastModifiedBy>Kamaal Bartlett</cp:lastModifiedBy>
  <cp:revision>1</cp:revision>
  <dcterms:created xsi:type="dcterms:W3CDTF">2022-12-05T03:17:05Z</dcterms:created>
  <dcterms:modified xsi:type="dcterms:W3CDTF">2022-12-05T03:28:35Z</dcterms:modified>
</cp:coreProperties>
</file>