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63" r:id="rId3"/>
    <p:sldId id="267" r:id="rId4"/>
    <p:sldId id="307" r:id="rId5"/>
    <p:sldId id="268" r:id="rId6"/>
    <p:sldId id="306" r:id="rId7"/>
    <p:sldId id="262" r:id="rId8"/>
    <p:sldId id="308" r:id="rId9"/>
    <p:sldId id="303" r:id="rId10"/>
    <p:sldId id="309" r:id="rId11"/>
    <p:sldId id="305" r:id="rId12"/>
    <p:sldId id="304" r:id="rId13"/>
    <p:sldId id="272" r:id="rId14"/>
    <p:sldId id="280" r:id="rId15"/>
    <p:sldId id="284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Karla" pitchFamily="2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oppins ExtraBold" panose="00000900000000000000" pitchFamily="2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19B312-C9F7-48AF-A510-4F1F6563344D}">
  <a:tblStyle styleId="{2D19B312-C9F7-48AF-A510-4F1F656334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6" y="3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>
          <a:extLst>
            <a:ext uri="{FF2B5EF4-FFF2-40B4-BE49-F238E27FC236}">
              <a16:creationId xmlns:a16="http://schemas.microsoft.com/office/drawing/2014/main" id="{4D0AC70D-4276-2806-3111-B411F59E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c9722e163_0_136:notes">
            <a:extLst>
              <a:ext uri="{FF2B5EF4-FFF2-40B4-BE49-F238E27FC236}">
                <a16:creationId xmlns:a16="http://schemas.microsoft.com/office/drawing/2014/main" id="{F60531D4-390B-FF08-2A5E-E25C7A4EB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c9722e163_0_136:notes">
            <a:extLst>
              <a:ext uri="{FF2B5EF4-FFF2-40B4-BE49-F238E27FC236}">
                <a16:creationId xmlns:a16="http://schemas.microsoft.com/office/drawing/2014/main" id="{8E1B8EB2-49A0-2B71-1FCF-92A85E4C5F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56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>
          <a:extLst>
            <a:ext uri="{FF2B5EF4-FFF2-40B4-BE49-F238E27FC236}">
              <a16:creationId xmlns:a16="http://schemas.microsoft.com/office/drawing/2014/main" id="{F3C25F9C-F681-D7BF-D701-7B9657E8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0f4d7b453e_0_332:notes">
            <a:extLst>
              <a:ext uri="{FF2B5EF4-FFF2-40B4-BE49-F238E27FC236}">
                <a16:creationId xmlns:a16="http://schemas.microsoft.com/office/drawing/2014/main" id="{F008335E-7BA9-6514-16BC-6107E1BEB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0f4d7b453e_0_332:notes">
            <a:extLst>
              <a:ext uri="{FF2B5EF4-FFF2-40B4-BE49-F238E27FC236}">
                <a16:creationId xmlns:a16="http://schemas.microsoft.com/office/drawing/2014/main" id="{D4BE5FC2-3EB9-047A-FCC3-7C9B7999E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628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>
          <a:extLst>
            <a:ext uri="{FF2B5EF4-FFF2-40B4-BE49-F238E27FC236}">
              <a16:creationId xmlns:a16="http://schemas.microsoft.com/office/drawing/2014/main" id="{5ECD1BA7-6F0E-A5D9-93DF-AF492B22E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0f4d7b453e_0_332:notes">
            <a:extLst>
              <a:ext uri="{FF2B5EF4-FFF2-40B4-BE49-F238E27FC236}">
                <a16:creationId xmlns:a16="http://schemas.microsoft.com/office/drawing/2014/main" id="{912428B5-9F95-2ED0-2D4E-C183AE723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0f4d7b453e_0_332:notes">
            <a:extLst>
              <a:ext uri="{FF2B5EF4-FFF2-40B4-BE49-F238E27FC236}">
                <a16:creationId xmlns:a16="http://schemas.microsoft.com/office/drawing/2014/main" id="{754BAC56-B522-B0AB-B513-2E510B376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16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0f4d7b453e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0f4d7b453e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ec9722e1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ec9722e1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g2a803bb4d5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7" name="Google Shape;3677;g2a803bb4d5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ec9722e16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ec9722e16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>
          <a:extLst>
            <a:ext uri="{FF2B5EF4-FFF2-40B4-BE49-F238E27FC236}">
              <a16:creationId xmlns:a16="http://schemas.microsoft.com/office/drawing/2014/main" id="{A6A28759-59E0-4FC9-2A13-A48B476A6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5260bdd85_0_256:notes">
            <a:extLst>
              <a:ext uri="{FF2B5EF4-FFF2-40B4-BE49-F238E27FC236}">
                <a16:creationId xmlns:a16="http://schemas.microsoft.com/office/drawing/2014/main" id="{FF23ECA5-3B90-2D0E-8587-C1A13CD2EA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5260bdd85_0_256:notes">
            <a:extLst>
              <a:ext uri="{FF2B5EF4-FFF2-40B4-BE49-F238E27FC236}">
                <a16:creationId xmlns:a16="http://schemas.microsoft.com/office/drawing/2014/main" id="{FBEE394D-999C-24A4-47B8-E99768031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473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7bef831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7bef831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>
          <a:extLst>
            <a:ext uri="{FF2B5EF4-FFF2-40B4-BE49-F238E27FC236}">
              <a16:creationId xmlns:a16="http://schemas.microsoft.com/office/drawing/2014/main" id="{F8694165-742E-9308-B0EF-D855F45EF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7bef831d61_0_0:notes">
            <a:extLst>
              <a:ext uri="{FF2B5EF4-FFF2-40B4-BE49-F238E27FC236}">
                <a16:creationId xmlns:a16="http://schemas.microsoft.com/office/drawing/2014/main" id="{960CEF26-FE26-39A0-23FC-DB63B6127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7bef831d61_0_0:notes">
            <a:extLst>
              <a:ext uri="{FF2B5EF4-FFF2-40B4-BE49-F238E27FC236}">
                <a16:creationId xmlns:a16="http://schemas.microsoft.com/office/drawing/2014/main" id="{C9DB49CF-4987-E7D9-1FAF-C6605E9359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674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>
          <a:extLst>
            <a:ext uri="{FF2B5EF4-FFF2-40B4-BE49-F238E27FC236}">
              <a16:creationId xmlns:a16="http://schemas.microsoft.com/office/drawing/2014/main" id="{8AF77FD0-4775-E014-595D-B11621C7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27bef831d61_0_0:notes">
            <a:extLst>
              <a:ext uri="{FF2B5EF4-FFF2-40B4-BE49-F238E27FC236}">
                <a16:creationId xmlns:a16="http://schemas.microsoft.com/office/drawing/2014/main" id="{31D03F11-25EF-EF9D-4179-802E07D5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27bef831d61_0_0:notes">
            <a:extLst>
              <a:ext uri="{FF2B5EF4-FFF2-40B4-BE49-F238E27FC236}">
                <a16:creationId xmlns:a16="http://schemas.microsoft.com/office/drawing/2014/main" id="{E4B129CE-50D2-D8C5-1372-FE8485AAF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77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2">
          <a:extLst>
            <a:ext uri="{FF2B5EF4-FFF2-40B4-BE49-F238E27FC236}">
              <a16:creationId xmlns:a16="http://schemas.microsoft.com/office/drawing/2014/main" id="{5EA462DD-ACBF-196F-9696-92C14C97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0f4d7b453e_0_332:notes">
            <a:extLst>
              <a:ext uri="{FF2B5EF4-FFF2-40B4-BE49-F238E27FC236}">
                <a16:creationId xmlns:a16="http://schemas.microsoft.com/office/drawing/2014/main" id="{64B0EF45-B59A-F73A-1459-ADB57EC58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0f4d7b453e_0_332:notes">
            <a:extLst>
              <a:ext uri="{FF2B5EF4-FFF2-40B4-BE49-F238E27FC236}">
                <a16:creationId xmlns:a16="http://schemas.microsoft.com/office/drawing/2014/main" id="{1DE938FC-2170-8568-090A-0D4EA757E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7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13" y="790150"/>
            <a:ext cx="4683900" cy="15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336050"/>
            <a:ext cx="4683900" cy="3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9668" y="0"/>
            <a:ext cx="24333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262875" y="-369875"/>
            <a:ext cx="9204625" cy="5966075"/>
            <a:chOff x="262875" y="-369875"/>
            <a:chExt cx="9204625" cy="59660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262875" y="3299100"/>
              <a:ext cx="3199575" cy="2297100"/>
              <a:chOff x="262875" y="3299100"/>
              <a:chExt cx="3199575" cy="22971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088925" y="3299100"/>
                <a:ext cx="373525" cy="616325"/>
              </a:xfrm>
              <a:custGeom>
                <a:avLst/>
                <a:gdLst/>
                <a:ahLst/>
                <a:cxnLst/>
                <a:rect l="l" t="t" r="r" b="b"/>
                <a:pathLst>
                  <a:path w="14941" h="24653" extrusionOk="0">
                    <a:moveTo>
                      <a:pt x="0" y="0"/>
                    </a:moveTo>
                    <a:lnTo>
                      <a:pt x="5322" y="19984"/>
                    </a:lnTo>
                    <a:lnTo>
                      <a:pt x="14941" y="246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" name="Google Shape;16;p2"/>
              <p:cNvCxnSpPr/>
              <p:nvPr/>
            </p:nvCxnSpPr>
            <p:spPr>
              <a:xfrm flipH="1">
                <a:off x="2764475" y="3798700"/>
                <a:ext cx="4575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2554150" y="4389100"/>
                <a:ext cx="768150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30726" h="27741" extrusionOk="0">
                    <a:moveTo>
                      <a:pt x="0" y="0"/>
                    </a:moveTo>
                    <a:lnTo>
                      <a:pt x="4565" y="14047"/>
                    </a:lnTo>
                    <a:lnTo>
                      <a:pt x="30726" y="2774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2009850" y="3853600"/>
                <a:ext cx="1417775" cy="1593350"/>
              </a:xfrm>
              <a:custGeom>
                <a:avLst/>
                <a:gdLst/>
                <a:ahLst/>
                <a:cxnLst/>
                <a:rect l="l" t="t" r="r" b="b"/>
                <a:pathLst>
                  <a:path w="56711" h="63734" extrusionOk="0">
                    <a:moveTo>
                      <a:pt x="0" y="0"/>
                    </a:moveTo>
                    <a:lnTo>
                      <a:pt x="5619" y="19314"/>
                    </a:lnTo>
                    <a:lnTo>
                      <a:pt x="14398" y="24054"/>
                    </a:lnTo>
                    <a:lnTo>
                      <a:pt x="18260" y="40909"/>
                    </a:lnTo>
                    <a:lnTo>
                      <a:pt x="56711" y="6373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9" name="Google Shape;19;p2"/>
              <p:cNvSpPr/>
              <p:nvPr/>
            </p:nvSpPr>
            <p:spPr>
              <a:xfrm>
                <a:off x="1676275" y="3721925"/>
                <a:ext cx="1479225" cy="1874275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74971" extrusionOk="0">
                    <a:moveTo>
                      <a:pt x="0" y="0"/>
                    </a:moveTo>
                    <a:lnTo>
                      <a:pt x="8076" y="28443"/>
                    </a:lnTo>
                    <a:lnTo>
                      <a:pt x="19313" y="35993"/>
                    </a:lnTo>
                    <a:lnTo>
                      <a:pt x="23351" y="51093"/>
                    </a:lnTo>
                    <a:lnTo>
                      <a:pt x="59169" y="749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0" name="Google Shape;20;p2"/>
              <p:cNvSpPr/>
              <p:nvPr/>
            </p:nvSpPr>
            <p:spPr>
              <a:xfrm>
                <a:off x="359450" y="4064300"/>
                <a:ext cx="904200" cy="544275"/>
              </a:xfrm>
              <a:custGeom>
                <a:avLst/>
                <a:gdLst/>
                <a:ahLst/>
                <a:cxnLst/>
                <a:rect l="l" t="t" r="r" b="b"/>
                <a:pathLst>
                  <a:path w="36168" h="21771" extrusionOk="0">
                    <a:moveTo>
                      <a:pt x="0" y="21771"/>
                    </a:moveTo>
                    <a:lnTo>
                      <a:pt x="11763" y="6672"/>
                    </a:lnTo>
                    <a:lnTo>
                      <a:pt x="36168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262875" y="4323275"/>
                <a:ext cx="14792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22122" extrusionOk="0">
                    <a:moveTo>
                      <a:pt x="0" y="22122"/>
                    </a:moveTo>
                    <a:lnTo>
                      <a:pt x="15100" y="17909"/>
                    </a:lnTo>
                    <a:lnTo>
                      <a:pt x="18962" y="7550"/>
                    </a:lnTo>
                    <a:lnTo>
                      <a:pt x="46703" y="0"/>
                    </a:lnTo>
                    <a:lnTo>
                      <a:pt x="59169" y="790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398950" y="4810500"/>
                <a:ext cx="724250" cy="632075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25283" extrusionOk="0">
                    <a:moveTo>
                      <a:pt x="28970" y="0"/>
                    </a:moveTo>
                    <a:lnTo>
                      <a:pt x="25107" y="25283"/>
                    </a:lnTo>
                    <a:lnTo>
                      <a:pt x="0" y="2106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" name="Google Shape;23;p2"/>
              <p:cNvSpPr/>
              <p:nvPr/>
            </p:nvSpPr>
            <p:spPr>
              <a:xfrm>
                <a:off x="1382175" y="4648075"/>
                <a:ext cx="408225" cy="684750"/>
              </a:xfrm>
              <a:custGeom>
                <a:avLst/>
                <a:gdLst/>
                <a:ahLst/>
                <a:cxnLst/>
                <a:rect l="l" t="t" r="r" b="b"/>
                <a:pathLst>
                  <a:path w="16329" h="27390" extrusionOk="0">
                    <a:moveTo>
                      <a:pt x="0" y="0"/>
                    </a:moveTo>
                    <a:lnTo>
                      <a:pt x="16329" y="2739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1562150" y="4775350"/>
                <a:ext cx="324900" cy="18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5" name="Google Shape;25;p2"/>
            <p:cNvGrpSpPr/>
            <p:nvPr/>
          </p:nvGrpSpPr>
          <p:grpSpPr>
            <a:xfrm>
              <a:off x="7038750" y="-369875"/>
              <a:ext cx="2428750" cy="1546200"/>
              <a:chOff x="7038750" y="-369875"/>
              <a:chExt cx="2428750" cy="15462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7038750" y="530475"/>
                <a:ext cx="611800" cy="333725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3349" extrusionOk="0">
                    <a:moveTo>
                      <a:pt x="0" y="0"/>
                    </a:moveTo>
                    <a:lnTo>
                      <a:pt x="9455" y="10985"/>
                    </a:lnTo>
                    <a:lnTo>
                      <a:pt x="24472" y="133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" name="Google Shape;27;p2"/>
              <p:cNvSpPr/>
              <p:nvPr/>
            </p:nvSpPr>
            <p:spPr>
              <a:xfrm>
                <a:off x="7069650" y="-324700"/>
                <a:ext cx="1056775" cy="1115900"/>
              </a:xfrm>
              <a:custGeom>
                <a:avLst/>
                <a:gdLst/>
                <a:ahLst/>
                <a:cxnLst/>
                <a:rect l="l" t="t" r="r" b="b"/>
                <a:pathLst>
                  <a:path w="42271" h="44636" extrusionOk="0">
                    <a:moveTo>
                      <a:pt x="1390" y="0"/>
                    </a:moveTo>
                    <a:lnTo>
                      <a:pt x="0" y="13488"/>
                    </a:lnTo>
                    <a:lnTo>
                      <a:pt x="21831" y="35875"/>
                    </a:lnTo>
                    <a:lnTo>
                      <a:pt x="31008" y="34624"/>
                    </a:lnTo>
                    <a:lnTo>
                      <a:pt x="42271" y="4463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" name="Google Shape;28;p2"/>
              <p:cNvSpPr/>
              <p:nvPr/>
            </p:nvSpPr>
            <p:spPr>
              <a:xfrm>
                <a:off x="7767975" y="-369875"/>
                <a:ext cx="611825" cy="1042875"/>
              </a:xfrm>
              <a:custGeom>
                <a:avLst/>
                <a:gdLst/>
                <a:ahLst/>
                <a:cxnLst/>
                <a:rect l="l" t="t" r="r" b="b"/>
                <a:pathLst>
                  <a:path w="24473" h="41715" extrusionOk="0">
                    <a:moveTo>
                      <a:pt x="0" y="0"/>
                    </a:moveTo>
                    <a:lnTo>
                      <a:pt x="1947" y="19189"/>
                    </a:lnTo>
                    <a:lnTo>
                      <a:pt x="24473" y="417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8382900" y="-116850"/>
                <a:ext cx="945550" cy="615300"/>
              </a:xfrm>
              <a:custGeom>
                <a:avLst/>
                <a:gdLst/>
                <a:ahLst/>
                <a:cxnLst/>
                <a:rect l="l" t="t" r="r" b="b"/>
                <a:pathLst>
                  <a:path w="37822" h="24612" extrusionOk="0">
                    <a:moveTo>
                      <a:pt x="0" y="10707"/>
                    </a:moveTo>
                    <a:lnTo>
                      <a:pt x="14600" y="24612"/>
                    </a:lnTo>
                    <a:lnTo>
                      <a:pt x="378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8661000" y="637500"/>
                <a:ext cx="806500" cy="538825"/>
              </a:xfrm>
              <a:custGeom>
                <a:avLst/>
                <a:gdLst/>
                <a:ahLst/>
                <a:cxnLst/>
                <a:rect l="l" t="t" r="r" b="b"/>
                <a:pathLst>
                  <a:path w="32260" h="21553" extrusionOk="0">
                    <a:moveTo>
                      <a:pt x="0" y="21553"/>
                    </a:moveTo>
                    <a:lnTo>
                      <a:pt x="8343" y="0"/>
                    </a:lnTo>
                    <a:lnTo>
                      <a:pt x="32260" y="82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7"/>
          <p:cNvSpPr/>
          <p:nvPr/>
        </p:nvSpPr>
        <p:spPr>
          <a:xfrm>
            <a:off x="87847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6" name="Google Shape;1026;p27"/>
          <p:cNvGrpSpPr/>
          <p:nvPr/>
        </p:nvGrpSpPr>
        <p:grpSpPr>
          <a:xfrm>
            <a:off x="5573012" y="-421525"/>
            <a:ext cx="4876885" cy="6812825"/>
            <a:chOff x="5573012" y="-421525"/>
            <a:chExt cx="4876885" cy="6812825"/>
          </a:xfrm>
        </p:grpSpPr>
        <p:grpSp>
          <p:nvGrpSpPr>
            <p:cNvPr id="1027" name="Google Shape;1027;p27"/>
            <p:cNvGrpSpPr/>
            <p:nvPr/>
          </p:nvGrpSpPr>
          <p:grpSpPr>
            <a:xfrm>
              <a:off x="7234900" y="-421525"/>
              <a:ext cx="1844700" cy="1612575"/>
              <a:chOff x="-455350" y="3743150"/>
              <a:chExt cx="1844700" cy="1612575"/>
            </a:xfrm>
          </p:grpSpPr>
          <p:sp>
            <p:nvSpPr>
              <p:cNvPr id="1028" name="Google Shape;1028;p27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29" name="Google Shape;1029;p27"/>
              <p:cNvSpPr/>
              <p:nvPr/>
            </p:nvSpPr>
            <p:spPr>
              <a:xfrm>
                <a:off x="456175" y="4453700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0" name="Google Shape;1030;p27"/>
              <p:cNvSpPr/>
              <p:nvPr/>
            </p:nvSpPr>
            <p:spPr>
              <a:xfrm>
                <a:off x="1017550" y="4438725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1" name="Google Shape;1031;p27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032" name="Google Shape;1032;p27"/>
            <p:cNvGrpSpPr/>
            <p:nvPr/>
          </p:nvGrpSpPr>
          <p:grpSpPr>
            <a:xfrm rot="-1704309">
              <a:off x="5688049" y="3726262"/>
              <a:ext cx="4646812" cy="1659695"/>
              <a:chOff x="5868464" y="-827350"/>
              <a:chExt cx="4646843" cy="1659706"/>
            </a:xfrm>
          </p:grpSpPr>
          <p:sp>
            <p:nvSpPr>
              <p:cNvPr id="1033" name="Google Shape;1033;p27"/>
              <p:cNvSpPr/>
              <p:nvPr/>
            </p:nvSpPr>
            <p:spPr>
              <a:xfrm rot="-1602666">
                <a:off x="5931213" y="-114685"/>
                <a:ext cx="1342324" cy="597886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23915" extrusionOk="0">
                    <a:moveTo>
                      <a:pt x="0" y="11606"/>
                    </a:moveTo>
                    <a:lnTo>
                      <a:pt x="28604" y="23915"/>
                    </a:lnTo>
                    <a:lnTo>
                      <a:pt x="31183" y="2227"/>
                    </a:lnTo>
                    <a:lnTo>
                      <a:pt x="5369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034" name="Google Shape;1034;p27"/>
              <p:cNvCxnSpPr/>
              <p:nvPr/>
            </p:nvCxnSpPr>
            <p:spPr>
              <a:xfrm rot="10800000" flipH="1">
                <a:off x="7314750" y="-237550"/>
                <a:ext cx="120900" cy="6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035" name="Google Shape;1035;p27"/>
              <p:cNvSpPr/>
              <p:nvPr/>
            </p:nvSpPr>
            <p:spPr>
              <a:xfrm>
                <a:off x="7607525" y="-603200"/>
                <a:ext cx="775550" cy="1029300"/>
              </a:xfrm>
              <a:custGeom>
                <a:avLst/>
                <a:gdLst/>
                <a:ahLst/>
                <a:cxnLst/>
                <a:rect l="l" t="t" r="r" b="b"/>
                <a:pathLst>
                  <a:path w="31022" h="41172" extrusionOk="0">
                    <a:moveTo>
                      <a:pt x="2498" y="41172"/>
                    </a:moveTo>
                    <a:lnTo>
                      <a:pt x="0" y="29304"/>
                    </a:lnTo>
                    <a:lnTo>
                      <a:pt x="15459" y="9474"/>
                    </a:lnTo>
                    <a:lnTo>
                      <a:pt x="23734" y="9942"/>
                    </a:lnTo>
                    <a:lnTo>
                      <a:pt x="310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6" name="Google Shape;1036;p27"/>
              <p:cNvSpPr/>
              <p:nvPr/>
            </p:nvSpPr>
            <p:spPr>
              <a:xfrm>
                <a:off x="7967600" y="-83450"/>
                <a:ext cx="528400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13627" extrusionOk="0">
                    <a:moveTo>
                      <a:pt x="0" y="10568"/>
                    </a:moveTo>
                    <a:lnTo>
                      <a:pt x="18077" y="13627"/>
                    </a:lnTo>
                    <a:lnTo>
                      <a:pt x="21136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7" name="Google Shape;1037;p27"/>
              <p:cNvSpPr/>
              <p:nvPr/>
            </p:nvSpPr>
            <p:spPr>
              <a:xfrm>
                <a:off x="9279844" y="-159194"/>
                <a:ext cx="234225" cy="9915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39662" extrusionOk="0">
                    <a:moveTo>
                      <a:pt x="312" y="0"/>
                    </a:moveTo>
                    <a:lnTo>
                      <a:pt x="9369" y="8744"/>
                    </a:lnTo>
                    <a:lnTo>
                      <a:pt x="0" y="396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8" name="Google Shape;1038;p27"/>
              <p:cNvSpPr/>
              <p:nvPr/>
            </p:nvSpPr>
            <p:spPr>
              <a:xfrm>
                <a:off x="7923725" y="367525"/>
                <a:ext cx="3318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3272" h="10775" extrusionOk="0">
                    <a:moveTo>
                      <a:pt x="0" y="0"/>
                    </a:moveTo>
                    <a:lnTo>
                      <a:pt x="13272" y="107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39" name="Google Shape;1039;p27"/>
              <p:cNvSpPr/>
              <p:nvPr/>
            </p:nvSpPr>
            <p:spPr>
              <a:xfrm>
                <a:off x="9476933" y="-748004"/>
                <a:ext cx="1038375" cy="452825"/>
              </a:xfrm>
              <a:custGeom>
                <a:avLst/>
                <a:gdLst/>
                <a:ahLst/>
                <a:cxnLst/>
                <a:rect l="l" t="t" r="r" b="b"/>
                <a:pathLst>
                  <a:path w="41535" h="18113" extrusionOk="0">
                    <a:moveTo>
                      <a:pt x="0" y="18113"/>
                    </a:moveTo>
                    <a:lnTo>
                      <a:pt x="20455" y="0"/>
                    </a:lnTo>
                    <a:lnTo>
                      <a:pt x="41535" y="39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040" name="Google Shape;1040;p27"/>
              <p:cNvSpPr/>
              <p:nvPr/>
            </p:nvSpPr>
            <p:spPr>
              <a:xfrm>
                <a:off x="8732375" y="-827350"/>
                <a:ext cx="431075" cy="14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7010" extrusionOk="0">
                    <a:moveTo>
                      <a:pt x="17243" y="0"/>
                    </a:moveTo>
                    <a:lnTo>
                      <a:pt x="0" y="19189"/>
                    </a:lnTo>
                    <a:lnTo>
                      <a:pt x="278" y="44774"/>
                    </a:lnTo>
                    <a:lnTo>
                      <a:pt x="11959" y="5701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1041" name="Google Shape;1041;p27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2" name="Google Shape;1042;p27"/>
          <p:cNvGrpSpPr/>
          <p:nvPr/>
        </p:nvGrpSpPr>
        <p:grpSpPr>
          <a:xfrm rot="-521004" flipH="1">
            <a:off x="7610870" y="4079274"/>
            <a:ext cx="1461593" cy="1058589"/>
            <a:chOff x="3234551" y="1124475"/>
            <a:chExt cx="2884487" cy="2089150"/>
          </a:xfrm>
        </p:grpSpPr>
        <p:sp>
          <p:nvSpPr>
            <p:cNvPr id="1043" name="Google Shape;1043;p27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27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7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7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7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7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7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7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7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7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8"/>
          <p:cNvSpPr/>
          <p:nvPr/>
        </p:nvSpPr>
        <p:spPr>
          <a:xfrm>
            <a:off x="6264826" y="0"/>
            <a:ext cx="28881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3" name="Google Shape;1063;p28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64" name="Google Shape;1064;p28"/>
          <p:cNvGrpSpPr/>
          <p:nvPr/>
        </p:nvGrpSpPr>
        <p:grpSpPr>
          <a:xfrm>
            <a:off x="5168725" y="1165588"/>
            <a:ext cx="2200025" cy="3442990"/>
            <a:chOff x="5478500" y="1165589"/>
            <a:chExt cx="2200025" cy="3442990"/>
          </a:xfrm>
        </p:grpSpPr>
        <p:grpSp>
          <p:nvGrpSpPr>
            <p:cNvPr id="1065" name="Google Shape;1065;p28"/>
            <p:cNvGrpSpPr/>
            <p:nvPr/>
          </p:nvGrpSpPr>
          <p:grpSpPr>
            <a:xfrm>
              <a:off x="5640312" y="1165588"/>
              <a:ext cx="1858506" cy="3442990"/>
              <a:chOff x="2898962" y="1165589"/>
              <a:chExt cx="1858506" cy="3442990"/>
            </a:xfrm>
          </p:grpSpPr>
          <p:sp>
            <p:nvSpPr>
              <p:cNvPr id="1066" name="Google Shape;1066;p28"/>
              <p:cNvSpPr/>
              <p:nvPr/>
            </p:nvSpPr>
            <p:spPr>
              <a:xfrm>
                <a:off x="3175338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233" y="154"/>
                    </a:moveTo>
                    <a:cubicBezTo>
                      <a:pt x="233" y="69"/>
                      <a:pt x="181" y="0"/>
                      <a:pt x="116" y="0"/>
                    </a:cubicBezTo>
                    <a:cubicBezTo>
                      <a:pt x="52" y="0"/>
                      <a:pt x="0" y="69"/>
                      <a:pt x="0" y="154"/>
                    </a:cubicBezTo>
                    <a:cubicBezTo>
                      <a:pt x="0" y="239"/>
                      <a:pt x="114" y="308"/>
                      <a:pt x="179" y="308"/>
                    </a:cubicBezTo>
                    <a:cubicBezTo>
                      <a:pt x="244" y="308"/>
                      <a:pt x="233" y="239"/>
                      <a:pt x="233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4245313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10" y="154"/>
                    </a:moveTo>
                    <a:cubicBezTo>
                      <a:pt x="10" y="69"/>
                      <a:pt x="63" y="0"/>
                      <a:pt x="127" y="0"/>
                    </a:cubicBezTo>
                    <a:cubicBezTo>
                      <a:pt x="192" y="0"/>
                      <a:pt x="244" y="69"/>
                      <a:pt x="244" y="154"/>
                    </a:cubicBezTo>
                    <a:cubicBezTo>
                      <a:pt x="244" y="239"/>
                      <a:pt x="129" y="308"/>
                      <a:pt x="65" y="308"/>
                    </a:cubicBezTo>
                    <a:cubicBezTo>
                      <a:pt x="0" y="308"/>
                      <a:pt x="10" y="239"/>
                      <a:pt x="10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10275" y="1165588"/>
                <a:ext cx="1128713" cy="927099"/>
              </a:xfrm>
              <a:custGeom>
                <a:avLst/>
                <a:gdLst/>
                <a:ahLst/>
                <a:cxnLst/>
                <a:rect l="l" t="t" r="r" b="b"/>
                <a:pathLst>
                  <a:path w="838" h="689" extrusionOk="0">
                    <a:moveTo>
                      <a:pt x="344" y="597"/>
                    </a:moveTo>
                    <a:cubicBezTo>
                      <a:pt x="340" y="597"/>
                      <a:pt x="336" y="593"/>
                      <a:pt x="336" y="589"/>
                    </a:cubicBezTo>
                    <a:cubicBezTo>
                      <a:pt x="336" y="568"/>
                      <a:pt x="336" y="568"/>
                      <a:pt x="336" y="568"/>
                    </a:cubicBezTo>
                    <a:cubicBezTo>
                      <a:pt x="336" y="564"/>
                      <a:pt x="340" y="561"/>
                      <a:pt x="344" y="561"/>
                    </a:cubicBezTo>
                    <a:cubicBezTo>
                      <a:pt x="494" y="561"/>
                      <a:pt x="494" y="561"/>
                      <a:pt x="494" y="561"/>
                    </a:cubicBezTo>
                    <a:cubicBezTo>
                      <a:pt x="498" y="561"/>
                      <a:pt x="501" y="564"/>
                      <a:pt x="501" y="568"/>
                    </a:cubicBezTo>
                    <a:cubicBezTo>
                      <a:pt x="501" y="589"/>
                      <a:pt x="501" y="589"/>
                      <a:pt x="501" y="589"/>
                    </a:cubicBezTo>
                    <a:cubicBezTo>
                      <a:pt x="501" y="593"/>
                      <a:pt x="498" y="597"/>
                      <a:pt x="494" y="597"/>
                    </a:cubicBezTo>
                    <a:cubicBezTo>
                      <a:pt x="344" y="597"/>
                      <a:pt x="344" y="597"/>
                      <a:pt x="344" y="597"/>
                    </a:cubicBezTo>
                    <a:moveTo>
                      <a:pt x="691" y="76"/>
                    </a:moveTo>
                    <a:cubicBezTo>
                      <a:pt x="649" y="116"/>
                      <a:pt x="543" y="145"/>
                      <a:pt x="419" y="145"/>
                    </a:cubicBezTo>
                    <a:cubicBezTo>
                      <a:pt x="294" y="145"/>
                      <a:pt x="188" y="11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09" y="100"/>
                      <a:pt x="76" y="129"/>
                      <a:pt x="50" y="161"/>
                    </a:cubicBezTo>
                    <a:cubicBezTo>
                      <a:pt x="97" y="181"/>
                      <a:pt x="132" y="239"/>
                      <a:pt x="132" y="309"/>
                    </a:cubicBezTo>
                    <a:cubicBezTo>
                      <a:pt x="132" y="394"/>
                      <a:pt x="143" y="463"/>
                      <a:pt x="78" y="463"/>
                    </a:cubicBezTo>
                    <a:cubicBezTo>
                      <a:pt x="56" y="463"/>
                      <a:pt x="27" y="455"/>
                      <a:pt x="0" y="440"/>
                    </a:cubicBezTo>
                    <a:cubicBezTo>
                      <a:pt x="52" y="584"/>
                      <a:pt x="220" y="689"/>
                      <a:pt x="419" y="689"/>
                    </a:cubicBezTo>
                    <a:cubicBezTo>
                      <a:pt x="618" y="689"/>
                      <a:pt x="786" y="584"/>
                      <a:pt x="838" y="440"/>
                    </a:cubicBezTo>
                    <a:cubicBezTo>
                      <a:pt x="810" y="455"/>
                      <a:pt x="782" y="463"/>
                      <a:pt x="760" y="463"/>
                    </a:cubicBezTo>
                    <a:cubicBezTo>
                      <a:pt x="695" y="463"/>
                      <a:pt x="705" y="394"/>
                      <a:pt x="705" y="309"/>
                    </a:cubicBezTo>
                    <a:cubicBezTo>
                      <a:pt x="705" y="239"/>
                      <a:pt x="740" y="181"/>
                      <a:pt x="788" y="161"/>
                    </a:cubicBezTo>
                    <a:cubicBezTo>
                      <a:pt x="762" y="129"/>
                      <a:pt x="729" y="100"/>
                      <a:pt x="691" y="76"/>
                    </a:cubicBezTo>
                    <a:cubicBezTo>
                      <a:pt x="691" y="76"/>
                      <a:pt x="691" y="76"/>
                      <a:pt x="691" y="76"/>
                    </a:cubicBezTo>
                    <a:moveTo>
                      <a:pt x="419" y="0"/>
                    </a:moveTo>
                    <a:cubicBezTo>
                      <a:pt x="324" y="0"/>
                      <a:pt x="237" y="24"/>
                      <a:pt x="166" y="64"/>
                    </a:cubicBezTo>
                    <a:cubicBezTo>
                      <a:pt x="201" y="94"/>
                      <a:pt x="291" y="124"/>
                      <a:pt x="419" y="124"/>
                    </a:cubicBezTo>
                    <a:cubicBezTo>
                      <a:pt x="547" y="124"/>
                      <a:pt x="637" y="94"/>
                      <a:pt x="672" y="64"/>
                    </a:cubicBezTo>
                    <a:cubicBezTo>
                      <a:pt x="601" y="24"/>
                      <a:pt x="513" y="0"/>
                      <a:pt x="41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288050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67" y="0"/>
                    </a:moveTo>
                    <a:cubicBezTo>
                      <a:pt x="24" y="53"/>
                      <a:pt x="0" y="116"/>
                      <a:pt x="0" y="184"/>
                    </a:cubicBezTo>
                    <a:cubicBezTo>
                      <a:pt x="0" y="217"/>
                      <a:pt x="6" y="249"/>
                      <a:pt x="17" y="279"/>
                    </a:cubicBezTo>
                    <a:cubicBezTo>
                      <a:pt x="44" y="294"/>
                      <a:pt x="73" y="302"/>
                      <a:pt x="95" y="302"/>
                    </a:cubicBezTo>
                    <a:cubicBezTo>
                      <a:pt x="160" y="302"/>
                      <a:pt x="149" y="233"/>
                      <a:pt x="149" y="148"/>
                    </a:cubicBezTo>
                    <a:cubicBezTo>
                      <a:pt x="149" y="78"/>
                      <a:pt x="114" y="20"/>
                      <a:pt x="67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4245313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93" y="0"/>
                    </a:moveTo>
                    <a:cubicBezTo>
                      <a:pt x="45" y="20"/>
                      <a:pt x="10" y="78"/>
                      <a:pt x="10" y="148"/>
                    </a:cubicBezTo>
                    <a:cubicBezTo>
                      <a:pt x="10" y="233"/>
                      <a:pt x="0" y="302"/>
                      <a:pt x="65" y="302"/>
                    </a:cubicBezTo>
                    <a:cubicBezTo>
                      <a:pt x="87" y="302"/>
                      <a:pt x="115" y="294"/>
                      <a:pt x="143" y="279"/>
                    </a:cubicBezTo>
                    <a:cubicBezTo>
                      <a:pt x="154" y="249"/>
                      <a:pt x="160" y="217"/>
                      <a:pt x="160" y="184"/>
                    </a:cubicBezTo>
                    <a:cubicBezTo>
                      <a:pt x="160" y="116"/>
                      <a:pt x="135" y="53"/>
                      <a:pt x="93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94413" y="1435463"/>
                <a:ext cx="960300" cy="37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584913" y="1533888"/>
                <a:ext cx="1110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4051638" y="1533888"/>
                <a:ext cx="1128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508713" y="1251314"/>
                <a:ext cx="73183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81" extrusionOk="0">
                    <a:moveTo>
                      <a:pt x="525" y="0"/>
                    </a:moveTo>
                    <a:cubicBezTo>
                      <a:pt x="490" y="30"/>
                      <a:pt x="400" y="60"/>
                      <a:pt x="272" y="60"/>
                    </a:cubicBezTo>
                    <a:cubicBezTo>
                      <a:pt x="144" y="60"/>
                      <a:pt x="54" y="3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4"/>
                      <a:pt x="6" y="8"/>
                      <a:pt x="0" y="12"/>
                    </a:cubicBezTo>
                    <a:cubicBezTo>
                      <a:pt x="41" y="52"/>
                      <a:pt x="147" y="81"/>
                      <a:pt x="272" y="81"/>
                    </a:cubicBezTo>
                    <a:cubicBezTo>
                      <a:pt x="396" y="81"/>
                      <a:pt x="502" y="52"/>
                      <a:pt x="544" y="12"/>
                    </a:cubicBezTo>
                    <a:cubicBezTo>
                      <a:pt x="538" y="8"/>
                      <a:pt x="531" y="4"/>
                      <a:pt x="525" y="0"/>
                    </a:cubicBezTo>
                    <a:cubicBezTo>
                      <a:pt x="525" y="0"/>
                      <a:pt x="525" y="0"/>
                      <a:pt x="52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762713" y="1921239"/>
                <a:ext cx="2222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" extrusionOk="0">
                    <a:moveTo>
                      <a:pt x="15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6"/>
                      <a:pt x="8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2" y="36"/>
                      <a:pt x="165" y="32"/>
                      <a:pt x="165" y="28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5" y="3"/>
                      <a:pt x="162" y="0"/>
                      <a:pt x="15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6" name="Google Shape;1076;p28"/>
              <p:cNvGrpSpPr/>
              <p:nvPr/>
            </p:nvGrpSpPr>
            <p:grpSpPr>
              <a:xfrm>
                <a:off x="2898962" y="3006449"/>
                <a:ext cx="1858506" cy="1602129"/>
                <a:chOff x="5746112" y="3052999"/>
                <a:chExt cx="1858506" cy="1602129"/>
              </a:xfrm>
            </p:grpSpPr>
            <p:sp>
              <p:nvSpPr>
                <p:cNvPr id="1077" name="Google Shape;1077;p28"/>
                <p:cNvSpPr/>
                <p:nvPr/>
              </p:nvSpPr>
              <p:spPr>
                <a:xfrm>
                  <a:off x="6165409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128" y="504"/>
                      </a:moveTo>
                      <a:lnTo>
                        <a:pt x="0" y="482"/>
                      </a:lnTo>
                      <a:lnTo>
                        <a:pt x="80" y="0"/>
                      </a:lnTo>
                      <a:lnTo>
                        <a:pt x="209" y="22"/>
                      </a:lnTo>
                      <a:lnTo>
                        <a:pt x="128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5746112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300" y="76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24" y="28"/>
                        <a:pt x="0" y="107"/>
                        <a:pt x="0" y="107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lnTo>
                        <a:pt x="30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933095" y="3723031"/>
                  <a:ext cx="471709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610" extrusionOk="0">
                      <a:moveTo>
                        <a:pt x="0" y="493"/>
                      </a:moveTo>
                      <a:lnTo>
                        <a:pt x="164" y="0"/>
                      </a:lnTo>
                      <a:lnTo>
                        <a:pt x="254" y="122"/>
                      </a:lnTo>
                      <a:lnTo>
                        <a:pt x="333" y="175"/>
                      </a:lnTo>
                      <a:lnTo>
                        <a:pt x="333" y="610"/>
                      </a:lnTo>
                      <a:lnTo>
                        <a:pt x="0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5933095" y="4401564"/>
                  <a:ext cx="471709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31" extrusionOk="0">
                      <a:moveTo>
                        <a:pt x="0" y="14"/>
                      </a:moveTo>
                      <a:lnTo>
                        <a:pt x="333" y="131"/>
                      </a:lnTo>
                      <a:lnTo>
                        <a:pt x="333" y="114"/>
                      </a:lnTo>
                      <a:lnTo>
                        <a:pt x="6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5978425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1" y="75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0" y="258"/>
                        <a:pt x="0" y="258"/>
                        <a:pt x="0" y="258"/>
                      </a:cubicBezTo>
                      <a:cubicBezTo>
                        <a:pt x="61" y="248"/>
                        <a:pt x="122" y="133"/>
                        <a:pt x="1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246152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112" y="488"/>
                      </a:moveTo>
                      <a:lnTo>
                        <a:pt x="112" y="53"/>
                      </a:lnTo>
                      <a:lnTo>
                        <a:pt x="33" y="0"/>
                      </a:lnTo>
                      <a:lnTo>
                        <a:pt x="0" y="450"/>
                      </a:lnTo>
                      <a:lnTo>
                        <a:pt x="112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8"/>
                <p:cNvSpPr/>
                <p:nvPr/>
              </p:nvSpPr>
              <p:spPr>
                <a:xfrm>
                  <a:off x="6889263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82" y="504"/>
                      </a:moveTo>
                      <a:lnTo>
                        <a:pt x="209" y="482"/>
                      </a:lnTo>
                      <a:lnTo>
                        <a:pt x="129" y="0"/>
                      </a:lnTo>
                      <a:lnTo>
                        <a:pt x="0" y="22"/>
                      </a:lnTo>
                      <a:lnTo>
                        <a:pt x="82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8"/>
                <p:cNvSpPr/>
                <p:nvPr/>
              </p:nvSpPr>
              <p:spPr>
                <a:xfrm>
                  <a:off x="6945924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0" y="76"/>
                      </a:move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276" y="28"/>
                        <a:pt x="300" y="107"/>
                        <a:pt x="300" y="107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8"/>
                <p:cNvSpPr/>
                <p:nvPr/>
              </p:nvSpPr>
              <p:spPr>
                <a:xfrm>
                  <a:off x="6945924" y="3723031"/>
                  <a:ext cx="473126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10" extrusionOk="0">
                      <a:moveTo>
                        <a:pt x="334" y="493"/>
                      </a:moveTo>
                      <a:lnTo>
                        <a:pt x="169" y="0"/>
                      </a:lnTo>
                      <a:lnTo>
                        <a:pt x="80" y="122"/>
                      </a:lnTo>
                      <a:lnTo>
                        <a:pt x="0" y="175"/>
                      </a:lnTo>
                      <a:lnTo>
                        <a:pt x="0" y="610"/>
                      </a:lnTo>
                      <a:lnTo>
                        <a:pt x="334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8"/>
                <p:cNvSpPr/>
                <p:nvPr/>
              </p:nvSpPr>
              <p:spPr>
                <a:xfrm>
                  <a:off x="6945924" y="4401564"/>
                  <a:ext cx="473126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131" extrusionOk="0">
                      <a:moveTo>
                        <a:pt x="334" y="14"/>
                      </a:moveTo>
                      <a:lnTo>
                        <a:pt x="0" y="131"/>
                      </a:lnTo>
                      <a:lnTo>
                        <a:pt x="0" y="114"/>
                      </a:lnTo>
                      <a:lnTo>
                        <a:pt x="327" y="0"/>
                      </a:lnTo>
                      <a:lnTo>
                        <a:pt x="334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8"/>
                <p:cNvSpPr/>
                <p:nvPr/>
              </p:nvSpPr>
              <p:spPr>
                <a:xfrm>
                  <a:off x="7104577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" y="7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22" y="258"/>
                        <a:pt x="122" y="258"/>
                        <a:pt x="122" y="258"/>
                      </a:cubicBezTo>
                      <a:cubicBezTo>
                        <a:pt x="62" y="248"/>
                        <a:pt x="0" y="133"/>
                        <a:pt x="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8"/>
                <p:cNvSpPr/>
                <p:nvPr/>
              </p:nvSpPr>
              <p:spPr>
                <a:xfrm>
                  <a:off x="6945924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0" y="488"/>
                      </a:moveTo>
                      <a:lnTo>
                        <a:pt x="0" y="53"/>
                      </a:lnTo>
                      <a:lnTo>
                        <a:pt x="80" y="0"/>
                      </a:lnTo>
                      <a:lnTo>
                        <a:pt x="112" y="450"/>
                      </a:lnTo>
                      <a:lnTo>
                        <a:pt x="0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8"/>
                <p:cNvSpPr/>
                <p:nvPr/>
              </p:nvSpPr>
              <p:spPr>
                <a:xfrm>
                  <a:off x="6118663" y="3052999"/>
                  <a:ext cx="1086490" cy="52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240" extrusionOk="0">
                      <a:moveTo>
                        <a:pt x="495" y="51"/>
                      </a:moveTo>
                      <a:cubicBezTo>
                        <a:pt x="495" y="72"/>
                        <a:pt x="495" y="72"/>
                        <a:pt x="495" y="72"/>
                      </a:cubicBezTo>
                      <a:cubicBezTo>
                        <a:pt x="495" y="87"/>
                        <a:pt x="489" y="100"/>
                        <a:pt x="478" y="110"/>
                      </a:cubicBezTo>
                      <a:cubicBezTo>
                        <a:pt x="367" y="212"/>
                        <a:pt x="367" y="212"/>
                        <a:pt x="367" y="212"/>
                      </a:cubicBezTo>
                      <a:cubicBezTo>
                        <a:pt x="359" y="220"/>
                        <a:pt x="349" y="226"/>
                        <a:pt x="339" y="231"/>
                      </a:cubicBezTo>
                      <a:cubicBezTo>
                        <a:pt x="325" y="237"/>
                        <a:pt x="311" y="240"/>
                        <a:pt x="296" y="240"/>
                      </a:cubicBezTo>
                      <a:cubicBezTo>
                        <a:pt x="199" y="240"/>
                        <a:pt x="199" y="240"/>
                        <a:pt x="199" y="240"/>
                      </a:cubicBezTo>
                      <a:cubicBezTo>
                        <a:pt x="184" y="240"/>
                        <a:pt x="169" y="237"/>
                        <a:pt x="156" y="231"/>
                      </a:cubicBezTo>
                      <a:cubicBezTo>
                        <a:pt x="146" y="226"/>
                        <a:pt x="136" y="220"/>
                        <a:pt x="128" y="212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6" y="100"/>
                        <a:pt x="0" y="87"/>
                        <a:pt x="0" y="7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444" y="0"/>
                        <a:pt x="444" y="0"/>
                        <a:pt x="444" y="0"/>
                      </a:cubicBezTo>
                      <a:cubicBezTo>
                        <a:pt x="472" y="0"/>
                        <a:pt x="495" y="23"/>
                        <a:pt x="495" y="5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8"/>
                <p:cNvSpPr/>
                <p:nvPr/>
              </p:nvSpPr>
              <p:spPr>
                <a:xfrm>
                  <a:off x="6118663" y="3052999"/>
                  <a:ext cx="1086490" cy="11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2" extrusionOk="0">
                      <a:moveTo>
                        <a:pt x="495" y="52"/>
                      </a:moveTo>
                      <a:cubicBezTo>
                        <a:pt x="495" y="51"/>
                        <a:pt x="495" y="51"/>
                        <a:pt x="495" y="51"/>
                      </a:cubicBezTo>
                      <a:cubicBezTo>
                        <a:pt x="495" y="23"/>
                        <a:pt x="472" y="0"/>
                        <a:pt x="444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495" y="5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8"/>
                <p:cNvSpPr/>
                <p:nvPr/>
              </p:nvSpPr>
              <p:spPr>
                <a:xfrm>
                  <a:off x="6461467" y="3299480"/>
                  <a:ext cx="402298" cy="28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28" extrusionOk="0">
                      <a:moveTo>
                        <a:pt x="183" y="119"/>
                      </a:moveTo>
                      <a:cubicBezTo>
                        <a:pt x="169" y="125"/>
                        <a:pt x="155" y="128"/>
                        <a:pt x="140" y="128"/>
                      </a:cubicBezTo>
                      <a:cubicBezTo>
                        <a:pt x="43" y="128"/>
                        <a:pt x="43" y="128"/>
                        <a:pt x="43" y="128"/>
                      </a:cubicBezTo>
                      <a:cubicBezTo>
                        <a:pt x="28" y="128"/>
                        <a:pt x="13" y="125"/>
                        <a:pt x="0" y="1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8" y="11"/>
                        <a:pt x="41" y="0"/>
                        <a:pt x="56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42" y="0"/>
                        <a:pt x="155" y="11"/>
                        <a:pt x="159" y="25"/>
                      </a:cubicBezTo>
                      <a:lnTo>
                        <a:pt x="183" y="11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92" name="Google Shape;1092;p28"/>
              <p:cNvGrpSpPr/>
              <p:nvPr/>
            </p:nvGrpSpPr>
            <p:grpSpPr>
              <a:xfrm>
                <a:off x="3176275" y="2079946"/>
                <a:ext cx="1303874" cy="927100"/>
                <a:chOff x="3157350" y="2079946"/>
                <a:chExt cx="1303874" cy="927100"/>
              </a:xfrm>
            </p:grpSpPr>
            <p:sp>
              <p:nvSpPr>
                <p:cNvPr id="1093" name="Google Shape;1093;p28"/>
                <p:cNvSpPr/>
                <p:nvPr/>
              </p:nvSpPr>
              <p:spPr>
                <a:xfrm>
                  <a:off x="3447845" y="2785577"/>
                  <a:ext cx="721924" cy="22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231" extrusionOk="0">
                      <a:moveTo>
                        <a:pt x="753" y="0"/>
                      </a:moveTo>
                      <a:lnTo>
                        <a:pt x="0" y="0"/>
                      </a:lnTo>
                      <a:lnTo>
                        <a:pt x="62" y="231"/>
                      </a:lnTo>
                      <a:lnTo>
                        <a:pt x="691" y="23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8"/>
                <p:cNvSpPr/>
                <p:nvPr/>
              </p:nvSpPr>
              <p:spPr>
                <a:xfrm>
                  <a:off x="3157350" y="2079946"/>
                  <a:ext cx="415131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280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28" y="0"/>
                        <a:pt x="0" y="42"/>
                        <a:pt x="16" y="80"/>
                      </a:cubicBezTo>
                      <a:cubicBezTo>
                        <a:pt x="44" y="145"/>
                        <a:pt x="93" y="226"/>
                        <a:pt x="169" y="234"/>
                      </a:cubicBezTo>
                      <a:lnTo>
                        <a:pt x="2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8"/>
                <p:cNvSpPr/>
                <p:nvPr/>
              </p:nvSpPr>
              <p:spPr>
                <a:xfrm>
                  <a:off x="4045135" y="2079946"/>
                  <a:ext cx="416089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0" y="0"/>
                      </a:move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52" y="0"/>
                        <a:pt x="280" y="42"/>
                        <a:pt x="263" y="80"/>
                      </a:cubicBezTo>
                      <a:cubicBezTo>
                        <a:pt x="236" y="145"/>
                        <a:pt x="187" y="226"/>
                        <a:pt x="111" y="23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8"/>
                <p:cNvSpPr/>
                <p:nvPr/>
              </p:nvSpPr>
              <p:spPr>
                <a:xfrm>
                  <a:off x="3338550" y="2079946"/>
                  <a:ext cx="941474" cy="80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44" extrusionOk="0">
                      <a:moveTo>
                        <a:pt x="634" y="125"/>
                      </a:moveTo>
                      <a:cubicBezTo>
                        <a:pt x="634" y="375"/>
                        <a:pt x="634" y="375"/>
                        <a:pt x="634" y="375"/>
                      </a:cubicBezTo>
                      <a:cubicBezTo>
                        <a:pt x="634" y="411"/>
                        <a:pt x="620" y="474"/>
                        <a:pt x="598" y="526"/>
                      </a:cubicBezTo>
                      <a:cubicBezTo>
                        <a:pt x="593" y="537"/>
                        <a:pt x="583" y="544"/>
                        <a:pt x="571" y="544"/>
                      </a:cubicBezTo>
                      <a:cubicBezTo>
                        <a:pt x="500" y="544"/>
                        <a:pt x="500" y="544"/>
                        <a:pt x="500" y="544"/>
                      </a:cubicBezTo>
                      <a:cubicBezTo>
                        <a:pt x="481" y="544"/>
                        <a:pt x="463" y="536"/>
                        <a:pt x="450" y="523"/>
                      </a:cubicBezTo>
                      <a:cubicBezTo>
                        <a:pt x="448" y="521"/>
                        <a:pt x="448" y="521"/>
                        <a:pt x="448" y="521"/>
                      </a:cubicBezTo>
                      <a:cubicBezTo>
                        <a:pt x="435" y="508"/>
                        <a:pt x="417" y="500"/>
                        <a:pt x="398" y="500"/>
                      </a:cubicBezTo>
                      <a:cubicBezTo>
                        <a:pt x="236" y="500"/>
                        <a:pt x="236" y="500"/>
                        <a:pt x="236" y="500"/>
                      </a:cubicBezTo>
                      <a:cubicBezTo>
                        <a:pt x="217" y="500"/>
                        <a:pt x="199" y="508"/>
                        <a:pt x="186" y="521"/>
                      </a:cubicBezTo>
                      <a:cubicBezTo>
                        <a:pt x="184" y="523"/>
                        <a:pt x="184" y="523"/>
                        <a:pt x="184" y="523"/>
                      </a:cubicBezTo>
                      <a:cubicBezTo>
                        <a:pt x="171" y="536"/>
                        <a:pt x="152" y="544"/>
                        <a:pt x="134" y="544"/>
                      </a:cubicBezTo>
                      <a:cubicBezTo>
                        <a:pt x="62" y="544"/>
                        <a:pt x="62" y="544"/>
                        <a:pt x="62" y="544"/>
                      </a:cubicBezTo>
                      <a:cubicBezTo>
                        <a:pt x="51" y="544"/>
                        <a:pt x="41" y="537"/>
                        <a:pt x="36" y="526"/>
                      </a:cubicBezTo>
                      <a:cubicBezTo>
                        <a:pt x="14" y="474"/>
                        <a:pt x="0" y="411"/>
                        <a:pt x="0" y="37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0" y="0"/>
                        <a:pt x="113" y="0"/>
                      </a:cubicBezTo>
                      <a:cubicBezTo>
                        <a:pt x="521" y="0"/>
                        <a:pt x="521" y="0"/>
                        <a:pt x="521" y="0"/>
                      </a:cubicBezTo>
                      <a:cubicBezTo>
                        <a:pt x="583" y="0"/>
                        <a:pt x="634" y="56"/>
                        <a:pt x="634" y="12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8"/>
                <p:cNvSpPr/>
                <p:nvPr/>
              </p:nvSpPr>
              <p:spPr>
                <a:xfrm>
                  <a:off x="3338550" y="2579448"/>
                  <a:ext cx="941474" cy="14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100" extrusionOk="0">
                      <a:moveTo>
                        <a:pt x="626" y="100"/>
                      </a:moveTo>
                      <a:cubicBezTo>
                        <a:pt x="631" y="77"/>
                        <a:pt x="634" y="55"/>
                        <a:pt x="634" y="39"/>
                      </a:cubicBezTo>
                      <a:cubicBezTo>
                        <a:pt x="634" y="0"/>
                        <a:pt x="634" y="0"/>
                        <a:pt x="6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55"/>
                        <a:pt x="2" y="77"/>
                        <a:pt x="8" y="100"/>
                      </a:cubicBezTo>
                      <a:cubicBezTo>
                        <a:pt x="626" y="100"/>
                        <a:pt x="626" y="100"/>
                        <a:pt x="626" y="100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8"/>
                <p:cNvSpPr/>
                <p:nvPr/>
              </p:nvSpPr>
              <p:spPr>
                <a:xfrm>
                  <a:off x="3436341" y="2341681"/>
                  <a:ext cx="745893" cy="3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232" extrusionOk="0">
                      <a:moveTo>
                        <a:pt x="30" y="205"/>
                      </a:move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0" y="18"/>
                        <a:pt x="15" y="0"/>
                        <a:pt x="35" y="0"/>
                      </a:cubicBezTo>
                      <a:cubicBezTo>
                        <a:pt x="467" y="0"/>
                        <a:pt x="467" y="0"/>
                        <a:pt x="467" y="0"/>
                      </a:cubicBezTo>
                      <a:cubicBezTo>
                        <a:pt x="487" y="0"/>
                        <a:pt x="502" y="18"/>
                        <a:pt x="499" y="38"/>
                      </a:cubicBezTo>
                      <a:cubicBezTo>
                        <a:pt x="471" y="205"/>
                        <a:pt x="471" y="205"/>
                        <a:pt x="471" y="205"/>
                      </a:cubicBezTo>
                      <a:cubicBezTo>
                        <a:pt x="469" y="220"/>
                        <a:pt x="455" y="232"/>
                        <a:pt x="440" y="232"/>
                      </a:cubicBezTo>
                      <a:cubicBezTo>
                        <a:pt x="62" y="232"/>
                        <a:pt x="62" y="232"/>
                        <a:pt x="62" y="232"/>
                      </a:cubicBezTo>
                      <a:cubicBezTo>
                        <a:pt x="46" y="232"/>
                        <a:pt x="33" y="220"/>
                        <a:pt x="30" y="20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8"/>
                <p:cNvSpPr/>
                <p:nvPr/>
              </p:nvSpPr>
              <p:spPr>
                <a:xfrm>
                  <a:off x="3471814" y="2374278"/>
                  <a:ext cx="674947" cy="27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188" extrusionOk="0">
                      <a:moveTo>
                        <a:pt x="38" y="188"/>
                      </a:moveTo>
                      <a:cubicBezTo>
                        <a:pt x="33" y="188"/>
                        <a:pt x="29" y="184"/>
                        <a:pt x="28" y="179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8"/>
                        <a:pt x="2" y="5"/>
                        <a:pt x="3" y="4"/>
                      </a:cubicBezTo>
                      <a:cubicBezTo>
                        <a:pt x="4" y="3"/>
                        <a:pt x="7" y="0"/>
                        <a:pt x="11" y="0"/>
                      </a:cubicBezTo>
                      <a:cubicBezTo>
                        <a:pt x="443" y="0"/>
                        <a:pt x="443" y="0"/>
                        <a:pt x="443" y="0"/>
                      </a:cubicBezTo>
                      <a:cubicBezTo>
                        <a:pt x="447" y="0"/>
                        <a:pt x="450" y="3"/>
                        <a:pt x="451" y="4"/>
                      </a:cubicBezTo>
                      <a:cubicBezTo>
                        <a:pt x="452" y="5"/>
                        <a:pt x="454" y="8"/>
                        <a:pt x="453" y="12"/>
                      </a:cubicBezTo>
                      <a:cubicBezTo>
                        <a:pt x="426" y="179"/>
                        <a:pt x="426" y="179"/>
                        <a:pt x="426" y="179"/>
                      </a:cubicBezTo>
                      <a:cubicBezTo>
                        <a:pt x="425" y="184"/>
                        <a:pt x="421" y="188"/>
                        <a:pt x="416" y="188"/>
                      </a:cubicBezTo>
                      <a:cubicBezTo>
                        <a:pt x="38" y="188"/>
                        <a:pt x="38" y="188"/>
                        <a:pt x="38" y="18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8"/>
                <p:cNvSpPr/>
                <p:nvPr/>
              </p:nvSpPr>
              <p:spPr>
                <a:xfrm>
                  <a:off x="3507287" y="2406876"/>
                  <a:ext cx="602082" cy="21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223" extrusionOk="0">
                      <a:moveTo>
                        <a:pt x="628" y="0"/>
                      </a:moveTo>
                      <a:lnTo>
                        <a:pt x="0" y="0"/>
                      </a:lnTo>
                      <a:lnTo>
                        <a:pt x="37" y="223"/>
                      </a:lnTo>
                      <a:lnTo>
                        <a:pt x="592" y="223"/>
                      </a:lnTo>
                      <a:lnTo>
                        <a:pt x="62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8"/>
                <p:cNvSpPr/>
                <p:nvPr/>
              </p:nvSpPr>
              <p:spPr>
                <a:xfrm>
                  <a:off x="3542760" y="2079946"/>
                  <a:ext cx="531137" cy="78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53" extrusionOk="0">
                      <a:moveTo>
                        <a:pt x="357" y="0"/>
                      </a:move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348" y="32"/>
                        <a:pt x="319" y="53"/>
                        <a:pt x="285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39" y="53"/>
                        <a:pt x="10" y="32"/>
                        <a:pt x="0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02" name="Google Shape;1102;p28"/>
            <p:cNvGrpSpPr/>
            <p:nvPr/>
          </p:nvGrpSpPr>
          <p:grpSpPr>
            <a:xfrm>
              <a:off x="5478500" y="2107147"/>
              <a:ext cx="741900" cy="1121750"/>
              <a:chOff x="5478500" y="2107147"/>
              <a:chExt cx="741900" cy="1121750"/>
            </a:xfrm>
          </p:grpSpPr>
          <p:sp>
            <p:nvSpPr>
              <p:cNvPr id="1103" name="Google Shape;1103;p28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28"/>
            <p:cNvGrpSpPr/>
            <p:nvPr/>
          </p:nvGrpSpPr>
          <p:grpSpPr>
            <a:xfrm flipH="1">
              <a:off x="6936625" y="2107147"/>
              <a:ext cx="741900" cy="1121750"/>
              <a:chOff x="5478500" y="2107147"/>
              <a:chExt cx="741900" cy="1121750"/>
            </a:xfrm>
          </p:grpSpPr>
          <p:sp>
            <p:nvSpPr>
              <p:cNvPr id="1108" name="Google Shape;1108;p28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2" name="Google Shape;1112;p28"/>
          <p:cNvGrpSpPr/>
          <p:nvPr/>
        </p:nvGrpSpPr>
        <p:grpSpPr>
          <a:xfrm>
            <a:off x="-270650" y="-192575"/>
            <a:ext cx="9724900" cy="5983225"/>
            <a:chOff x="-270650" y="-192575"/>
            <a:chExt cx="9724900" cy="5983225"/>
          </a:xfrm>
        </p:grpSpPr>
        <p:grpSp>
          <p:nvGrpSpPr>
            <p:cNvPr id="1113" name="Google Shape;1113;p28"/>
            <p:cNvGrpSpPr/>
            <p:nvPr/>
          </p:nvGrpSpPr>
          <p:grpSpPr>
            <a:xfrm>
              <a:off x="-270650" y="3159550"/>
              <a:ext cx="3268675" cy="2631100"/>
              <a:chOff x="-270650" y="2974600"/>
              <a:chExt cx="3268675" cy="2631100"/>
            </a:xfrm>
          </p:grpSpPr>
          <p:sp>
            <p:nvSpPr>
              <p:cNvPr id="1114" name="Google Shape;1114;p28"/>
              <p:cNvSpPr/>
              <p:nvPr/>
            </p:nvSpPr>
            <p:spPr>
              <a:xfrm>
                <a:off x="2627175" y="2974600"/>
                <a:ext cx="370850" cy="605075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24203" extrusionOk="0">
                    <a:moveTo>
                      <a:pt x="0" y="0"/>
                    </a:moveTo>
                    <a:lnTo>
                      <a:pt x="5309" y="19831"/>
                    </a:lnTo>
                    <a:lnTo>
                      <a:pt x="14834" y="2420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5" name="Google Shape;1115;p28"/>
              <p:cNvSpPr/>
              <p:nvPr/>
            </p:nvSpPr>
            <p:spPr>
              <a:xfrm>
                <a:off x="2310975" y="3470375"/>
                <a:ext cx="445025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17801" h="14834" extrusionOk="0">
                    <a:moveTo>
                      <a:pt x="0" y="14834"/>
                    </a:moveTo>
                    <a:lnTo>
                      <a:pt x="1780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sp>
          <p:sp>
            <p:nvSpPr>
              <p:cNvPr id="1116" name="Google Shape;1116;p28"/>
              <p:cNvSpPr/>
              <p:nvPr/>
            </p:nvSpPr>
            <p:spPr>
              <a:xfrm>
                <a:off x="1541950" y="3501600"/>
                <a:ext cx="1190625" cy="14639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58556" extrusionOk="0">
                    <a:moveTo>
                      <a:pt x="0" y="0"/>
                    </a:moveTo>
                    <a:lnTo>
                      <a:pt x="6090" y="20300"/>
                    </a:lnTo>
                    <a:lnTo>
                      <a:pt x="12961" y="24672"/>
                    </a:lnTo>
                    <a:lnTo>
                      <a:pt x="18582" y="41692"/>
                    </a:lnTo>
                    <a:lnTo>
                      <a:pt x="47625" y="585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7" name="Google Shape;1117;p28"/>
              <p:cNvSpPr/>
              <p:nvPr/>
            </p:nvSpPr>
            <p:spPr>
              <a:xfrm>
                <a:off x="2096275" y="4044225"/>
                <a:ext cx="726100" cy="690950"/>
              </a:xfrm>
              <a:custGeom>
                <a:avLst/>
                <a:gdLst/>
                <a:ahLst/>
                <a:cxnLst/>
                <a:rect l="l" t="t" r="r" b="b"/>
                <a:pathLst>
                  <a:path w="29044" h="27638" extrusionOk="0">
                    <a:moveTo>
                      <a:pt x="0" y="0"/>
                    </a:moveTo>
                    <a:lnTo>
                      <a:pt x="4841" y="14365"/>
                    </a:lnTo>
                    <a:lnTo>
                      <a:pt x="29044" y="27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8" name="Google Shape;1118;p28"/>
              <p:cNvSpPr/>
              <p:nvPr/>
            </p:nvSpPr>
            <p:spPr>
              <a:xfrm>
                <a:off x="1194525" y="3368875"/>
                <a:ext cx="1354575" cy="1811325"/>
              </a:xfrm>
              <a:custGeom>
                <a:avLst/>
                <a:gdLst/>
                <a:ahLst/>
                <a:cxnLst/>
                <a:rect l="l" t="t" r="r" b="b"/>
                <a:pathLst>
                  <a:path w="54183" h="72453" extrusionOk="0">
                    <a:moveTo>
                      <a:pt x="0" y="0"/>
                    </a:moveTo>
                    <a:lnTo>
                      <a:pt x="7964" y="28888"/>
                    </a:lnTo>
                    <a:lnTo>
                      <a:pt x="20768" y="37476"/>
                    </a:lnTo>
                    <a:lnTo>
                      <a:pt x="24359" y="52466"/>
                    </a:lnTo>
                    <a:lnTo>
                      <a:pt x="54183" y="724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19" name="Google Shape;1119;p28"/>
              <p:cNvSpPr/>
              <p:nvPr/>
            </p:nvSpPr>
            <p:spPr>
              <a:xfrm>
                <a:off x="-208200" y="3985675"/>
                <a:ext cx="1480800" cy="506175"/>
              </a:xfrm>
              <a:custGeom>
                <a:avLst/>
                <a:gdLst/>
                <a:ahLst/>
                <a:cxnLst/>
                <a:rect l="l" t="t" r="r" b="b"/>
                <a:pathLst>
                  <a:path w="59232" h="20247" extrusionOk="0">
                    <a:moveTo>
                      <a:pt x="59232" y="7651"/>
                    </a:moveTo>
                    <a:lnTo>
                      <a:pt x="47365" y="0"/>
                    </a:lnTo>
                    <a:lnTo>
                      <a:pt x="17853" y="7963"/>
                    </a:lnTo>
                    <a:lnTo>
                      <a:pt x="15042" y="17488"/>
                    </a:lnTo>
                    <a:lnTo>
                      <a:pt x="0" y="202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0" name="Google Shape;1120;p28"/>
              <p:cNvSpPr/>
              <p:nvPr/>
            </p:nvSpPr>
            <p:spPr>
              <a:xfrm>
                <a:off x="-270650" y="3794375"/>
                <a:ext cx="785925" cy="520500"/>
              </a:xfrm>
              <a:custGeom>
                <a:avLst/>
                <a:gdLst/>
                <a:ahLst/>
                <a:cxnLst/>
                <a:rect l="l" t="t" r="r" b="b"/>
                <a:pathLst>
                  <a:path w="31437" h="20820" extrusionOk="0">
                    <a:moveTo>
                      <a:pt x="31437" y="0"/>
                    </a:moveTo>
                    <a:lnTo>
                      <a:pt x="12283" y="5205"/>
                    </a:lnTo>
                    <a:lnTo>
                      <a:pt x="9160" y="19363"/>
                    </a:lnTo>
                    <a:lnTo>
                      <a:pt x="0" y="2082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1" name="Google Shape;1121;p28"/>
              <p:cNvSpPr/>
              <p:nvPr/>
            </p:nvSpPr>
            <p:spPr>
              <a:xfrm>
                <a:off x="-239425" y="3325950"/>
                <a:ext cx="1134675" cy="234225"/>
              </a:xfrm>
              <a:custGeom>
                <a:avLst/>
                <a:gdLst/>
                <a:ahLst/>
                <a:cxnLst/>
                <a:rect l="l" t="t" r="r" b="b"/>
                <a:pathLst>
                  <a:path w="45387" h="9369" extrusionOk="0">
                    <a:moveTo>
                      <a:pt x="45387" y="936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2" name="Google Shape;1122;p28"/>
              <p:cNvSpPr/>
              <p:nvPr/>
            </p:nvSpPr>
            <p:spPr>
              <a:xfrm>
                <a:off x="114500" y="3034475"/>
                <a:ext cx="671450" cy="364325"/>
              </a:xfrm>
              <a:custGeom>
                <a:avLst/>
                <a:gdLst/>
                <a:ahLst/>
                <a:cxnLst/>
                <a:rect l="l" t="t" r="r" b="b"/>
                <a:pathLst>
                  <a:path w="26858" h="14573" extrusionOk="0">
                    <a:moveTo>
                      <a:pt x="0" y="0"/>
                    </a:moveTo>
                    <a:lnTo>
                      <a:pt x="12700" y="14573"/>
                    </a:lnTo>
                    <a:lnTo>
                      <a:pt x="26858" y="12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3" name="Google Shape;1123;p28"/>
              <p:cNvSpPr/>
              <p:nvPr/>
            </p:nvSpPr>
            <p:spPr>
              <a:xfrm>
                <a:off x="130125" y="4450200"/>
                <a:ext cx="640200" cy="551725"/>
              </a:xfrm>
              <a:custGeom>
                <a:avLst/>
                <a:gdLst/>
                <a:ahLst/>
                <a:cxnLst/>
                <a:rect l="l" t="t" r="r" b="b"/>
                <a:pathLst>
                  <a:path w="25608" h="22069" extrusionOk="0">
                    <a:moveTo>
                      <a:pt x="25608" y="0"/>
                    </a:moveTo>
                    <a:lnTo>
                      <a:pt x="23526" y="22069"/>
                    </a:lnTo>
                    <a:lnTo>
                      <a:pt x="0" y="1145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4" name="Google Shape;1124;p28"/>
              <p:cNvSpPr/>
              <p:nvPr/>
            </p:nvSpPr>
            <p:spPr>
              <a:xfrm>
                <a:off x="1176300" y="4528275"/>
                <a:ext cx="400800" cy="1077425"/>
              </a:xfrm>
              <a:custGeom>
                <a:avLst/>
                <a:gdLst/>
                <a:ahLst/>
                <a:cxnLst/>
                <a:rect l="l" t="t" r="r" b="b"/>
                <a:pathLst>
                  <a:path w="16032" h="43097" extrusionOk="0">
                    <a:moveTo>
                      <a:pt x="0" y="0"/>
                    </a:moveTo>
                    <a:lnTo>
                      <a:pt x="16032" y="4309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125" name="Google Shape;1125;p28"/>
            <p:cNvGrpSpPr/>
            <p:nvPr/>
          </p:nvGrpSpPr>
          <p:grpSpPr>
            <a:xfrm>
              <a:off x="6493525" y="-192575"/>
              <a:ext cx="2960725" cy="4176825"/>
              <a:chOff x="6641475" y="-192575"/>
              <a:chExt cx="2960725" cy="4176825"/>
            </a:xfrm>
          </p:grpSpPr>
          <p:sp>
            <p:nvSpPr>
              <p:cNvPr id="1126" name="Google Shape;1126;p28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7" name="Google Shape;1127;p28"/>
              <p:cNvSpPr/>
              <p:nvPr/>
            </p:nvSpPr>
            <p:spPr>
              <a:xfrm>
                <a:off x="7443025" y="687050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8" name="Google Shape;1128;p28"/>
              <p:cNvSpPr/>
              <p:nvPr/>
            </p:nvSpPr>
            <p:spPr>
              <a:xfrm>
                <a:off x="6641475" y="-1041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29" name="Google Shape;1129;p28"/>
              <p:cNvSpPr/>
              <p:nvPr/>
            </p:nvSpPr>
            <p:spPr>
              <a:xfrm>
                <a:off x="7724100" y="-104100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130" name="Google Shape;1130;p28"/>
              <p:cNvCxnSpPr/>
              <p:nvPr/>
            </p:nvCxnSpPr>
            <p:spPr>
              <a:xfrm>
                <a:off x="8827550" y="1587475"/>
                <a:ext cx="499800" cy="49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1131" name="Google Shape;1131;p28"/>
              <p:cNvCxnSpPr/>
              <p:nvPr/>
            </p:nvCxnSpPr>
            <p:spPr>
              <a:xfrm>
                <a:off x="7630400" y="1275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132" name="Google Shape;1132;p28"/>
              <p:cNvSpPr/>
              <p:nvPr/>
            </p:nvSpPr>
            <p:spPr>
              <a:xfrm>
                <a:off x="7958325" y="1691600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3" name="Google Shape;1133;p28"/>
              <p:cNvSpPr/>
              <p:nvPr/>
            </p:nvSpPr>
            <p:spPr>
              <a:xfrm>
                <a:off x="8275825" y="-192575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4" name="Google Shape;1134;p28"/>
              <p:cNvSpPr/>
              <p:nvPr/>
            </p:nvSpPr>
            <p:spPr>
              <a:xfrm>
                <a:off x="8551675" y="-171750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135" name="Google Shape;1135;p28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87818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-455350" y="-1214050"/>
            <a:ext cx="9958125" cy="6711825"/>
            <a:chOff x="-455350" y="-1214050"/>
            <a:chExt cx="9958125" cy="6711825"/>
          </a:xfrm>
        </p:grpSpPr>
        <p:grpSp>
          <p:nvGrpSpPr>
            <p:cNvPr id="167" name="Google Shape;167;p6"/>
            <p:cNvGrpSpPr/>
            <p:nvPr/>
          </p:nvGrpSpPr>
          <p:grpSpPr>
            <a:xfrm>
              <a:off x="6206589" y="-1214050"/>
              <a:ext cx="3296186" cy="2544075"/>
              <a:chOff x="6103139" y="-1227950"/>
              <a:chExt cx="3296186" cy="2544075"/>
            </a:xfrm>
          </p:grpSpPr>
          <p:sp>
            <p:nvSpPr>
              <p:cNvPr id="168" name="Google Shape;168;p6"/>
              <p:cNvSpPr/>
              <p:nvPr/>
            </p:nvSpPr>
            <p:spPr>
              <a:xfrm rot="-1602666">
                <a:off x="6165888" y="-333410"/>
                <a:ext cx="1342324" cy="597886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23915" extrusionOk="0">
                    <a:moveTo>
                      <a:pt x="0" y="11606"/>
                    </a:moveTo>
                    <a:lnTo>
                      <a:pt x="28604" y="23915"/>
                    </a:lnTo>
                    <a:lnTo>
                      <a:pt x="31183" y="2227"/>
                    </a:lnTo>
                    <a:lnTo>
                      <a:pt x="5369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9" name="Google Shape;169;p6"/>
              <p:cNvCxnSpPr/>
              <p:nvPr/>
            </p:nvCxnSpPr>
            <p:spPr>
              <a:xfrm rot="10800000" flipH="1">
                <a:off x="7314750" y="-237550"/>
                <a:ext cx="120900" cy="6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70" name="Google Shape;170;p6"/>
              <p:cNvSpPr/>
              <p:nvPr/>
            </p:nvSpPr>
            <p:spPr>
              <a:xfrm>
                <a:off x="7607525" y="-603200"/>
                <a:ext cx="775550" cy="1029300"/>
              </a:xfrm>
              <a:custGeom>
                <a:avLst/>
                <a:gdLst/>
                <a:ahLst/>
                <a:cxnLst/>
                <a:rect l="l" t="t" r="r" b="b"/>
                <a:pathLst>
                  <a:path w="31022" h="41172" extrusionOk="0">
                    <a:moveTo>
                      <a:pt x="2498" y="41172"/>
                    </a:moveTo>
                    <a:lnTo>
                      <a:pt x="0" y="29304"/>
                    </a:lnTo>
                    <a:lnTo>
                      <a:pt x="15459" y="9474"/>
                    </a:lnTo>
                    <a:lnTo>
                      <a:pt x="23734" y="9942"/>
                    </a:lnTo>
                    <a:lnTo>
                      <a:pt x="310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1" name="Google Shape;171;p6"/>
              <p:cNvSpPr/>
              <p:nvPr/>
            </p:nvSpPr>
            <p:spPr>
              <a:xfrm>
                <a:off x="7967600" y="-83450"/>
                <a:ext cx="528400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13627" extrusionOk="0">
                    <a:moveTo>
                      <a:pt x="0" y="10568"/>
                    </a:moveTo>
                    <a:lnTo>
                      <a:pt x="18077" y="13627"/>
                    </a:lnTo>
                    <a:lnTo>
                      <a:pt x="21136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2" name="Google Shape;172;p6"/>
              <p:cNvSpPr/>
              <p:nvPr/>
            </p:nvSpPr>
            <p:spPr>
              <a:xfrm>
                <a:off x="9165100" y="-225825"/>
                <a:ext cx="234225" cy="9915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39662" extrusionOk="0">
                    <a:moveTo>
                      <a:pt x="312" y="0"/>
                    </a:moveTo>
                    <a:lnTo>
                      <a:pt x="9369" y="8744"/>
                    </a:lnTo>
                    <a:lnTo>
                      <a:pt x="0" y="396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3" name="Google Shape;173;p6"/>
              <p:cNvSpPr/>
              <p:nvPr/>
            </p:nvSpPr>
            <p:spPr>
              <a:xfrm>
                <a:off x="7923725" y="367525"/>
                <a:ext cx="3318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3272" h="10775" extrusionOk="0">
                    <a:moveTo>
                      <a:pt x="0" y="0"/>
                    </a:moveTo>
                    <a:lnTo>
                      <a:pt x="13272" y="107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4" name="Google Shape;174;p6"/>
              <p:cNvSpPr/>
              <p:nvPr/>
            </p:nvSpPr>
            <p:spPr>
              <a:xfrm>
                <a:off x="8181375" y="863300"/>
                <a:ext cx="1038375" cy="452825"/>
              </a:xfrm>
              <a:custGeom>
                <a:avLst/>
                <a:gdLst/>
                <a:ahLst/>
                <a:cxnLst/>
                <a:rect l="l" t="t" r="r" b="b"/>
                <a:pathLst>
                  <a:path w="41535" h="18113" extrusionOk="0">
                    <a:moveTo>
                      <a:pt x="0" y="18113"/>
                    </a:moveTo>
                    <a:lnTo>
                      <a:pt x="20455" y="0"/>
                    </a:lnTo>
                    <a:lnTo>
                      <a:pt x="41535" y="39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5" name="Google Shape;175;p6"/>
              <p:cNvSpPr/>
              <p:nvPr/>
            </p:nvSpPr>
            <p:spPr>
              <a:xfrm>
                <a:off x="8615013" y="-1227950"/>
                <a:ext cx="431075" cy="14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7010" extrusionOk="0">
                    <a:moveTo>
                      <a:pt x="17243" y="0"/>
                    </a:moveTo>
                    <a:lnTo>
                      <a:pt x="0" y="19189"/>
                    </a:lnTo>
                    <a:lnTo>
                      <a:pt x="278" y="44774"/>
                    </a:lnTo>
                    <a:lnTo>
                      <a:pt x="11959" y="5701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76" name="Google Shape;176;p6"/>
            <p:cNvGrpSpPr/>
            <p:nvPr/>
          </p:nvGrpSpPr>
          <p:grpSpPr>
            <a:xfrm>
              <a:off x="-455350" y="3860125"/>
              <a:ext cx="1771300" cy="1637650"/>
              <a:chOff x="-455350" y="3743150"/>
              <a:chExt cx="1771300" cy="16376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8" name="Google Shape;178;p6"/>
              <p:cNvSpPr/>
              <p:nvPr/>
            </p:nvSpPr>
            <p:spPr>
              <a:xfrm>
                <a:off x="304975" y="4553625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9" name="Google Shape;179;p6"/>
              <p:cNvSpPr/>
              <p:nvPr/>
            </p:nvSpPr>
            <p:spPr>
              <a:xfrm>
                <a:off x="944150" y="4808450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80" name="Google Shape;180;p6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181" name="Google Shape;181;p6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6"/>
          <p:cNvGrpSpPr/>
          <p:nvPr/>
        </p:nvGrpSpPr>
        <p:grpSpPr>
          <a:xfrm flipH="1">
            <a:off x="8077031" y="327138"/>
            <a:ext cx="1425732" cy="1448844"/>
            <a:chOff x="1354856" y="2935363"/>
            <a:chExt cx="1425732" cy="1448844"/>
          </a:xfrm>
        </p:grpSpPr>
        <p:sp>
          <p:nvSpPr>
            <p:cNvPr id="184" name="Google Shape;184;p6"/>
            <p:cNvSpPr/>
            <p:nvPr/>
          </p:nvSpPr>
          <p:spPr>
            <a:xfrm rot="663725">
              <a:off x="1624416" y="3514655"/>
              <a:ext cx="440889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 rot="663726">
              <a:off x="2123749" y="3612199"/>
              <a:ext cx="440090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 rot="663725">
              <a:off x="1794795" y="3357595"/>
              <a:ext cx="685294" cy="525561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 rot="663249">
              <a:off x="1833975" y="3361345"/>
              <a:ext cx="685315" cy="1173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 rot="663725">
              <a:off x="1871881" y="2996848"/>
              <a:ext cx="685294" cy="458468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 rot="663720">
              <a:off x="1950611" y="3089312"/>
              <a:ext cx="524754" cy="285145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 rot="663385">
              <a:off x="2012776" y="3181347"/>
              <a:ext cx="79781" cy="79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 rot="668380">
              <a:off x="2326319" y="3242647"/>
              <a:ext cx="79192" cy="7919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 rot="663723">
              <a:off x="2048527" y="3406578"/>
              <a:ext cx="249997" cy="54313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 rot="663725">
              <a:off x="1781821" y="3543493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 rot="663725">
              <a:off x="2281148" y="3641114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663726">
              <a:off x="1405546" y="3603127"/>
              <a:ext cx="358622" cy="563102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 rot="663725">
              <a:off x="1533149" y="3615483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 rot="663721">
              <a:off x="1675467" y="3625661"/>
              <a:ext cx="179710" cy="162141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 rot="663727">
              <a:off x="1592872" y="3621266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 rot="663724">
              <a:off x="2372858" y="3792084"/>
              <a:ext cx="357024" cy="563102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 rot="663725">
              <a:off x="2375027" y="3780074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 rot="663721">
              <a:off x="2360556" y="3759755"/>
              <a:ext cx="181308" cy="162141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663727">
              <a:off x="2404963" y="3780034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 rot="663723">
              <a:off x="2033042" y="3511977"/>
              <a:ext cx="186899" cy="295528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 rot="663720">
              <a:off x="2064115" y="3543119"/>
              <a:ext cx="124599" cy="234027"/>
            </a:xfrm>
            <a:custGeom>
              <a:avLst/>
              <a:gdLst/>
              <a:ahLst/>
              <a:cxnLst/>
              <a:rect l="l" t="t" r="r" b="b"/>
              <a:pathLst>
                <a:path w="101" h="189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6"/>
                    <a:pt x="23" y="189"/>
                    <a:pt x="50" y="189"/>
                  </a:cubicBezTo>
                  <a:cubicBezTo>
                    <a:pt x="78" y="189"/>
                    <a:pt x="101" y="166"/>
                    <a:pt x="101" y="138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 rot="663725">
              <a:off x="2044406" y="2999942"/>
              <a:ext cx="401752" cy="150160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>
            <a:off x="6541300" y="-13350"/>
            <a:ext cx="26427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-680805" y="-1634950"/>
            <a:ext cx="11375181" cy="8098742"/>
            <a:chOff x="-680805" y="-1634950"/>
            <a:chExt cx="11375181" cy="8098742"/>
          </a:xfrm>
        </p:grpSpPr>
        <p:grpSp>
          <p:nvGrpSpPr>
            <p:cNvPr id="209" name="Google Shape;209;p7"/>
            <p:cNvGrpSpPr/>
            <p:nvPr/>
          </p:nvGrpSpPr>
          <p:grpSpPr>
            <a:xfrm rot="3558506">
              <a:off x="-712085" y="3107324"/>
              <a:ext cx="3967091" cy="2185839"/>
              <a:chOff x="-1014004" y="2769134"/>
              <a:chExt cx="3967218" cy="2185909"/>
            </a:xfrm>
          </p:grpSpPr>
          <p:grpSp>
            <p:nvGrpSpPr>
              <p:cNvPr id="210" name="Google Shape;210;p7"/>
              <p:cNvGrpSpPr/>
              <p:nvPr/>
            </p:nvGrpSpPr>
            <p:grpSpPr>
              <a:xfrm>
                <a:off x="-1014004" y="2769134"/>
                <a:ext cx="3967218" cy="2185909"/>
                <a:chOff x="-1014004" y="2769134"/>
                <a:chExt cx="3967218" cy="2185909"/>
              </a:xfrm>
            </p:grpSpPr>
            <p:sp>
              <p:nvSpPr>
                <p:cNvPr id="211" name="Google Shape;211;p7"/>
                <p:cNvSpPr/>
                <p:nvPr/>
              </p:nvSpPr>
              <p:spPr>
                <a:xfrm rot="-1356795">
                  <a:off x="-959960" y="4154601"/>
                  <a:ext cx="1075625" cy="49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2269442" y="2769134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3" name="Google Shape;213;p7"/>
                <p:cNvSpPr/>
                <p:nvPr/>
              </p:nvSpPr>
              <p:spPr>
                <a:xfrm rot="-4279444">
                  <a:off x="1511604" y="4139327"/>
                  <a:ext cx="300586" cy="53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4" name="Google Shape;214;p7"/>
                <p:cNvSpPr/>
                <p:nvPr/>
              </p:nvSpPr>
              <p:spPr>
                <a:xfrm>
                  <a:off x="-202489" y="4719642"/>
                  <a:ext cx="1238625" cy="23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5" h="9416" extrusionOk="0">
                      <a:moveTo>
                        <a:pt x="0" y="9416"/>
                      </a:moveTo>
                      <a:lnTo>
                        <a:pt x="12604" y="8837"/>
                      </a:lnTo>
                      <a:lnTo>
                        <a:pt x="17094" y="724"/>
                      </a:lnTo>
                      <a:lnTo>
                        <a:pt x="43605" y="0"/>
                      </a:lnTo>
                      <a:lnTo>
                        <a:pt x="49545" y="69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5" name="Google Shape;215;p7"/>
                <p:cNvSpPr/>
                <p:nvPr/>
              </p:nvSpPr>
              <p:spPr>
                <a:xfrm rot="-6921637">
                  <a:off x="1483911" y="3971369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6" name="Google Shape;216;p7"/>
                <p:cNvSpPr/>
                <p:nvPr/>
              </p:nvSpPr>
              <p:spPr>
                <a:xfrm rot="-6921637">
                  <a:off x="1250975" y="3688069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17" name="Google Shape;217;p7"/>
                <p:cNvSpPr/>
                <p:nvPr/>
              </p:nvSpPr>
              <p:spPr>
                <a:xfrm rot="-6921637">
                  <a:off x="1374310" y="3653457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218" name="Google Shape;218;p7"/>
              <p:cNvGrpSpPr/>
              <p:nvPr/>
            </p:nvGrpSpPr>
            <p:grpSpPr>
              <a:xfrm>
                <a:off x="1105271" y="3821830"/>
                <a:ext cx="510670" cy="600544"/>
                <a:chOff x="1818609" y="5022530"/>
                <a:chExt cx="510670" cy="600544"/>
              </a:xfrm>
            </p:grpSpPr>
            <p:sp>
              <p:nvSpPr>
                <p:cNvPr id="219" name="Google Shape;219;p7"/>
                <p:cNvSpPr/>
                <p:nvPr/>
              </p:nvSpPr>
              <p:spPr>
                <a:xfrm rot="-2920630">
                  <a:off x="1830389" y="5232436"/>
                  <a:ext cx="487949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220" name="Google Shape;220;p7"/>
                <p:cNvCxnSpPr/>
                <p:nvPr/>
              </p:nvCxnSpPr>
              <p:spPr>
                <a:xfrm rot="7879064" flipH="1">
                  <a:off x="1912580" y="5031334"/>
                  <a:ext cx="171757" cy="32799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221" name="Google Shape;221;p7"/>
            <p:cNvGrpSpPr/>
            <p:nvPr/>
          </p:nvGrpSpPr>
          <p:grpSpPr>
            <a:xfrm>
              <a:off x="6862871" y="-1634950"/>
              <a:ext cx="3831505" cy="3989817"/>
              <a:chOff x="-942779" y="1870800"/>
              <a:chExt cx="3831505" cy="3989817"/>
            </a:xfrm>
          </p:grpSpPr>
          <p:grpSp>
            <p:nvGrpSpPr>
              <p:cNvPr id="222" name="Google Shape;222;p7"/>
              <p:cNvGrpSpPr/>
              <p:nvPr/>
            </p:nvGrpSpPr>
            <p:grpSpPr>
              <a:xfrm>
                <a:off x="310513" y="1870800"/>
                <a:ext cx="874175" cy="924325"/>
                <a:chOff x="3663075" y="2965900"/>
                <a:chExt cx="874175" cy="924325"/>
              </a:xfrm>
            </p:grpSpPr>
            <p:sp>
              <p:nvSpPr>
                <p:cNvPr id="223" name="Google Shape;223;p7"/>
                <p:cNvSpPr/>
                <p:nvPr/>
              </p:nvSpPr>
              <p:spPr>
                <a:xfrm>
                  <a:off x="4023400" y="2965900"/>
                  <a:ext cx="513850" cy="6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54" h="24565" extrusionOk="0">
                      <a:moveTo>
                        <a:pt x="0" y="0"/>
                      </a:moveTo>
                      <a:lnTo>
                        <a:pt x="5013" y="19677"/>
                      </a:lnTo>
                      <a:lnTo>
                        <a:pt x="20554" y="2456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24" name="Google Shape;224;p7"/>
                <p:cNvSpPr/>
                <p:nvPr/>
              </p:nvSpPr>
              <p:spPr>
                <a:xfrm>
                  <a:off x="3663075" y="3457825"/>
                  <a:ext cx="488775" cy="4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" h="17296" extrusionOk="0">
                      <a:moveTo>
                        <a:pt x="19551" y="0"/>
                      </a:moveTo>
                      <a:lnTo>
                        <a:pt x="0" y="1729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sp>
          </p:grpSp>
          <p:sp>
            <p:nvSpPr>
              <p:cNvPr id="225" name="Google Shape;225;p7"/>
              <p:cNvSpPr/>
              <p:nvPr/>
            </p:nvSpPr>
            <p:spPr>
              <a:xfrm rot="793900" flipH="1">
                <a:off x="668694" y="3034224"/>
                <a:ext cx="593404" cy="733936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6" name="Google Shape;226;p7"/>
              <p:cNvSpPr/>
              <p:nvPr/>
            </p:nvSpPr>
            <p:spPr>
              <a:xfrm rot="-10735506" flipH="1">
                <a:off x="475285" y="4975463"/>
                <a:ext cx="905352" cy="467074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7" name="Google Shape;227;p7"/>
              <p:cNvSpPr/>
              <p:nvPr/>
            </p:nvSpPr>
            <p:spPr>
              <a:xfrm rot="-9653029" flipH="1">
                <a:off x="819447" y="4230211"/>
                <a:ext cx="416419" cy="525724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28" name="Google Shape;228;p7"/>
              <p:cNvCxnSpPr/>
              <p:nvPr/>
            </p:nvCxnSpPr>
            <p:spPr>
              <a:xfrm rot="9717450" flipH="1">
                <a:off x="1002024" y="4896247"/>
                <a:ext cx="1897506" cy="23157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229" name="Google Shape;229;p7"/>
              <p:cNvCxnSpPr/>
              <p:nvPr/>
            </p:nvCxnSpPr>
            <p:spPr>
              <a:xfrm rot="9717327" flipH="1">
                <a:off x="849628" y="5484603"/>
                <a:ext cx="1406266" cy="1622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230" name="Google Shape;230;p7"/>
              <p:cNvSpPr/>
              <p:nvPr/>
            </p:nvSpPr>
            <p:spPr>
              <a:xfrm rot="9307273" flipH="1">
                <a:off x="-765311" y="3323196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1" name="Google Shape;231;p7"/>
              <p:cNvSpPr/>
              <p:nvPr/>
            </p:nvSpPr>
            <p:spPr>
              <a:xfrm rot="-9653029" flipH="1">
                <a:off x="-455688" y="2360555"/>
                <a:ext cx="265462" cy="1655226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2" name="Google Shape;232;p7"/>
              <p:cNvSpPr/>
              <p:nvPr/>
            </p:nvSpPr>
            <p:spPr>
              <a:xfrm rot="-9653029" flipH="1">
                <a:off x="-714991" y="2475064"/>
                <a:ext cx="208210" cy="1426191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3" name="Google Shape;233;p7"/>
              <p:cNvSpPr/>
              <p:nvPr/>
            </p:nvSpPr>
            <p:spPr>
              <a:xfrm rot="-9653029" flipH="1">
                <a:off x="450583" y="3216634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4" name="Google Shape;234;p7"/>
              <p:cNvSpPr/>
              <p:nvPr/>
            </p:nvSpPr>
            <p:spPr>
              <a:xfrm rot="-9653029" flipH="1">
                <a:off x="6208" y="3216634"/>
                <a:ext cx="385193" cy="1801008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235" name="Google Shape;235;p7"/>
          <p:cNvSpPr txBox="1">
            <a:spLocks noGrp="1"/>
          </p:cNvSpPr>
          <p:nvPr>
            <p:ph type="title"/>
          </p:nvPr>
        </p:nvSpPr>
        <p:spPr>
          <a:xfrm>
            <a:off x="720000" y="1382600"/>
            <a:ext cx="3519600" cy="15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"/>
          <p:cNvSpPr txBox="1">
            <a:spLocks noGrp="1"/>
          </p:cNvSpPr>
          <p:nvPr>
            <p:ph type="subTitle" idx="1"/>
          </p:nvPr>
        </p:nvSpPr>
        <p:spPr>
          <a:xfrm>
            <a:off x="720000" y="2921500"/>
            <a:ext cx="35196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7"/>
          <p:cNvSpPr>
            <a:spLocks noGrp="1"/>
          </p:cNvSpPr>
          <p:nvPr>
            <p:ph type="pic" idx="2"/>
          </p:nvPr>
        </p:nvSpPr>
        <p:spPr>
          <a:xfrm>
            <a:off x="4537475" y="898750"/>
            <a:ext cx="3443700" cy="347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38" name="Google Shape;238;p7"/>
          <p:cNvGrpSpPr/>
          <p:nvPr/>
        </p:nvGrpSpPr>
        <p:grpSpPr>
          <a:xfrm rot="837234">
            <a:off x="-562751" y="3895970"/>
            <a:ext cx="1590136" cy="1577599"/>
            <a:chOff x="2564625" y="2043726"/>
            <a:chExt cx="2416175" cy="2397125"/>
          </a:xfrm>
        </p:grpSpPr>
        <p:sp>
          <p:nvSpPr>
            <p:cNvPr id="239" name="Google Shape;239;p7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77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ubTitle" idx="1"/>
          </p:nvPr>
        </p:nvSpPr>
        <p:spPr>
          <a:xfrm>
            <a:off x="1165425" y="1295875"/>
            <a:ext cx="4313400" cy="21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9"/>
          <p:cNvSpPr/>
          <p:nvPr/>
        </p:nvSpPr>
        <p:spPr>
          <a:xfrm>
            <a:off x="75" y="3967625"/>
            <a:ext cx="9157500" cy="12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9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9" name="Google Shape;299;p9"/>
          <p:cNvGrpSpPr/>
          <p:nvPr/>
        </p:nvGrpSpPr>
        <p:grpSpPr>
          <a:xfrm>
            <a:off x="5712270" y="-289746"/>
            <a:ext cx="5415316" cy="6704986"/>
            <a:chOff x="5712270" y="-289746"/>
            <a:chExt cx="5415316" cy="6704986"/>
          </a:xfrm>
        </p:grpSpPr>
        <p:grpSp>
          <p:nvGrpSpPr>
            <p:cNvPr id="300" name="Google Shape;300;p9"/>
            <p:cNvGrpSpPr/>
            <p:nvPr/>
          </p:nvGrpSpPr>
          <p:grpSpPr>
            <a:xfrm rot="-7759106">
              <a:off x="7197547" y="820697"/>
              <a:ext cx="3841065" cy="2049022"/>
              <a:chOff x="-509296" y="1757256"/>
              <a:chExt cx="3841246" cy="2049119"/>
            </a:xfrm>
          </p:grpSpPr>
          <p:grpSp>
            <p:nvGrpSpPr>
              <p:cNvPr id="301" name="Google Shape;301;p9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302" name="Google Shape;302;p9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303" name="Google Shape;303;p9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304" name="Google Shape;304;p9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5" name="Google Shape;305;p9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6" name="Google Shape;306;p9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7" name="Google Shape;307;p9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8" name="Google Shape;308;p9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9" name="Google Shape;309;p9"/>
              <p:cNvSpPr/>
              <p:nvPr/>
            </p:nvSpPr>
            <p:spPr>
              <a:xfrm>
                <a:off x="330929" y="1757256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10" name="Google Shape;310;p9"/>
              <p:cNvSpPr/>
              <p:nvPr/>
            </p:nvSpPr>
            <p:spPr>
              <a:xfrm>
                <a:off x="-244896" y="1920231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11" name="Google Shape;311;p9"/>
              <p:cNvSpPr/>
              <p:nvPr/>
            </p:nvSpPr>
            <p:spPr>
              <a:xfrm>
                <a:off x="-509296" y="2090431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sp>
          <p:nvSpPr>
            <p:cNvPr id="312" name="Google Shape;312;p9"/>
            <p:cNvSpPr/>
            <p:nvPr/>
          </p:nvSpPr>
          <p:spPr>
            <a:xfrm rot="-7074623" flipH="1">
              <a:off x="7565538" y="4849754"/>
              <a:ext cx="593388" cy="733916"/>
            </a:xfrm>
            <a:custGeom>
              <a:avLst/>
              <a:gdLst/>
              <a:ahLst/>
              <a:cxnLst/>
              <a:rect l="l" t="t" r="r" b="b"/>
              <a:pathLst>
                <a:path w="23735" h="29356" extrusionOk="0">
                  <a:moveTo>
                    <a:pt x="0" y="29356"/>
                  </a:moveTo>
                  <a:lnTo>
                    <a:pt x="1458" y="0"/>
                  </a:lnTo>
                  <a:lnTo>
                    <a:pt x="23735" y="39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3" name="Google Shape;313;p9"/>
            <p:cNvSpPr/>
            <p:nvPr/>
          </p:nvSpPr>
          <p:spPr>
            <a:xfrm rot="-9653029" flipH="1">
              <a:off x="7834359" y="4224686"/>
              <a:ext cx="416419" cy="525724"/>
            </a:xfrm>
            <a:custGeom>
              <a:avLst/>
              <a:gdLst/>
              <a:ahLst/>
              <a:cxnLst/>
              <a:rect l="l" t="t" r="r" b="b"/>
              <a:pathLst>
                <a:path w="16656" h="21028" extrusionOk="0">
                  <a:moveTo>
                    <a:pt x="0" y="21028"/>
                  </a:moveTo>
                  <a:lnTo>
                    <a:pt x="6662" y="0"/>
                  </a:lnTo>
                  <a:lnTo>
                    <a:pt x="16656" y="1270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cxnSp>
          <p:nvCxnSpPr>
            <p:cNvPr id="314" name="Google Shape;314;p9"/>
            <p:cNvCxnSpPr/>
            <p:nvPr/>
          </p:nvCxnSpPr>
          <p:spPr>
            <a:xfrm rot="10800000" flipH="1">
              <a:off x="5712270" y="4750945"/>
              <a:ext cx="1302300" cy="7446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315" name="Google Shape;315;p9"/>
            <p:cNvSpPr/>
            <p:nvPr/>
          </p:nvSpPr>
          <p:spPr>
            <a:xfrm rot="7350750" flipH="1">
              <a:off x="8145292" y="5091474"/>
              <a:ext cx="1431394" cy="936904"/>
            </a:xfrm>
            <a:custGeom>
              <a:avLst/>
              <a:gdLst/>
              <a:ahLst/>
              <a:cxnLst/>
              <a:rect l="l" t="t" r="r" b="b"/>
              <a:pathLst>
                <a:path w="57254" h="37475" extrusionOk="0">
                  <a:moveTo>
                    <a:pt x="0" y="0"/>
                  </a:moveTo>
                  <a:lnTo>
                    <a:pt x="26233" y="12492"/>
                  </a:lnTo>
                  <a:lnTo>
                    <a:pt x="31854" y="25192"/>
                  </a:lnTo>
                  <a:lnTo>
                    <a:pt x="57254" y="3747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6" name="Google Shape;316;p9"/>
            <p:cNvSpPr/>
            <p:nvPr/>
          </p:nvSpPr>
          <p:spPr>
            <a:xfrm rot="-9653029" flipH="1">
              <a:off x="8498312" y="4069405"/>
              <a:ext cx="265462" cy="1655226"/>
            </a:xfrm>
            <a:custGeom>
              <a:avLst/>
              <a:gdLst/>
              <a:ahLst/>
              <a:cxnLst/>
              <a:rect l="l" t="t" r="r" b="b"/>
              <a:pathLst>
                <a:path w="10618" h="66206" extrusionOk="0">
                  <a:moveTo>
                    <a:pt x="2498" y="0"/>
                  </a:moveTo>
                  <a:lnTo>
                    <a:pt x="6246" y="11867"/>
                  </a:lnTo>
                  <a:lnTo>
                    <a:pt x="0" y="28106"/>
                  </a:lnTo>
                  <a:lnTo>
                    <a:pt x="10618" y="6620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7" name="Google Shape;317;p9"/>
            <p:cNvSpPr/>
            <p:nvPr/>
          </p:nvSpPr>
          <p:spPr>
            <a:xfrm rot="-9653029" flipH="1">
              <a:off x="8239009" y="4222877"/>
              <a:ext cx="208210" cy="1426191"/>
            </a:xfrm>
            <a:custGeom>
              <a:avLst/>
              <a:gdLst/>
              <a:ahLst/>
              <a:cxnLst/>
              <a:rect l="l" t="t" r="r" b="b"/>
              <a:pathLst>
                <a:path w="8328" h="57045" extrusionOk="0">
                  <a:moveTo>
                    <a:pt x="2082" y="0"/>
                  </a:moveTo>
                  <a:lnTo>
                    <a:pt x="5622" y="10201"/>
                  </a:lnTo>
                  <a:lnTo>
                    <a:pt x="0" y="28522"/>
                  </a:lnTo>
                  <a:lnTo>
                    <a:pt x="8328" y="5704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18" name="Google Shape;318;p9"/>
            <p:cNvSpPr/>
            <p:nvPr/>
          </p:nvSpPr>
          <p:spPr>
            <a:xfrm rot="10304999" flipH="1">
              <a:off x="7141806" y="4375001"/>
              <a:ext cx="385194" cy="1801014"/>
            </a:xfrm>
            <a:custGeom>
              <a:avLst/>
              <a:gdLst/>
              <a:ahLst/>
              <a:cxnLst/>
              <a:rect l="l" t="t" r="r" b="b"/>
              <a:pathLst>
                <a:path w="15407" h="72037" extrusionOk="0">
                  <a:moveTo>
                    <a:pt x="5622" y="0"/>
                  </a:moveTo>
                  <a:lnTo>
                    <a:pt x="0" y="27482"/>
                  </a:lnTo>
                  <a:lnTo>
                    <a:pt x="15407" y="72037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7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29" name="Google Shape;529;p17"/>
          <p:cNvGrpSpPr/>
          <p:nvPr/>
        </p:nvGrpSpPr>
        <p:grpSpPr>
          <a:xfrm>
            <a:off x="-934910" y="-1478078"/>
            <a:ext cx="11800483" cy="7136622"/>
            <a:chOff x="-934910" y="-1478078"/>
            <a:chExt cx="11800483" cy="7136622"/>
          </a:xfrm>
        </p:grpSpPr>
        <p:grpSp>
          <p:nvGrpSpPr>
            <p:cNvPr id="530" name="Google Shape;530;p17"/>
            <p:cNvGrpSpPr/>
            <p:nvPr/>
          </p:nvGrpSpPr>
          <p:grpSpPr>
            <a:xfrm rot="4714460" flipH="1">
              <a:off x="-1378416" y="2389748"/>
              <a:ext cx="3887952" cy="2275852"/>
              <a:chOff x="-261772" y="3258909"/>
              <a:chExt cx="3887882" cy="2275811"/>
            </a:xfrm>
          </p:grpSpPr>
          <p:grpSp>
            <p:nvGrpSpPr>
              <p:cNvPr id="531" name="Google Shape;531;p17"/>
              <p:cNvGrpSpPr/>
              <p:nvPr/>
            </p:nvGrpSpPr>
            <p:grpSpPr>
              <a:xfrm>
                <a:off x="-261772" y="3378432"/>
                <a:ext cx="3887882" cy="2156289"/>
                <a:chOff x="-261772" y="3378432"/>
                <a:chExt cx="3887882" cy="2156289"/>
              </a:xfrm>
            </p:grpSpPr>
            <p:sp>
              <p:nvSpPr>
                <p:cNvPr id="532" name="Google Shape;532;p17"/>
                <p:cNvSpPr/>
                <p:nvPr/>
              </p:nvSpPr>
              <p:spPr>
                <a:xfrm rot="-965601">
                  <a:off x="-214079" y="3517795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3" name="Google Shape;533;p17"/>
                <p:cNvSpPr/>
                <p:nvPr/>
              </p:nvSpPr>
              <p:spPr>
                <a:xfrm>
                  <a:off x="1004600" y="3756758"/>
                  <a:ext cx="436892" cy="82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4" name="Google Shape;534;p17"/>
                <p:cNvSpPr/>
                <p:nvPr/>
              </p:nvSpPr>
              <p:spPr>
                <a:xfrm rot="-3569296">
                  <a:off x="867551" y="4917838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5" name="Google Shape;535;p17"/>
                <p:cNvSpPr/>
                <p:nvPr/>
              </p:nvSpPr>
              <p:spPr>
                <a:xfrm rot="-9332964">
                  <a:off x="1745843" y="4919910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36" name="Google Shape;536;p17"/>
                <p:cNvSpPr/>
                <p:nvPr/>
              </p:nvSpPr>
              <p:spPr>
                <a:xfrm rot="-9332964">
                  <a:off x="1649625" y="4747941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537" name="Google Shape;537;p17"/>
              <p:cNvGrpSpPr/>
              <p:nvPr/>
            </p:nvGrpSpPr>
            <p:grpSpPr>
              <a:xfrm>
                <a:off x="62158" y="3258909"/>
                <a:ext cx="487950" cy="452825"/>
                <a:chOff x="775496" y="4459609"/>
                <a:chExt cx="487950" cy="452825"/>
              </a:xfrm>
            </p:grpSpPr>
            <p:sp>
              <p:nvSpPr>
                <p:cNvPr id="538" name="Google Shape;538;p17"/>
                <p:cNvSpPr/>
                <p:nvPr/>
              </p:nvSpPr>
              <p:spPr>
                <a:xfrm>
                  <a:off x="775496" y="4662584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539" name="Google Shape;539;p17"/>
                <p:cNvCxnSpPr/>
                <p:nvPr/>
              </p:nvCxnSpPr>
              <p:spPr>
                <a:xfrm rot="10800000" flipH="1">
                  <a:off x="1005146" y="4459609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  <p:grpSp>
          <p:nvGrpSpPr>
            <p:cNvPr id="540" name="Google Shape;540;p17"/>
            <p:cNvGrpSpPr/>
            <p:nvPr/>
          </p:nvGrpSpPr>
          <p:grpSpPr>
            <a:xfrm rot="-7697736" flipH="1">
              <a:off x="7068324" y="-463954"/>
              <a:ext cx="3636554" cy="2171573"/>
              <a:chOff x="-66339" y="3258909"/>
              <a:chExt cx="3636665" cy="2171639"/>
            </a:xfrm>
          </p:grpSpPr>
          <p:grpSp>
            <p:nvGrpSpPr>
              <p:cNvPr id="541" name="Google Shape;541;p17"/>
              <p:cNvGrpSpPr/>
              <p:nvPr/>
            </p:nvGrpSpPr>
            <p:grpSpPr>
              <a:xfrm>
                <a:off x="-66339" y="3408538"/>
                <a:ext cx="3636665" cy="2022011"/>
                <a:chOff x="-66339" y="3408538"/>
                <a:chExt cx="3636665" cy="2022011"/>
              </a:xfrm>
            </p:grpSpPr>
            <p:sp>
              <p:nvSpPr>
                <p:cNvPr id="542" name="Google Shape;542;p17"/>
                <p:cNvSpPr/>
                <p:nvPr/>
              </p:nvSpPr>
              <p:spPr>
                <a:xfrm rot="-965601">
                  <a:off x="-18645" y="3547901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3" name="Google Shape;543;p17"/>
                <p:cNvSpPr/>
                <p:nvPr/>
              </p:nvSpPr>
              <p:spPr>
                <a:xfrm>
                  <a:off x="1140908" y="3756743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4" name="Google Shape;544;p17"/>
                <p:cNvSpPr/>
                <p:nvPr/>
              </p:nvSpPr>
              <p:spPr>
                <a:xfrm rot="1397152">
                  <a:off x="1686060" y="4210779"/>
                  <a:ext cx="956079" cy="22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5" name="Google Shape;545;p17"/>
                <p:cNvSpPr/>
                <p:nvPr/>
              </p:nvSpPr>
              <p:spPr>
                <a:xfrm rot="-9332964">
                  <a:off x="520811" y="4521615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546" name="Google Shape;546;p17"/>
                <p:cNvSpPr/>
                <p:nvPr/>
              </p:nvSpPr>
              <p:spPr>
                <a:xfrm rot="-9332964">
                  <a:off x="1593841" y="4692392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547" name="Google Shape;547;p17"/>
              <p:cNvGrpSpPr/>
              <p:nvPr/>
            </p:nvGrpSpPr>
            <p:grpSpPr>
              <a:xfrm>
                <a:off x="62158" y="3258909"/>
                <a:ext cx="487950" cy="452825"/>
                <a:chOff x="775496" y="4459609"/>
                <a:chExt cx="487950" cy="452825"/>
              </a:xfrm>
            </p:grpSpPr>
            <p:sp>
              <p:nvSpPr>
                <p:cNvPr id="548" name="Google Shape;548;p17"/>
                <p:cNvSpPr/>
                <p:nvPr/>
              </p:nvSpPr>
              <p:spPr>
                <a:xfrm>
                  <a:off x="775496" y="4662584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549" name="Google Shape;549;p17"/>
                <p:cNvCxnSpPr/>
                <p:nvPr/>
              </p:nvCxnSpPr>
              <p:spPr>
                <a:xfrm rot="10800000" flipH="1">
                  <a:off x="1005146" y="4459609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</p:grpSp>
      </p:grpSp>
      <p:sp>
        <p:nvSpPr>
          <p:cNvPr id="550" name="Google Shape;55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7"/>
          <p:cNvSpPr txBox="1">
            <a:spLocks noGrp="1"/>
          </p:cNvSpPr>
          <p:nvPr>
            <p:ph type="subTitle" idx="1"/>
          </p:nvPr>
        </p:nvSpPr>
        <p:spPr>
          <a:xfrm>
            <a:off x="961354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7"/>
          <p:cNvSpPr txBox="1">
            <a:spLocks noGrp="1"/>
          </p:cNvSpPr>
          <p:nvPr>
            <p:ph type="subTitle" idx="2"/>
          </p:nvPr>
        </p:nvSpPr>
        <p:spPr>
          <a:xfrm>
            <a:off x="3419247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7"/>
          <p:cNvSpPr txBox="1">
            <a:spLocks noGrp="1"/>
          </p:cNvSpPr>
          <p:nvPr>
            <p:ph type="subTitle" idx="3"/>
          </p:nvPr>
        </p:nvSpPr>
        <p:spPr>
          <a:xfrm>
            <a:off x="5877146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17"/>
          <p:cNvSpPr txBox="1">
            <a:spLocks noGrp="1"/>
          </p:cNvSpPr>
          <p:nvPr>
            <p:ph type="subTitle" idx="4"/>
          </p:nvPr>
        </p:nvSpPr>
        <p:spPr>
          <a:xfrm>
            <a:off x="961354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5" name="Google Shape;555;p17"/>
          <p:cNvSpPr txBox="1">
            <a:spLocks noGrp="1"/>
          </p:cNvSpPr>
          <p:nvPr>
            <p:ph type="subTitle" idx="5"/>
          </p:nvPr>
        </p:nvSpPr>
        <p:spPr>
          <a:xfrm>
            <a:off x="3419247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6" name="Google Shape;556;p17"/>
          <p:cNvSpPr txBox="1">
            <a:spLocks noGrp="1"/>
          </p:cNvSpPr>
          <p:nvPr>
            <p:ph type="subTitle" idx="6"/>
          </p:nvPr>
        </p:nvSpPr>
        <p:spPr>
          <a:xfrm>
            <a:off x="5877146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7" name="Google Shape;557;p17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8" name="Google Shape;558;p17"/>
          <p:cNvGrpSpPr/>
          <p:nvPr/>
        </p:nvGrpSpPr>
        <p:grpSpPr>
          <a:xfrm rot="521004">
            <a:off x="-296505" y="3954011"/>
            <a:ext cx="1461593" cy="1058589"/>
            <a:chOff x="3234551" y="1124475"/>
            <a:chExt cx="2884487" cy="2089150"/>
          </a:xfrm>
        </p:grpSpPr>
        <p:sp>
          <p:nvSpPr>
            <p:cNvPr id="559" name="Google Shape;559;p17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"/>
          <p:cNvSpPr/>
          <p:nvPr/>
        </p:nvSpPr>
        <p:spPr>
          <a:xfrm>
            <a:off x="878602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9" name="Google Shape;579;p18"/>
          <p:cNvGrpSpPr/>
          <p:nvPr/>
        </p:nvGrpSpPr>
        <p:grpSpPr>
          <a:xfrm>
            <a:off x="7242675" y="-945291"/>
            <a:ext cx="2774610" cy="6246928"/>
            <a:chOff x="7242675" y="-945291"/>
            <a:chExt cx="2774610" cy="6246928"/>
          </a:xfrm>
        </p:grpSpPr>
        <p:grpSp>
          <p:nvGrpSpPr>
            <p:cNvPr id="580" name="Google Shape;580;p18"/>
            <p:cNvGrpSpPr/>
            <p:nvPr/>
          </p:nvGrpSpPr>
          <p:grpSpPr>
            <a:xfrm>
              <a:off x="7242675" y="3689063"/>
              <a:ext cx="1374000" cy="1612575"/>
              <a:chOff x="-455350" y="3743150"/>
              <a:chExt cx="1374000" cy="1612575"/>
            </a:xfrm>
          </p:grpSpPr>
          <p:sp>
            <p:nvSpPr>
              <p:cNvPr id="581" name="Google Shape;581;p18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2" name="Google Shape;582;p18"/>
              <p:cNvSpPr/>
              <p:nvPr/>
            </p:nvSpPr>
            <p:spPr>
              <a:xfrm>
                <a:off x="-304150" y="4962425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3" name="Google Shape;583;p18"/>
              <p:cNvSpPr/>
              <p:nvPr/>
            </p:nvSpPr>
            <p:spPr>
              <a:xfrm>
                <a:off x="546850" y="4467450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4" name="Google Shape;584;p18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585" name="Google Shape;585;p18"/>
            <p:cNvGrpSpPr/>
            <p:nvPr/>
          </p:nvGrpSpPr>
          <p:grpSpPr>
            <a:xfrm rot="3599956">
              <a:off x="7439815" y="-296883"/>
              <a:ext cx="2467023" cy="1679383"/>
              <a:chOff x="-909362" y="3917365"/>
              <a:chExt cx="2467078" cy="1679420"/>
            </a:xfrm>
          </p:grpSpPr>
          <p:sp>
            <p:nvSpPr>
              <p:cNvPr id="586" name="Google Shape;586;p18"/>
              <p:cNvSpPr/>
              <p:nvPr/>
            </p:nvSpPr>
            <p:spPr>
              <a:xfrm rot="-1356795">
                <a:off x="-771857" y="4105086"/>
                <a:ext cx="1075625" cy="49616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7" name="Google Shape;587;p18"/>
              <p:cNvSpPr/>
              <p:nvPr/>
            </p:nvSpPr>
            <p:spPr>
              <a:xfrm rot="-481145">
                <a:off x="-890816" y="5238009"/>
                <a:ext cx="546863" cy="304218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8" name="Google Shape;588;p18"/>
              <p:cNvSpPr/>
              <p:nvPr/>
            </p:nvSpPr>
            <p:spPr>
              <a:xfrm>
                <a:off x="754245" y="4610541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89" name="Google Shape;589;p18"/>
              <p:cNvSpPr/>
              <p:nvPr/>
            </p:nvSpPr>
            <p:spPr>
              <a:xfrm>
                <a:off x="-645520" y="4805623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90" name="Google Shape;590;p18"/>
              <p:cNvSpPr/>
              <p:nvPr/>
            </p:nvSpPr>
            <p:spPr>
              <a:xfrm rot="-3569296">
                <a:off x="741791" y="5018393"/>
                <a:ext cx="956097" cy="220919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8"/>
          <p:cNvSpPr txBox="1">
            <a:spLocks noGrp="1"/>
          </p:cNvSpPr>
          <p:nvPr>
            <p:ph type="subTitle" idx="1"/>
          </p:nvPr>
        </p:nvSpPr>
        <p:spPr>
          <a:xfrm>
            <a:off x="2302453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8"/>
          <p:cNvSpPr txBox="1">
            <a:spLocks noGrp="1"/>
          </p:cNvSpPr>
          <p:nvPr>
            <p:ph type="subTitle" idx="2"/>
          </p:nvPr>
        </p:nvSpPr>
        <p:spPr>
          <a:xfrm>
            <a:off x="5532957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"/>
          <p:cNvSpPr txBox="1">
            <a:spLocks noGrp="1"/>
          </p:cNvSpPr>
          <p:nvPr>
            <p:ph type="subTitle" idx="3"/>
          </p:nvPr>
        </p:nvSpPr>
        <p:spPr>
          <a:xfrm>
            <a:off x="2302453" y="3411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"/>
          <p:cNvSpPr txBox="1">
            <a:spLocks noGrp="1"/>
          </p:cNvSpPr>
          <p:nvPr>
            <p:ph type="subTitle" idx="4"/>
          </p:nvPr>
        </p:nvSpPr>
        <p:spPr>
          <a:xfrm>
            <a:off x="5532957" y="34111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8"/>
          <p:cNvSpPr txBox="1">
            <a:spLocks noGrp="1"/>
          </p:cNvSpPr>
          <p:nvPr>
            <p:ph type="subTitle" idx="5"/>
          </p:nvPr>
        </p:nvSpPr>
        <p:spPr>
          <a:xfrm>
            <a:off x="2302450" y="16739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7" name="Google Shape;597;p18"/>
          <p:cNvSpPr txBox="1">
            <a:spLocks noGrp="1"/>
          </p:cNvSpPr>
          <p:nvPr>
            <p:ph type="subTitle" idx="6"/>
          </p:nvPr>
        </p:nvSpPr>
        <p:spPr>
          <a:xfrm>
            <a:off x="5532951" y="16739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8" name="Google Shape;598;p18"/>
          <p:cNvSpPr txBox="1">
            <a:spLocks noGrp="1"/>
          </p:cNvSpPr>
          <p:nvPr>
            <p:ph type="subTitle" idx="7"/>
          </p:nvPr>
        </p:nvSpPr>
        <p:spPr>
          <a:xfrm>
            <a:off x="2302450" y="31073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9" name="Google Shape;599;p18"/>
          <p:cNvSpPr txBox="1">
            <a:spLocks noGrp="1"/>
          </p:cNvSpPr>
          <p:nvPr>
            <p:ph type="subTitle" idx="8"/>
          </p:nvPr>
        </p:nvSpPr>
        <p:spPr>
          <a:xfrm>
            <a:off x="5532951" y="310732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Poppins"/>
              <a:buNone/>
              <a:defRPr sz="2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00" name="Google Shape;600;p18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1" name="Google Shape;601;p18"/>
          <p:cNvGrpSpPr/>
          <p:nvPr/>
        </p:nvGrpSpPr>
        <p:grpSpPr>
          <a:xfrm flipH="1">
            <a:off x="7792895" y="3847210"/>
            <a:ext cx="1275745" cy="1296281"/>
            <a:chOff x="1354856" y="2935363"/>
            <a:chExt cx="1425732" cy="1448844"/>
          </a:xfrm>
        </p:grpSpPr>
        <p:sp>
          <p:nvSpPr>
            <p:cNvPr id="602" name="Google Shape;602;p18"/>
            <p:cNvSpPr/>
            <p:nvPr/>
          </p:nvSpPr>
          <p:spPr>
            <a:xfrm rot="663725">
              <a:off x="1624416" y="3514655"/>
              <a:ext cx="440889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 rot="663726">
              <a:off x="2123749" y="3612199"/>
              <a:ext cx="440090" cy="548724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 rot="663725">
              <a:off x="1794795" y="3357595"/>
              <a:ext cx="685294" cy="525561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 rot="663249">
              <a:off x="1833975" y="3361345"/>
              <a:ext cx="685315" cy="11737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 rot="663725">
              <a:off x="1871881" y="2996848"/>
              <a:ext cx="685294" cy="458468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 rot="663720">
              <a:off x="1950611" y="3089312"/>
              <a:ext cx="524754" cy="285145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 rot="663385">
              <a:off x="2012776" y="3181347"/>
              <a:ext cx="79781" cy="7919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 rot="668380">
              <a:off x="2326319" y="3242647"/>
              <a:ext cx="79192" cy="79192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 rot="663723">
              <a:off x="2048527" y="3406578"/>
              <a:ext cx="249997" cy="54313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 rot="663725">
              <a:off x="1781821" y="3543493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 rot="663725">
              <a:off x="2281148" y="3641114"/>
              <a:ext cx="176516" cy="237221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 rot="663726">
              <a:off x="1405546" y="3603127"/>
              <a:ext cx="358622" cy="563102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 rot="663725">
              <a:off x="1533149" y="3615483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 rot="663721">
              <a:off x="1675467" y="3625661"/>
              <a:ext cx="179710" cy="162141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 rot="663727">
              <a:off x="1592872" y="3621266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 rot="663724">
              <a:off x="2372858" y="3792084"/>
              <a:ext cx="357024" cy="563102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 rot="663725">
              <a:off x="2375027" y="3780074"/>
              <a:ext cx="230828" cy="552718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 rot="663721">
              <a:off x="2360556" y="3759755"/>
              <a:ext cx="181308" cy="162141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 rot="663727">
              <a:off x="2404963" y="3780034"/>
              <a:ext cx="200477" cy="243611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 rot="663723">
              <a:off x="2033042" y="3511977"/>
              <a:ext cx="186899" cy="295528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 rot="663720">
              <a:off x="2064115" y="3543119"/>
              <a:ext cx="124599" cy="234027"/>
            </a:xfrm>
            <a:custGeom>
              <a:avLst/>
              <a:gdLst/>
              <a:ahLst/>
              <a:cxnLst/>
              <a:rect l="l" t="t" r="r" b="b"/>
              <a:pathLst>
                <a:path w="101" h="189" extrusionOk="0">
                  <a:moveTo>
                    <a:pt x="50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66"/>
                    <a:pt x="23" y="189"/>
                    <a:pt x="50" y="189"/>
                  </a:cubicBezTo>
                  <a:cubicBezTo>
                    <a:pt x="78" y="189"/>
                    <a:pt x="101" y="166"/>
                    <a:pt x="101" y="138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1" y="23"/>
                    <a:pt x="78" y="0"/>
                    <a:pt x="5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 rot="663725">
              <a:off x="2044406" y="2999942"/>
              <a:ext cx="401752" cy="150160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1_1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2"/>
          <p:cNvSpPr/>
          <p:nvPr/>
        </p:nvSpPr>
        <p:spPr>
          <a:xfrm rot="-5400000">
            <a:off x="4054650" y="41550"/>
            <a:ext cx="10473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0" name="Google Shape;810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22"/>
          <p:cNvSpPr txBox="1">
            <a:spLocks noGrp="1"/>
          </p:cNvSpPr>
          <p:nvPr>
            <p:ph type="subTitle" idx="1"/>
          </p:nvPr>
        </p:nvSpPr>
        <p:spPr>
          <a:xfrm>
            <a:off x="713225" y="1017725"/>
            <a:ext cx="6307800" cy="31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2800"/>
            </a:lvl9pPr>
          </a:lstStyle>
          <a:p>
            <a:endParaRPr/>
          </a:p>
        </p:txBody>
      </p:sp>
      <p:sp>
        <p:nvSpPr>
          <p:cNvPr id="812" name="Google Shape;812;p22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13" name="Google Shape;813;p22"/>
          <p:cNvGrpSpPr/>
          <p:nvPr/>
        </p:nvGrpSpPr>
        <p:grpSpPr>
          <a:xfrm>
            <a:off x="3916600" y="-2202781"/>
            <a:ext cx="6577294" cy="8462934"/>
            <a:chOff x="3916600" y="-2241256"/>
            <a:chExt cx="6577294" cy="8462934"/>
          </a:xfrm>
        </p:grpSpPr>
        <p:grpSp>
          <p:nvGrpSpPr>
            <p:cNvPr id="814" name="Google Shape;814;p22"/>
            <p:cNvGrpSpPr/>
            <p:nvPr/>
          </p:nvGrpSpPr>
          <p:grpSpPr>
            <a:xfrm rot="-7295617" flipH="1">
              <a:off x="5960676" y="-664809"/>
              <a:ext cx="4825521" cy="2010914"/>
              <a:chOff x="-145301" y="1974945"/>
              <a:chExt cx="4825438" cy="2010880"/>
            </a:xfrm>
          </p:grpSpPr>
          <p:sp>
            <p:nvSpPr>
              <p:cNvPr id="815" name="Google Shape;815;p22"/>
              <p:cNvSpPr/>
              <p:nvPr/>
            </p:nvSpPr>
            <p:spPr>
              <a:xfrm>
                <a:off x="1718564" y="2524365"/>
                <a:ext cx="487950" cy="249850"/>
              </a:xfrm>
              <a:custGeom>
                <a:avLst/>
                <a:gdLst/>
                <a:ahLst/>
                <a:cxnLst/>
                <a:rect l="l" t="t" r="r" b="b"/>
                <a:pathLst>
                  <a:path w="19518" h="9994" extrusionOk="0">
                    <a:moveTo>
                      <a:pt x="0" y="0"/>
                    </a:moveTo>
                    <a:lnTo>
                      <a:pt x="19518" y="99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6" name="Google Shape;816;p22"/>
              <p:cNvSpPr/>
              <p:nvPr/>
            </p:nvSpPr>
            <p:spPr>
              <a:xfrm>
                <a:off x="2501171" y="2992334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7" name="Google Shape;817;p22"/>
              <p:cNvSpPr/>
              <p:nvPr/>
            </p:nvSpPr>
            <p:spPr>
              <a:xfrm>
                <a:off x="3137084" y="197494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8" name="Google Shape;818;p22"/>
              <p:cNvSpPr/>
              <p:nvPr/>
            </p:nvSpPr>
            <p:spPr>
              <a:xfrm>
                <a:off x="1810348" y="3138996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19" name="Google Shape;819;p22"/>
              <p:cNvSpPr/>
              <p:nvPr/>
            </p:nvSpPr>
            <p:spPr>
              <a:xfrm>
                <a:off x="3801758" y="2247796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0" name="Google Shape;820;p22"/>
              <p:cNvSpPr/>
              <p:nvPr/>
            </p:nvSpPr>
            <p:spPr>
              <a:xfrm rot="1155342">
                <a:off x="1971276" y="3552750"/>
                <a:ext cx="1238683" cy="235411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1" name="Google Shape;821;p22"/>
              <p:cNvSpPr/>
              <p:nvPr/>
            </p:nvSpPr>
            <p:spPr>
              <a:xfrm>
                <a:off x="2930289" y="2997794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2" name="Google Shape;822;p22"/>
              <p:cNvSpPr/>
              <p:nvPr/>
            </p:nvSpPr>
            <p:spPr>
              <a:xfrm>
                <a:off x="2912761" y="2739186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3" name="Google Shape;823;p22"/>
              <p:cNvSpPr/>
              <p:nvPr/>
            </p:nvSpPr>
            <p:spPr>
              <a:xfrm>
                <a:off x="-145301" y="2102903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824" name="Google Shape;824;p22"/>
            <p:cNvGrpSpPr/>
            <p:nvPr/>
          </p:nvGrpSpPr>
          <p:grpSpPr>
            <a:xfrm rot="5400000">
              <a:off x="5831698" y="2425602"/>
              <a:ext cx="1880979" cy="5711175"/>
              <a:chOff x="8249800" y="-839300"/>
              <a:chExt cx="1880979" cy="5711175"/>
            </a:xfrm>
          </p:grpSpPr>
          <p:sp>
            <p:nvSpPr>
              <p:cNvPr id="825" name="Google Shape;825;p22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6" name="Google Shape;826;p22"/>
              <p:cNvSpPr/>
              <p:nvPr/>
            </p:nvSpPr>
            <p:spPr>
              <a:xfrm>
                <a:off x="8377313" y="3029675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7" name="Google Shape;827;p22"/>
              <p:cNvSpPr/>
              <p:nvPr/>
            </p:nvSpPr>
            <p:spPr>
              <a:xfrm>
                <a:off x="8647975" y="37059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28" name="Google Shape;828;p22"/>
              <p:cNvSpPr/>
              <p:nvPr/>
            </p:nvSpPr>
            <p:spPr>
              <a:xfrm>
                <a:off x="8377325" y="4346175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829" name="Google Shape;829;p22"/>
              <p:cNvCxnSpPr/>
              <p:nvPr/>
            </p:nvCxnSpPr>
            <p:spPr>
              <a:xfrm rot="-5400000" flipH="1">
                <a:off x="8848150" y="1530375"/>
                <a:ext cx="457800" cy="68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830" name="Google Shape;830;p22"/>
              <p:cNvCxnSpPr/>
              <p:nvPr/>
            </p:nvCxnSpPr>
            <p:spPr>
              <a:xfrm>
                <a:off x="8654800" y="4080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831" name="Google Shape;831;p22"/>
              <p:cNvSpPr/>
              <p:nvPr/>
            </p:nvSpPr>
            <p:spPr>
              <a:xfrm rot="417693">
                <a:off x="8647970" y="2041918"/>
                <a:ext cx="1431310" cy="936849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2" name="Google Shape;832;p22"/>
              <p:cNvSpPr/>
              <p:nvPr/>
            </p:nvSpPr>
            <p:spPr>
              <a:xfrm>
                <a:off x="8249800" y="-839300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3" name="Google Shape;833;p22"/>
              <p:cNvSpPr/>
              <p:nvPr/>
            </p:nvSpPr>
            <p:spPr>
              <a:xfrm>
                <a:off x="8525650" y="-818475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834" name="Google Shape;834;p22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4"/>
          <p:cNvSpPr/>
          <p:nvPr/>
        </p:nvSpPr>
        <p:spPr>
          <a:xfrm>
            <a:off x="0" y="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05" name="Google Shape;905;p24"/>
          <p:cNvGrpSpPr/>
          <p:nvPr/>
        </p:nvGrpSpPr>
        <p:grpSpPr>
          <a:xfrm>
            <a:off x="-616012" y="-1047356"/>
            <a:ext cx="11127087" cy="6622931"/>
            <a:chOff x="-616012" y="-1047356"/>
            <a:chExt cx="11127087" cy="6622931"/>
          </a:xfrm>
        </p:grpSpPr>
        <p:grpSp>
          <p:nvGrpSpPr>
            <p:cNvPr id="906" name="Google Shape;906;p24"/>
            <p:cNvGrpSpPr/>
            <p:nvPr/>
          </p:nvGrpSpPr>
          <p:grpSpPr>
            <a:xfrm>
              <a:off x="-616012" y="3345400"/>
              <a:ext cx="3167488" cy="2230175"/>
              <a:chOff x="1130463" y="2235350"/>
              <a:chExt cx="3167488" cy="2230175"/>
            </a:xfrm>
          </p:grpSpPr>
          <p:grpSp>
            <p:nvGrpSpPr>
              <p:cNvPr id="907" name="Google Shape;907;p24"/>
              <p:cNvGrpSpPr/>
              <p:nvPr/>
            </p:nvGrpSpPr>
            <p:grpSpPr>
              <a:xfrm>
                <a:off x="3810000" y="3407375"/>
                <a:ext cx="487950" cy="452825"/>
                <a:chOff x="2039375" y="5127000"/>
                <a:chExt cx="487950" cy="452825"/>
              </a:xfrm>
            </p:grpSpPr>
            <p:sp>
              <p:nvSpPr>
                <p:cNvPr id="908" name="Google Shape;908;p24"/>
                <p:cNvSpPr/>
                <p:nvPr/>
              </p:nvSpPr>
              <p:spPr>
                <a:xfrm>
                  <a:off x="2039375" y="5329975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909" name="Google Shape;909;p24"/>
                <p:cNvCxnSpPr/>
                <p:nvPr/>
              </p:nvCxnSpPr>
              <p:spPr>
                <a:xfrm rot="10800000" flipH="1">
                  <a:off x="2269025" y="5127000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910" name="Google Shape;910;p24"/>
              <p:cNvSpPr/>
              <p:nvPr/>
            </p:nvSpPr>
            <p:spPr>
              <a:xfrm>
                <a:off x="1293450" y="2477200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1" name="Google Shape;911;p24"/>
              <p:cNvSpPr/>
              <p:nvPr/>
            </p:nvSpPr>
            <p:spPr>
              <a:xfrm>
                <a:off x="1432575" y="2235350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2" name="Google Shape;912;p24"/>
              <p:cNvSpPr/>
              <p:nvPr/>
            </p:nvSpPr>
            <p:spPr>
              <a:xfrm>
                <a:off x="1130463" y="3346413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3" name="Google Shape;913;p24"/>
              <p:cNvSpPr/>
              <p:nvPr/>
            </p:nvSpPr>
            <p:spPr>
              <a:xfrm>
                <a:off x="2603100" y="3705588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4" name="Google Shape;914;p24"/>
              <p:cNvSpPr/>
              <p:nvPr/>
            </p:nvSpPr>
            <p:spPr>
              <a:xfrm>
                <a:off x="1995700" y="3860200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15" name="Google Shape;915;p24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916" name="Google Shape;916;p24"/>
            <p:cNvGrpSpPr/>
            <p:nvPr/>
          </p:nvGrpSpPr>
          <p:grpSpPr>
            <a:xfrm rot="-8999956">
              <a:off x="7831219" y="-588390"/>
              <a:ext cx="2354048" cy="1933982"/>
              <a:chOff x="1492125" y="2531500"/>
              <a:chExt cx="2354100" cy="1934025"/>
            </a:xfrm>
          </p:grpSpPr>
          <p:grpSp>
            <p:nvGrpSpPr>
              <p:cNvPr id="917" name="Google Shape;917;p24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918" name="Google Shape;918;p24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919" name="Google Shape;919;p24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920" name="Google Shape;920;p24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1" name="Google Shape;921;p24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2" name="Google Shape;922;p24"/>
              <p:cNvSpPr/>
              <p:nvPr/>
            </p:nvSpPr>
            <p:spPr>
              <a:xfrm>
                <a:off x="2281650" y="3219675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3" name="Google Shape;923;p24"/>
              <p:cNvSpPr/>
              <p:nvPr/>
            </p:nvSpPr>
            <p:spPr>
              <a:xfrm>
                <a:off x="2995125" y="2911825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4" name="Google Shape;924;p24"/>
              <p:cNvSpPr/>
              <p:nvPr/>
            </p:nvSpPr>
            <p:spPr>
              <a:xfrm>
                <a:off x="2093325" y="3570975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5" name="Google Shape;925;p24"/>
              <p:cNvSpPr/>
              <p:nvPr/>
            </p:nvSpPr>
            <p:spPr>
              <a:xfrm>
                <a:off x="2654675" y="3791900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6" name="Google Shape;926;p24"/>
              <p:cNvSpPr/>
              <p:nvPr/>
            </p:nvSpPr>
            <p:spPr>
              <a:xfrm>
                <a:off x="2078850" y="3954875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7" name="Google Shape;927;p24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928" name="Google Shape;92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4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30" name="Google Shape;930;p24"/>
          <p:cNvGrpSpPr/>
          <p:nvPr/>
        </p:nvGrpSpPr>
        <p:grpSpPr>
          <a:xfrm rot="1166497">
            <a:off x="-277103" y="4205548"/>
            <a:ext cx="1452553" cy="1441100"/>
            <a:chOff x="2564625" y="2043726"/>
            <a:chExt cx="2416175" cy="2397125"/>
          </a:xfrm>
        </p:grpSpPr>
        <p:sp>
          <p:nvSpPr>
            <p:cNvPr id="931" name="Google Shape;931;p24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3" r:id="rId6"/>
    <p:sldLayoutId id="2147483664" r:id="rId7"/>
    <p:sldLayoutId id="2147483668" r:id="rId8"/>
    <p:sldLayoutId id="2147483670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2"/>
          <p:cNvSpPr txBox="1">
            <a:spLocks noGrp="1"/>
          </p:cNvSpPr>
          <p:nvPr>
            <p:ph type="ctrTitle"/>
          </p:nvPr>
        </p:nvSpPr>
        <p:spPr>
          <a:xfrm>
            <a:off x="713313" y="790150"/>
            <a:ext cx="4683900" cy="15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SLAM Using a Custom CNN</a:t>
            </a:r>
            <a:endParaRPr dirty="0"/>
          </a:p>
        </p:txBody>
      </p:sp>
      <p:sp>
        <p:nvSpPr>
          <p:cNvPr id="1147" name="Google Shape;1147;p32"/>
          <p:cNvSpPr txBox="1">
            <a:spLocks noGrp="1"/>
          </p:cNvSpPr>
          <p:nvPr>
            <p:ph type="subTitle" idx="1"/>
          </p:nvPr>
        </p:nvSpPr>
        <p:spPr>
          <a:xfrm>
            <a:off x="713225" y="2336050"/>
            <a:ext cx="4683900" cy="7126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 4531 – Deep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Kamaal Bartlett</a:t>
            </a:r>
          </a:p>
        </p:txBody>
      </p:sp>
      <p:grpSp>
        <p:nvGrpSpPr>
          <p:cNvPr id="1148" name="Google Shape;1148;p32"/>
          <p:cNvGrpSpPr/>
          <p:nvPr/>
        </p:nvGrpSpPr>
        <p:grpSpPr>
          <a:xfrm>
            <a:off x="5513219" y="1215564"/>
            <a:ext cx="2388043" cy="3439565"/>
            <a:chOff x="5449044" y="1215564"/>
            <a:chExt cx="2388043" cy="3439565"/>
          </a:xfrm>
        </p:grpSpPr>
        <p:sp>
          <p:nvSpPr>
            <p:cNvPr id="1149" name="Google Shape;1149;p32"/>
            <p:cNvSpPr/>
            <p:nvPr/>
          </p:nvSpPr>
          <p:spPr>
            <a:xfrm>
              <a:off x="5603790" y="2236601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5449044" y="2335076"/>
              <a:ext cx="413082" cy="760940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5550076" y="3096015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5665176" y="2544814"/>
              <a:ext cx="196949" cy="551202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 rot="10800000" flipH="1">
              <a:off x="7192527" y="1594115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 rot="10800000" flipH="1">
              <a:off x="7422727" y="1527612"/>
              <a:ext cx="414360" cy="760940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 rot="10800000" flipH="1">
              <a:off x="7485393" y="1215564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 rot="10800000" flipH="1">
              <a:off x="7422727" y="1527612"/>
              <a:ext cx="198228" cy="551202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6004083" y="1725045"/>
              <a:ext cx="295424" cy="617704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6919768" y="1725045"/>
              <a:ext cx="297982" cy="617704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004083" y="1736556"/>
              <a:ext cx="1213666" cy="929754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111509" y="1841425"/>
              <a:ext cx="999000" cy="65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004083" y="2666308"/>
              <a:ext cx="1213666" cy="382388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004083" y="2666308"/>
              <a:ext cx="1213667" cy="62666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252187" y="2089529"/>
              <a:ext cx="166276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803388" y="2089529"/>
              <a:ext cx="163617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57056" y="2860699"/>
              <a:ext cx="507720" cy="187997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6101234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128" y="504"/>
                  </a:moveTo>
                  <a:lnTo>
                    <a:pt x="0" y="482"/>
                  </a:lnTo>
                  <a:lnTo>
                    <a:pt x="80" y="0"/>
                  </a:lnTo>
                  <a:lnTo>
                    <a:pt x="209" y="22"/>
                  </a:lnTo>
                  <a:lnTo>
                    <a:pt x="128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681937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300" y="7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24" y="28"/>
                    <a:pt x="0" y="107"/>
                    <a:pt x="0" y="107"/>
                  </a:cubicBezTo>
                  <a:cubicBezTo>
                    <a:pt x="300" y="107"/>
                    <a:pt x="300" y="107"/>
                    <a:pt x="300" y="107"/>
                  </a:cubicBezTo>
                  <a:lnTo>
                    <a:pt x="30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868920" y="3723031"/>
              <a:ext cx="471709" cy="864102"/>
            </a:xfrm>
            <a:custGeom>
              <a:avLst/>
              <a:gdLst/>
              <a:ahLst/>
              <a:cxnLst/>
              <a:rect l="l" t="t" r="r" b="b"/>
              <a:pathLst>
                <a:path w="333" h="610" extrusionOk="0">
                  <a:moveTo>
                    <a:pt x="0" y="493"/>
                  </a:moveTo>
                  <a:lnTo>
                    <a:pt x="164" y="0"/>
                  </a:lnTo>
                  <a:lnTo>
                    <a:pt x="254" y="122"/>
                  </a:lnTo>
                  <a:lnTo>
                    <a:pt x="333" y="175"/>
                  </a:lnTo>
                  <a:lnTo>
                    <a:pt x="333" y="61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868920" y="4401564"/>
              <a:ext cx="471709" cy="185570"/>
            </a:xfrm>
            <a:custGeom>
              <a:avLst/>
              <a:gdLst/>
              <a:ahLst/>
              <a:cxnLst/>
              <a:rect l="l" t="t" r="r" b="b"/>
              <a:pathLst>
                <a:path w="333" h="131" extrusionOk="0">
                  <a:moveTo>
                    <a:pt x="0" y="14"/>
                  </a:moveTo>
                  <a:lnTo>
                    <a:pt x="333" y="131"/>
                  </a:lnTo>
                  <a:lnTo>
                    <a:pt x="333" y="114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5914250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1" y="75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61" y="248"/>
                    <a:pt x="122" y="133"/>
                    <a:pt x="1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181977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112" y="488"/>
                  </a:moveTo>
                  <a:lnTo>
                    <a:pt x="112" y="53"/>
                  </a:lnTo>
                  <a:lnTo>
                    <a:pt x="33" y="0"/>
                  </a:lnTo>
                  <a:lnTo>
                    <a:pt x="0" y="450"/>
                  </a:lnTo>
                  <a:lnTo>
                    <a:pt x="112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825088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82" y="504"/>
                  </a:moveTo>
                  <a:lnTo>
                    <a:pt x="209" y="482"/>
                  </a:lnTo>
                  <a:lnTo>
                    <a:pt x="129" y="0"/>
                  </a:lnTo>
                  <a:lnTo>
                    <a:pt x="0" y="22"/>
                  </a:lnTo>
                  <a:lnTo>
                    <a:pt x="82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881749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0" y="76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76" y="28"/>
                    <a:pt x="300" y="107"/>
                    <a:pt x="300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881749" y="3723031"/>
              <a:ext cx="473126" cy="864102"/>
            </a:xfrm>
            <a:custGeom>
              <a:avLst/>
              <a:gdLst/>
              <a:ahLst/>
              <a:cxnLst/>
              <a:rect l="l" t="t" r="r" b="b"/>
              <a:pathLst>
                <a:path w="334" h="610" extrusionOk="0">
                  <a:moveTo>
                    <a:pt x="334" y="493"/>
                  </a:moveTo>
                  <a:lnTo>
                    <a:pt x="169" y="0"/>
                  </a:lnTo>
                  <a:lnTo>
                    <a:pt x="80" y="122"/>
                  </a:lnTo>
                  <a:lnTo>
                    <a:pt x="0" y="175"/>
                  </a:lnTo>
                  <a:lnTo>
                    <a:pt x="0" y="610"/>
                  </a:lnTo>
                  <a:lnTo>
                    <a:pt x="334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881749" y="4401564"/>
              <a:ext cx="473126" cy="185570"/>
            </a:xfrm>
            <a:custGeom>
              <a:avLst/>
              <a:gdLst/>
              <a:ahLst/>
              <a:cxnLst/>
              <a:rect l="l" t="t" r="r" b="b"/>
              <a:pathLst>
                <a:path w="334" h="131" extrusionOk="0">
                  <a:moveTo>
                    <a:pt x="334" y="14"/>
                  </a:moveTo>
                  <a:lnTo>
                    <a:pt x="0" y="131"/>
                  </a:lnTo>
                  <a:lnTo>
                    <a:pt x="0" y="114"/>
                  </a:lnTo>
                  <a:lnTo>
                    <a:pt x="327" y="0"/>
                  </a:lnTo>
                  <a:lnTo>
                    <a:pt x="334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7040402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" y="75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22" y="258"/>
                    <a:pt x="122" y="258"/>
                    <a:pt x="122" y="258"/>
                  </a:cubicBezTo>
                  <a:cubicBezTo>
                    <a:pt x="62" y="248"/>
                    <a:pt x="0" y="133"/>
                    <a:pt x="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6881749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0" y="488"/>
                  </a:moveTo>
                  <a:lnTo>
                    <a:pt x="0" y="53"/>
                  </a:lnTo>
                  <a:lnTo>
                    <a:pt x="80" y="0"/>
                  </a:lnTo>
                  <a:lnTo>
                    <a:pt x="112" y="450"/>
                  </a:lnTo>
                  <a:lnTo>
                    <a:pt x="0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6054488" y="3052999"/>
              <a:ext cx="1086490" cy="526960"/>
            </a:xfrm>
            <a:custGeom>
              <a:avLst/>
              <a:gdLst/>
              <a:ahLst/>
              <a:cxnLst/>
              <a:rect l="l" t="t" r="r" b="b"/>
              <a:pathLst>
                <a:path w="495" h="240" extrusionOk="0">
                  <a:moveTo>
                    <a:pt x="495" y="51"/>
                  </a:moveTo>
                  <a:cubicBezTo>
                    <a:pt x="495" y="72"/>
                    <a:pt x="495" y="72"/>
                    <a:pt x="495" y="72"/>
                  </a:cubicBezTo>
                  <a:cubicBezTo>
                    <a:pt x="495" y="87"/>
                    <a:pt x="489" y="100"/>
                    <a:pt x="478" y="110"/>
                  </a:cubicBezTo>
                  <a:cubicBezTo>
                    <a:pt x="367" y="212"/>
                    <a:pt x="367" y="212"/>
                    <a:pt x="367" y="212"/>
                  </a:cubicBezTo>
                  <a:cubicBezTo>
                    <a:pt x="359" y="220"/>
                    <a:pt x="349" y="226"/>
                    <a:pt x="339" y="231"/>
                  </a:cubicBezTo>
                  <a:cubicBezTo>
                    <a:pt x="325" y="237"/>
                    <a:pt x="311" y="240"/>
                    <a:pt x="296" y="240"/>
                  </a:cubicBezTo>
                  <a:cubicBezTo>
                    <a:pt x="199" y="240"/>
                    <a:pt x="199" y="240"/>
                    <a:pt x="199" y="240"/>
                  </a:cubicBezTo>
                  <a:cubicBezTo>
                    <a:pt x="184" y="240"/>
                    <a:pt x="169" y="237"/>
                    <a:pt x="156" y="231"/>
                  </a:cubicBezTo>
                  <a:cubicBezTo>
                    <a:pt x="146" y="226"/>
                    <a:pt x="136" y="220"/>
                    <a:pt x="128" y="21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6" y="100"/>
                    <a:pt x="0" y="87"/>
                    <a:pt x="0" y="7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72" y="0"/>
                    <a:pt x="495" y="23"/>
                    <a:pt x="495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6054488" y="3052999"/>
              <a:ext cx="1086490" cy="114742"/>
            </a:xfrm>
            <a:custGeom>
              <a:avLst/>
              <a:gdLst/>
              <a:ahLst/>
              <a:cxnLst/>
              <a:rect l="l" t="t" r="r" b="b"/>
              <a:pathLst>
                <a:path w="495" h="52" extrusionOk="0">
                  <a:moveTo>
                    <a:pt x="495" y="52"/>
                  </a:moveTo>
                  <a:cubicBezTo>
                    <a:pt x="495" y="51"/>
                    <a:pt x="495" y="51"/>
                    <a:pt x="495" y="51"/>
                  </a:cubicBezTo>
                  <a:cubicBezTo>
                    <a:pt x="495" y="23"/>
                    <a:pt x="472" y="0"/>
                    <a:pt x="4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495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6397292" y="3299480"/>
              <a:ext cx="402298" cy="280479"/>
            </a:xfrm>
            <a:custGeom>
              <a:avLst/>
              <a:gdLst/>
              <a:ahLst/>
              <a:cxnLst/>
              <a:rect l="l" t="t" r="r" b="b"/>
              <a:pathLst>
                <a:path w="183" h="128" extrusionOk="0">
                  <a:moveTo>
                    <a:pt x="183" y="119"/>
                  </a:moveTo>
                  <a:cubicBezTo>
                    <a:pt x="169" y="125"/>
                    <a:pt x="155" y="128"/>
                    <a:pt x="140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28" y="128"/>
                    <a:pt x="13" y="125"/>
                    <a:pt x="0" y="1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8" y="11"/>
                    <a:pt x="41" y="0"/>
                    <a:pt x="5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5" y="11"/>
                    <a:pt x="159" y="25"/>
                  </a:cubicBezTo>
                  <a:lnTo>
                    <a:pt x="183" y="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>
          <a:extLst>
            <a:ext uri="{FF2B5EF4-FFF2-40B4-BE49-F238E27FC236}">
              <a16:creationId xmlns:a16="http://schemas.microsoft.com/office/drawing/2014/main" id="{26C6B029-8BD8-C09F-79BB-8A16902C0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3">
            <a:extLst>
              <a:ext uri="{FF2B5EF4-FFF2-40B4-BE49-F238E27FC236}">
                <a16:creationId xmlns:a16="http://schemas.microsoft.com/office/drawing/2014/main" id="{E60AF90E-9F24-AE0A-A525-830EF35A1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 Closure Detection</a:t>
            </a:r>
            <a:endParaRPr dirty="0"/>
          </a:p>
        </p:txBody>
      </p:sp>
      <p:sp>
        <p:nvSpPr>
          <p:cNvPr id="1701" name="Google Shape;1701;p43">
            <a:extLst>
              <a:ext uri="{FF2B5EF4-FFF2-40B4-BE49-F238E27FC236}">
                <a16:creationId xmlns:a16="http://schemas.microsoft.com/office/drawing/2014/main" id="{7905CA2B-1152-80FA-61AF-05692BA95E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2453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SLAM models drift over-time due to accumulated pose errors.</a:t>
            </a:r>
          </a:p>
        </p:txBody>
      </p:sp>
      <p:sp>
        <p:nvSpPr>
          <p:cNvPr id="1702" name="Google Shape;1702;p43">
            <a:extLst>
              <a:ext uri="{FF2B5EF4-FFF2-40B4-BE49-F238E27FC236}">
                <a16:creationId xmlns:a16="http://schemas.microsoft.com/office/drawing/2014/main" id="{60EC7ABE-7030-6C3F-BB7A-43B89F4BE6E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532957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Implemented loop closure detection by comparing current and past poses.</a:t>
            </a:r>
          </a:p>
        </p:txBody>
      </p:sp>
      <p:sp>
        <p:nvSpPr>
          <p:cNvPr id="1705" name="Google Shape;1705;p43">
            <a:extLst>
              <a:ext uri="{FF2B5EF4-FFF2-40B4-BE49-F238E27FC236}">
                <a16:creationId xmlns:a16="http://schemas.microsoft.com/office/drawing/2014/main" id="{3C6C6ADF-7C8A-C0D6-8739-A035E3FAC5C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302450" y="1673925"/>
            <a:ext cx="226955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Problem:</a:t>
            </a:r>
            <a:endParaRPr dirty="0"/>
          </a:p>
        </p:txBody>
      </p:sp>
      <p:sp>
        <p:nvSpPr>
          <p:cNvPr id="1706" name="Google Shape;1706;p43">
            <a:extLst>
              <a:ext uri="{FF2B5EF4-FFF2-40B4-BE49-F238E27FC236}">
                <a16:creationId xmlns:a16="http://schemas.microsoft.com/office/drawing/2014/main" id="{E07C099B-0EED-65BA-A0EB-7B4722E440E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532950" y="1673925"/>
            <a:ext cx="2926447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Solution:</a:t>
            </a:r>
          </a:p>
        </p:txBody>
      </p:sp>
      <p:sp>
        <p:nvSpPr>
          <p:cNvPr id="1709" name="Google Shape;1709;p43">
            <a:extLst>
              <a:ext uri="{FF2B5EF4-FFF2-40B4-BE49-F238E27FC236}">
                <a16:creationId xmlns:a16="http://schemas.microsoft.com/office/drawing/2014/main" id="{91987015-E3C8-1553-B54D-CD73140EDF74}"/>
              </a:ext>
            </a:extLst>
          </p:cNvPr>
          <p:cNvSpPr/>
          <p:nvPr/>
        </p:nvSpPr>
        <p:spPr>
          <a:xfrm>
            <a:off x="1500254" y="167392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1" name="Google Shape;1711;p43">
            <a:extLst>
              <a:ext uri="{FF2B5EF4-FFF2-40B4-BE49-F238E27FC236}">
                <a16:creationId xmlns:a16="http://schemas.microsoft.com/office/drawing/2014/main" id="{927D5FBF-E601-240E-D659-FFA555C9D65D}"/>
              </a:ext>
            </a:extLst>
          </p:cNvPr>
          <p:cNvSpPr/>
          <p:nvPr/>
        </p:nvSpPr>
        <p:spPr>
          <a:xfrm>
            <a:off x="4730754" y="167392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55" name="Google Shape;1755;p43">
            <a:extLst>
              <a:ext uri="{FF2B5EF4-FFF2-40B4-BE49-F238E27FC236}">
                <a16:creationId xmlns:a16="http://schemas.microsoft.com/office/drawing/2014/main" id="{5F23B0B6-DB73-211E-77DF-D52A2521D26F}"/>
              </a:ext>
            </a:extLst>
          </p:cNvPr>
          <p:cNvGrpSpPr/>
          <p:nvPr/>
        </p:nvGrpSpPr>
        <p:grpSpPr>
          <a:xfrm>
            <a:off x="4868605" y="1810684"/>
            <a:ext cx="374087" cy="376289"/>
            <a:chOff x="2355156" y="2505947"/>
            <a:chExt cx="374087" cy="376289"/>
          </a:xfrm>
        </p:grpSpPr>
        <p:sp>
          <p:nvSpPr>
            <p:cNvPr id="1756" name="Google Shape;1756;p43">
              <a:extLst>
                <a:ext uri="{FF2B5EF4-FFF2-40B4-BE49-F238E27FC236}">
                  <a16:creationId xmlns:a16="http://schemas.microsoft.com/office/drawing/2014/main" id="{DD32DC05-B808-DA22-209D-28D4BD8192CD}"/>
                </a:ext>
              </a:extLst>
            </p:cNvPr>
            <p:cNvSpPr/>
            <p:nvPr/>
          </p:nvSpPr>
          <p:spPr>
            <a:xfrm>
              <a:off x="2376061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9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4" y="8"/>
                    <a:pt x="9" y="14"/>
                    <a:pt x="9" y="21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3">
              <a:extLst>
                <a:ext uri="{FF2B5EF4-FFF2-40B4-BE49-F238E27FC236}">
                  <a16:creationId xmlns:a16="http://schemas.microsoft.com/office/drawing/2014/main" id="{80D39126-695D-0165-BE7B-F46702AB777C}"/>
                </a:ext>
              </a:extLst>
            </p:cNvPr>
            <p:cNvSpPr/>
            <p:nvPr/>
          </p:nvSpPr>
          <p:spPr>
            <a:xfrm>
              <a:off x="2355156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3">
              <a:extLst>
                <a:ext uri="{FF2B5EF4-FFF2-40B4-BE49-F238E27FC236}">
                  <a16:creationId xmlns:a16="http://schemas.microsoft.com/office/drawing/2014/main" id="{00151E69-8C37-FDB0-7FCF-118108B96193}"/>
                </a:ext>
              </a:extLst>
            </p:cNvPr>
            <p:cNvSpPr/>
            <p:nvPr/>
          </p:nvSpPr>
          <p:spPr>
            <a:xfrm>
              <a:off x="2653325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21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4"/>
                    <a:pt x="7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1" y="9"/>
                    <a:pt x="21" y="21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43">
              <a:extLst>
                <a:ext uri="{FF2B5EF4-FFF2-40B4-BE49-F238E27FC236}">
                  <a16:creationId xmlns:a16="http://schemas.microsoft.com/office/drawing/2014/main" id="{39069110-6C4F-90E6-74F1-8BB41CAF3921}"/>
                </a:ext>
              </a:extLst>
            </p:cNvPr>
            <p:cNvSpPr/>
            <p:nvPr/>
          </p:nvSpPr>
          <p:spPr>
            <a:xfrm>
              <a:off x="2663228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43">
              <a:extLst>
                <a:ext uri="{FF2B5EF4-FFF2-40B4-BE49-F238E27FC236}">
                  <a16:creationId xmlns:a16="http://schemas.microsoft.com/office/drawing/2014/main" id="{4B9D0C25-78C7-93AF-9FC2-B8E937A0446D}"/>
                </a:ext>
              </a:extLst>
            </p:cNvPr>
            <p:cNvSpPr/>
            <p:nvPr/>
          </p:nvSpPr>
          <p:spPr>
            <a:xfrm>
              <a:off x="2674231" y="2560960"/>
              <a:ext cx="33900" cy="231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3">
              <a:extLst>
                <a:ext uri="{FF2B5EF4-FFF2-40B4-BE49-F238E27FC236}">
                  <a16:creationId xmlns:a16="http://schemas.microsoft.com/office/drawing/2014/main" id="{CE7E17E9-2847-E39A-B57D-9C3A59C4400F}"/>
                </a:ext>
              </a:extLst>
            </p:cNvPr>
            <p:cNvSpPr/>
            <p:nvPr/>
          </p:nvSpPr>
          <p:spPr>
            <a:xfrm>
              <a:off x="2376061" y="2560960"/>
              <a:ext cx="339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3">
              <a:extLst>
                <a:ext uri="{FF2B5EF4-FFF2-40B4-BE49-F238E27FC236}">
                  <a16:creationId xmlns:a16="http://schemas.microsoft.com/office/drawing/2014/main" id="{3764ABAD-871D-278E-7154-1EC6F23E72DC}"/>
                </a:ext>
              </a:extLst>
            </p:cNvPr>
            <p:cNvSpPr/>
            <p:nvPr/>
          </p:nvSpPr>
          <p:spPr>
            <a:xfrm>
              <a:off x="2619218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8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8" y="0"/>
                    <a:pt x="25" y="8"/>
                    <a:pt x="25" y="17"/>
                  </a:cubicBezTo>
                  <a:cubicBezTo>
                    <a:pt x="25" y="26"/>
                    <a:pt x="17" y="33"/>
                    <a:pt x="8" y="33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3">
              <a:extLst>
                <a:ext uri="{FF2B5EF4-FFF2-40B4-BE49-F238E27FC236}">
                  <a16:creationId xmlns:a16="http://schemas.microsoft.com/office/drawing/2014/main" id="{661DC62E-FF03-8305-0DD1-DE2472B8FEB4}"/>
                </a:ext>
              </a:extLst>
            </p:cNvPr>
            <p:cNvSpPr/>
            <p:nvPr/>
          </p:nvSpPr>
          <p:spPr>
            <a:xfrm>
              <a:off x="2400266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3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43">
              <a:extLst>
                <a:ext uri="{FF2B5EF4-FFF2-40B4-BE49-F238E27FC236}">
                  <a16:creationId xmlns:a16="http://schemas.microsoft.com/office/drawing/2014/main" id="{3A2E5FF9-57A3-5D4E-9053-DB3B41C677C6}"/>
                </a:ext>
              </a:extLst>
            </p:cNvPr>
            <p:cNvSpPr/>
            <p:nvPr/>
          </p:nvSpPr>
          <p:spPr>
            <a:xfrm>
              <a:off x="2442076" y="2505947"/>
              <a:ext cx="188144" cy="154036"/>
            </a:xfrm>
            <a:custGeom>
              <a:avLst/>
              <a:gdLst/>
              <a:ahLst/>
              <a:cxnLst/>
              <a:rect l="l" t="t" r="r" b="b"/>
              <a:pathLst>
                <a:path w="171" h="140" extrusionOk="0">
                  <a:moveTo>
                    <a:pt x="171" y="130"/>
                  </a:moveTo>
                  <a:lnTo>
                    <a:pt x="9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71" y="9"/>
                  </a:lnTo>
                  <a:lnTo>
                    <a:pt x="171" y="13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43">
              <a:extLst>
                <a:ext uri="{FF2B5EF4-FFF2-40B4-BE49-F238E27FC236}">
                  <a16:creationId xmlns:a16="http://schemas.microsoft.com/office/drawing/2014/main" id="{6B5EE613-6FB0-A890-A446-2A516BF3747B}"/>
                </a:ext>
              </a:extLst>
            </p:cNvPr>
            <p:cNvSpPr/>
            <p:nvPr/>
          </p:nvSpPr>
          <p:spPr>
            <a:xfrm>
              <a:off x="2543300" y="2505947"/>
              <a:ext cx="99000" cy="1539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3">
              <a:extLst>
                <a:ext uri="{FF2B5EF4-FFF2-40B4-BE49-F238E27FC236}">
                  <a16:creationId xmlns:a16="http://schemas.microsoft.com/office/drawing/2014/main" id="{770052B3-329E-F782-90D7-6F6A2B711D21}"/>
                </a:ext>
              </a:extLst>
            </p:cNvPr>
            <p:cNvSpPr/>
            <p:nvPr/>
          </p:nvSpPr>
          <p:spPr>
            <a:xfrm>
              <a:off x="2465182" y="2529053"/>
              <a:ext cx="153900" cy="1176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3">
              <a:extLst>
                <a:ext uri="{FF2B5EF4-FFF2-40B4-BE49-F238E27FC236}">
                  <a16:creationId xmlns:a16="http://schemas.microsoft.com/office/drawing/2014/main" id="{6ACC36F6-5717-C543-D89A-A6E8ADBB19E5}"/>
                </a:ext>
              </a:extLst>
            </p:cNvPr>
            <p:cNvSpPr/>
            <p:nvPr/>
          </p:nvSpPr>
          <p:spPr>
            <a:xfrm>
              <a:off x="2543300" y="2529053"/>
              <a:ext cx="75900" cy="1176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3">
              <a:extLst>
                <a:ext uri="{FF2B5EF4-FFF2-40B4-BE49-F238E27FC236}">
                  <a16:creationId xmlns:a16="http://schemas.microsoft.com/office/drawing/2014/main" id="{54EFA0F1-F20F-C16A-F7C7-D9CE86410DAE}"/>
                </a:ext>
              </a:extLst>
            </p:cNvPr>
            <p:cNvSpPr/>
            <p:nvPr/>
          </p:nvSpPr>
          <p:spPr>
            <a:xfrm>
              <a:off x="2488287" y="2549957"/>
              <a:ext cx="210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3">
              <a:extLst>
                <a:ext uri="{FF2B5EF4-FFF2-40B4-BE49-F238E27FC236}">
                  <a16:creationId xmlns:a16="http://schemas.microsoft.com/office/drawing/2014/main" id="{D83E021A-C73D-0F77-F91A-70D8A6E77C5F}"/>
                </a:ext>
              </a:extLst>
            </p:cNvPr>
            <p:cNvSpPr/>
            <p:nvPr/>
          </p:nvSpPr>
          <p:spPr>
            <a:xfrm>
              <a:off x="2575208" y="2549957"/>
              <a:ext cx="231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43">
              <a:extLst>
                <a:ext uri="{FF2B5EF4-FFF2-40B4-BE49-F238E27FC236}">
                  <a16:creationId xmlns:a16="http://schemas.microsoft.com/office/drawing/2014/main" id="{DD1861A2-C3EE-D524-BC94-9BEE123CE813}"/>
                </a:ext>
              </a:extLst>
            </p:cNvPr>
            <p:cNvSpPr/>
            <p:nvPr/>
          </p:nvSpPr>
          <p:spPr>
            <a:xfrm>
              <a:off x="2486086" y="2595068"/>
              <a:ext cx="112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43">
              <a:extLst>
                <a:ext uri="{FF2B5EF4-FFF2-40B4-BE49-F238E27FC236}">
                  <a16:creationId xmlns:a16="http://schemas.microsoft.com/office/drawing/2014/main" id="{8AE52C67-54D1-8A15-4E2E-F95ADDFAF143}"/>
                </a:ext>
              </a:extLst>
            </p:cNvPr>
            <p:cNvSpPr/>
            <p:nvPr/>
          </p:nvSpPr>
          <p:spPr>
            <a:xfrm>
              <a:off x="2543300" y="2595068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3">
              <a:extLst>
                <a:ext uri="{FF2B5EF4-FFF2-40B4-BE49-F238E27FC236}">
                  <a16:creationId xmlns:a16="http://schemas.microsoft.com/office/drawing/2014/main" id="{EC35F950-8FDF-4359-0D08-C43E1019CEDC}"/>
                </a:ext>
              </a:extLst>
            </p:cNvPr>
            <p:cNvSpPr/>
            <p:nvPr/>
          </p:nvSpPr>
          <p:spPr>
            <a:xfrm>
              <a:off x="2465182" y="2728199"/>
              <a:ext cx="144134" cy="119929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9" y="109"/>
                  </a:lnTo>
                  <a:lnTo>
                    <a:pt x="90" y="109"/>
                  </a:lnTo>
                  <a:lnTo>
                    <a:pt x="100" y="109"/>
                  </a:lnTo>
                  <a:lnTo>
                    <a:pt x="131" y="100"/>
                  </a:lnTo>
                  <a:lnTo>
                    <a:pt x="131" y="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3">
              <a:extLst>
                <a:ext uri="{FF2B5EF4-FFF2-40B4-BE49-F238E27FC236}">
                  <a16:creationId xmlns:a16="http://schemas.microsoft.com/office/drawing/2014/main" id="{ED2E52F9-F2A9-780C-4D8C-0CE82FFC6411}"/>
                </a:ext>
              </a:extLst>
            </p:cNvPr>
            <p:cNvSpPr/>
            <p:nvPr/>
          </p:nvSpPr>
          <p:spPr>
            <a:xfrm>
              <a:off x="2543300" y="2728199"/>
              <a:ext cx="75918" cy="119929"/>
            </a:xfrm>
            <a:custGeom>
              <a:avLst/>
              <a:gdLst/>
              <a:ahLst/>
              <a:cxnLst/>
              <a:rect l="l" t="t" r="r" b="b"/>
              <a:pathLst>
                <a:path w="69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3" y="109"/>
                  </a:lnTo>
                  <a:lnTo>
                    <a:pt x="50" y="109"/>
                  </a:lnTo>
                  <a:lnTo>
                    <a:pt x="69" y="10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3">
              <a:extLst>
                <a:ext uri="{FF2B5EF4-FFF2-40B4-BE49-F238E27FC236}">
                  <a16:creationId xmlns:a16="http://schemas.microsoft.com/office/drawing/2014/main" id="{6DA08C0C-8FBB-4028-629C-94590447FF24}"/>
                </a:ext>
              </a:extLst>
            </p:cNvPr>
            <p:cNvSpPr/>
            <p:nvPr/>
          </p:nvSpPr>
          <p:spPr>
            <a:xfrm>
              <a:off x="2421172" y="2639079"/>
              <a:ext cx="232155" cy="110026"/>
            </a:xfrm>
            <a:custGeom>
              <a:avLst/>
              <a:gdLst/>
              <a:ahLst/>
              <a:cxnLst/>
              <a:rect l="l" t="t" r="r" b="b"/>
              <a:pathLst>
                <a:path w="211" h="100" extrusionOk="0">
                  <a:moveTo>
                    <a:pt x="211" y="90"/>
                  </a:moveTo>
                  <a:lnTo>
                    <a:pt x="109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211" y="9"/>
                  </a:lnTo>
                  <a:lnTo>
                    <a:pt x="211" y="9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3">
              <a:extLst>
                <a:ext uri="{FF2B5EF4-FFF2-40B4-BE49-F238E27FC236}">
                  <a16:creationId xmlns:a16="http://schemas.microsoft.com/office/drawing/2014/main" id="{C81C1D73-DF71-8CBE-B250-6B752765C46A}"/>
                </a:ext>
              </a:extLst>
            </p:cNvPr>
            <p:cNvSpPr/>
            <p:nvPr/>
          </p:nvSpPr>
          <p:spPr>
            <a:xfrm>
              <a:off x="2543300" y="2639079"/>
              <a:ext cx="120000" cy="110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3">
              <a:extLst>
                <a:ext uri="{FF2B5EF4-FFF2-40B4-BE49-F238E27FC236}">
                  <a16:creationId xmlns:a16="http://schemas.microsoft.com/office/drawing/2014/main" id="{5AFC9A99-8833-F4B9-0978-ECB3887BD138}"/>
                </a:ext>
              </a:extLst>
            </p:cNvPr>
            <p:cNvSpPr/>
            <p:nvPr/>
          </p:nvSpPr>
          <p:spPr>
            <a:xfrm>
              <a:off x="2465182" y="2683089"/>
              <a:ext cx="231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43">
              <a:extLst>
                <a:ext uri="{FF2B5EF4-FFF2-40B4-BE49-F238E27FC236}">
                  <a16:creationId xmlns:a16="http://schemas.microsoft.com/office/drawing/2014/main" id="{3A2118DA-9C03-AFDF-E2B2-55A2E5369DE8}"/>
                </a:ext>
              </a:extLst>
            </p:cNvPr>
            <p:cNvSpPr/>
            <p:nvPr/>
          </p:nvSpPr>
          <p:spPr>
            <a:xfrm>
              <a:off x="2598313" y="2683089"/>
              <a:ext cx="210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43">
              <a:extLst>
                <a:ext uri="{FF2B5EF4-FFF2-40B4-BE49-F238E27FC236}">
                  <a16:creationId xmlns:a16="http://schemas.microsoft.com/office/drawing/2014/main" id="{BE3A7080-B6F1-7A77-B681-649106B89DA0}"/>
                </a:ext>
              </a:extLst>
            </p:cNvPr>
            <p:cNvSpPr/>
            <p:nvPr/>
          </p:nvSpPr>
          <p:spPr>
            <a:xfrm>
              <a:off x="2509192" y="2683089"/>
              <a:ext cx="663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3">
              <a:extLst>
                <a:ext uri="{FF2B5EF4-FFF2-40B4-BE49-F238E27FC236}">
                  <a16:creationId xmlns:a16="http://schemas.microsoft.com/office/drawing/2014/main" id="{123348A8-448E-E74A-153A-E4088BA2A348}"/>
                </a:ext>
              </a:extLst>
            </p:cNvPr>
            <p:cNvSpPr/>
            <p:nvPr/>
          </p:nvSpPr>
          <p:spPr>
            <a:xfrm>
              <a:off x="2543300" y="2683089"/>
              <a:ext cx="318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3">
              <a:extLst>
                <a:ext uri="{FF2B5EF4-FFF2-40B4-BE49-F238E27FC236}">
                  <a16:creationId xmlns:a16="http://schemas.microsoft.com/office/drawing/2014/main" id="{22FB7522-B576-910C-33C6-1BDB408FB79D}"/>
                </a:ext>
              </a:extLst>
            </p:cNvPr>
            <p:cNvSpPr/>
            <p:nvPr/>
          </p:nvSpPr>
          <p:spPr>
            <a:xfrm>
              <a:off x="2520195" y="2793115"/>
              <a:ext cx="34108" cy="89121"/>
            </a:xfrm>
            <a:custGeom>
              <a:avLst/>
              <a:gdLst/>
              <a:ahLst/>
              <a:cxnLst/>
              <a:rect l="l" t="t" r="r" b="b"/>
              <a:pathLst>
                <a:path w="13" h="34" extrusionOk="0">
                  <a:moveTo>
                    <a:pt x="0" y="25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4"/>
                    <a:pt x="13" y="8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13" y="34"/>
                    <a:pt x="8" y="34"/>
                  </a:cubicBezTo>
                  <a:cubicBezTo>
                    <a:pt x="4" y="34"/>
                    <a:pt x="0" y="30"/>
                    <a:pt x="0" y="25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3">
              <a:extLst>
                <a:ext uri="{FF2B5EF4-FFF2-40B4-BE49-F238E27FC236}">
                  <a16:creationId xmlns:a16="http://schemas.microsoft.com/office/drawing/2014/main" id="{B3B19A1E-3BF8-A006-D567-C28020830303}"/>
                </a:ext>
              </a:extLst>
            </p:cNvPr>
            <p:cNvSpPr/>
            <p:nvPr/>
          </p:nvSpPr>
          <p:spPr>
            <a:xfrm>
              <a:off x="2543300" y="2793115"/>
              <a:ext cx="20905" cy="89121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4" y="34"/>
                    <a:pt x="8" y="30"/>
                    <a:pt x="8" y="2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3">
            <a:extLst>
              <a:ext uri="{FF2B5EF4-FFF2-40B4-BE49-F238E27FC236}">
                <a16:creationId xmlns:a16="http://schemas.microsoft.com/office/drawing/2014/main" id="{A4981EF0-8FEB-22C1-FFA8-63ED75C7BB19}"/>
              </a:ext>
            </a:extLst>
          </p:cNvPr>
          <p:cNvGrpSpPr/>
          <p:nvPr/>
        </p:nvGrpSpPr>
        <p:grpSpPr>
          <a:xfrm>
            <a:off x="1649107" y="1810134"/>
            <a:ext cx="352083" cy="377389"/>
            <a:chOff x="736678" y="1919509"/>
            <a:chExt cx="352083" cy="377389"/>
          </a:xfrm>
        </p:grpSpPr>
        <p:sp>
          <p:nvSpPr>
            <p:cNvPr id="1783" name="Google Shape;1783;p43">
              <a:extLst>
                <a:ext uri="{FF2B5EF4-FFF2-40B4-BE49-F238E27FC236}">
                  <a16:creationId xmlns:a16="http://schemas.microsoft.com/office/drawing/2014/main" id="{4B0A9A3D-907A-E4D8-7B15-A8CBCBF5AF34}"/>
                </a:ext>
              </a:extLst>
            </p:cNvPr>
            <p:cNvSpPr/>
            <p:nvPr/>
          </p:nvSpPr>
          <p:spPr>
            <a:xfrm>
              <a:off x="901716" y="2053741"/>
              <a:ext cx="17604" cy="55013"/>
            </a:xfrm>
            <a:custGeom>
              <a:avLst/>
              <a:gdLst/>
              <a:ahLst/>
              <a:cxnLst/>
              <a:rect l="l" t="t" r="r" b="b"/>
              <a:pathLst>
                <a:path w="16" h="50" extrusionOk="0">
                  <a:moveTo>
                    <a:pt x="16" y="50"/>
                  </a:moveTo>
                  <a:lnTo>
                    <a:pt x="11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3">
              <a:extLst>
                <a:ext uri="{FF2B5EF4-FFF2-40B4-BE49-F238E27FC236}">
                  <a16:creationId xmlns:a16="http://schemas.microsoft.com/office/drawing/2014/main" id="{E9C2F594-1853-C20E-5772-6D4E582FA168}"/>
                </a:ext>
              </a:extLst>
            </p:cNvPr>
            <p:cNvSpPr/>
            <p:nvPr/>
          </p:nvSpPr>
          <p:spPr>
            <a:xfrm>
              <a:off x="913819" y="2053741"/>
              <a:ext cx="11100" cy="5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3">
              <a:extLst>
                <a:ext uri="{FF2B5EF4-FFF2-40B4-BE49-F238E27FC236}">
                  <a16:creationId xmlns:a16="http://schemas.microsoft.com/office/drawing/2014/main" id="{7850A0AC-AE52-FE3F-A79F-586563379356}"/>
                </a:ext>
              </a:extLst>
            </p:cNvPr>
            <p:cNvSpPr/>
            <p:nvPr/>
          </p:nvSpPr>
          <p:spPr>
            <a:xfrm>
              <a:off x="835701" y="2097751"/>
              <a:ext cx="144134" cy="64916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5" y="2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5" y="4"/>
                    <a:pt x="55" y="9"/>
                    <a:pt x="55" y="21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3">
              <a:extLst>
                <a:ext uri="{FF2B5EF4-FFF2-40B4-BE49-F238E27FC236}">
                  <a16:creationId xmlns:a16="http://schemas.microsoft.com/office/drawing/2014/main" id="{A028045F-1390-A85B-96FC-68771F1900DB}"/>
                </a:ext>
              </a:extLst>
            </p:cNvPr>
            <p:cNvSpPr/>
            <p:nvPr/>
          </p:nvSpPr>
          <p:spPr>
            <a:xfrm>
              <a:off x="913819" y="2097751"/>
              <a:ext cx="75918" cy="64916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9"/>
                    <a:pt x="20" y="0"/>
                    <a:pt x="8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43">
              <a:extLst>
                <a:ext uri="{FF2B5EF4-FFF2-40B4-BE49-F238E27FC236}">
                  <a16:creationId xmlns:a16="http://schemas.microsoft.com/office/drawing/2014/main" id="{17D722BC-88FD-F39E-FDD4-52B735F27EF5}"/>
                </a:ext>
              </a:extLst>
            </p:cNvPr>
            <p:cNvSpPr/>
            <p:nvPr/>
          </p:nvSpPr>
          <p:spPr>
            <a:xfrm>
              <a:off x="736678" y="2173669"/>
              <a:ext cx="64915" cy="89121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25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7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4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43">
              <a:extLst>
                <a:ext uri="{FF2B5EF4-FFF2-40B4-BE49-F238E27FC236}">
                  <a16:creationId xmlns:a16="http://schemas.microsoft.com/office/drawing/2014/main" id="{ABE0D38F-0606-02B6-D72E-1D0D63246F2C}"/>
                </a:ext>
              </a:extLst>
            </p:cNvPr>
            <p:cNvSpPr/>
            <p:nvPr/>
          </p:nvSpPr>
          <p:spPr>
            <a:xfrm>
              <a:off x="1023845" y="2173669"/>
              <a:ext cx="64916" cy="89121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8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8" y="0"/>
                    <a:pt x="25" y="8"/>
                    <a:pt x="25" y="18"/>
                  </a:cubicBezTo>
                  <a:cubicBezTo>
                    <a:pt x="25" y="27"/>
                    <a:pt x="17" y="34"/>
                    <a:pt x="8" y="34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3">
              <a:extLst>
                <a:ext uri="{FF2B5EF4-FFF2-40B4-BE49-F238E27FC236}">
                  <a16:creationId xmlns:a16="http://schemas.microsoft.com/office/drawing/2014/main" id="{02F459C7-EB3F-5ADD-E892-908F85ED673C}"/>
                </a:ext>
              </a:extLst>
            </p:cNvPr>
            <p:cNvSpPr/>
            <p:nvPr/>
          </p:nvSpPr>
          <p:spPr>
            <a:xfrm>
              <a:off x="780688" y="2141762"/>
              <a:ext cx="254160" cy="155137"/>
            </a:xfrm>
            <a:custGeom>
              <a:avLst/>
              <a:gdLst/>
              <a:ahLst/>
              <a:cxnLst/>
              <a:rect l="l" t="t" r="r" b="b"/>
              <a:pathLst>
                <a:path w="231" h="141" extrusionOk="0">
                  <a:moveTo>
                    <a:pt x="231" y="129"/>
                  </a:moveTo>
                  <a:lnTo>
                    <a:pt x="119" y="141"/>
                  </a:lnTo>
                  <a:lnTo>
                    <a:pt x="0" y="141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231" y="10"/>
                  </a:lnTo>
                  <a:lnTo>
                    <a:pt x="231" y="129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3">
              <a:extLst>
                <a:ext uri="{FF2B5EF4-FFF2-40B4-BE49-F238E27FC236}">
                  <a16:creationId xmlns:a16="http://schemas.microsoft.com/office/drawing/2014/main" id="{35FF3EDC-BF44-2E1E-1380-00A5AD8795C9}"/>
                </a:ext>
              </a:extLst>
            </p:cNvPr>
            <p:cNvSpPr/>
            <p:nvPr/>
          </p:nvSpPr>
          <p:spPr>
            <a:xfrm>
              <a:off x="913819" y="2141762"/>
              <a:ext cx="130800" cy="15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3">
              <a:extLst>
                <a:ext uri="{FF2B5EF4-FFF2-40B4-BE49-F238E27FC236}">
                  <a16:creationId xmlns:a16="http://schemas.microsoft.com/office/drawing/2014/main" id="{17334C2C-B501-F55E-FD92-B84A583B5295}"/>
                </a:ext>
              </a:extLst>
            </p:cNvPr>
            <p:cNvSpPr/>
            <p:nvPr/>
          </p:nvSpPr>
          <p:spPr>
            <a:xfrm>
              <a:off x="801593" y="2162666"/>
              <a:ext cx="209049" cy="110026"/>
            </a:xfrm>
            <a:custGeom>
              <a:avLst/>
              <a:gdLst/>
              <a:ahLst/>
              <a:cxnLst/>
              <a:rect l="l" t="t" r="r" b="b"/>
              <a:pathLst>
                <a:path w="190" h="100" extrusionOk="0">
                  <a:moveTo>
                    <a:pt x="0" y="100"/>
                  </a:moveTo>
                  <a:lnTo>
                    <a:pt x="100" y="100"/>
                  </a:lnTo>
                  <a:lnTo>
                    <a:pt x="190" y="91"/>
                  </a:lnTo>
                  <a:lnTo>
                    <a:pt x="190" y="1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3">
              <a:extLst>
                <a:ext uri="{FF2B5EF4-FFF2-40B4-BE49-F238E27FC236}">
                  <a16:creationId xmlns:a16="http://schemas.microsoft.com/office/drawing/2014/main" id="{14D1CCA0-BF0F-E197-67E9-65B1801430C5}"/>
                </a:ext>
              </a:extLst>
            </p:cNvPr>
            <p:cNvSpPr/>
            <p:nvPr/>
          </p:nvSpPr>
          <p:spPr>
            <a:xfrm>
              <a:off x="913819" y="2162666"/>
              <a:ext cx="110100" cy="110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43">
              <a:extLst>
                <a:ext uri="{FF2B5EF4-FFF2-40B4-BE49-F238E27FC236}">
                  <a16:creationId xmlns:a16="http://schemas.microsoft.com/office/drawing/2014/main" id="{C81FB5D2-3ECC-494B-1DC4-3A44090CBA02}"/>
                </a:ext>
              </a:extLst>
            </p:cNvPr>
            <p:cNvSpPr/>
            <p:nvPr/>
          </p:nvSpPr>
          <p:spPr>
            <a:xfrm>
              <a:off x="835701" y="2196775"/>
              <a:ext cx="45000" cy="45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43">
              <a:extLst>
                <a:ext uri="{FF2B5EF4-FFF2-40B4-BE49-F238E27FC236}">
                  <a16:creationId xmlns:a16="http://schemas.microsoft.com/office/drawing/2014/main" id="{9A312B98-0E92-5AA1-BC88-1D52EC189E40}"/>
                </a:ext>
              </a:extLst>
            </p:cNvPr>
            <p:cNvSpPr/>
            <p:nvPr/>
          </p:nvSpPr>
          <p:spPr>
            <a:xfrm>
              <a:off x="945726" y="2196775"/>
              <a:ext cx="44100" cy="45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43">
              <a:extLst>
                <a:ext uri="{FF2B5EF4-FFF2-40B4-BE49-F238E27FC236}">
                  <a16:creationId xmlns:a16="http://schemas.microsoft.com/office/drawing/2014/main" id="{60C34B91-B341-5C9F-F0F6-D1B985038EAD}"/>
                </a:ext>
              </a:extLst>
            </p:cNvPr>
            <p:cNvSpPr/>
            <p:nvPr/>
          </p:nvSpPr>
          <p:spPr>
            <a:xfrm>
              <a:off x="736678" y="1919509"/>
              <a:ext cx="165039" cy="159538"/>
            </a:xfrm>
            <a:custGeom>
              <a:avLst/>
              <a:gdLst/>
              <a:ahLst/>
              <a:cxnLst/>
              <a:rect l="l" t="t" r="r" b="b"/>
              <a:pathLst>
                <a:path w="150" h="145" extrusionOk="0">
                  <a:moveTo>
                    <a:pt x="19" y="145"/>
                  </a:moveTo>
                  <a:lnTo>
                    <a:pt x="19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50" y="0"/>
                  </a:lnTo>
                  <a:lnTo>
                    <a:pt x="150" y="100"/>
                  </a:lnTo>
                  <a:lnTo>
                    <a:pt x="64" y="100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43">
              <a:extLst>
                <a:ext uri="{FF2B5EF4-FFF2-40B4-BE49-F238E27FC236}">
                  <a16:creationId xmlns:a16="http://schemas.microsoft.com/office/drawing/2014/main" id="{112287E1-338F-98F5-7406-9B5D9AB56333}"/>
                </a:ext>
              </a:extLst>
            </p:cNvPr>
            <p:cNvSpPr/>
            <p:nvPr/>
          </p:nvSpPr>
          <p:spPr>
            <a:xfrm>
              <a:off x="945726" y="1919509"/>
              <a:ext cx="143033" cy="159538"/>
            </a:xfrm>
            <a:custGeom>
              <a:avLst/>
              <a:gdLst/>
              <a:ahLst/>
              <a:cxnLst/>
              <a:rect l="l" t="t" r="r" b="b"/>
              <a:pathLst>
                <a:path w="130" h="145" extrusionOk="0">
                  <a:moveTo>
                    <a:pt x="111" y="145"/>
                  </a:moveTo>
                  <a:lnTo>
                    <a:pt x="66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00"/>
                  </a:lnTo>
                  <a:lnTo>
                    <a:pt x="111" y="100"/>
                  </a:lnTo>
                  <a:lnTo>
                    <a:pt x="111" y="145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43">
              <a:extLst>
                <a:ext uri="{FF2B5EF4-FFF2-40B4-BE49-F238E27FC236}">
                  <a16:creationId xmlns:a16="http://schemas.microsoft.com/office/drawing/2014/main" id="{87BB29DB-58FF-74B5-4CF6-6D9037CB8939}"/>
                </a:ext>
              </a:extLst>
            </p:cNvPr>
            <p:cNvSpPr/>
            <p:nvPr/>
          </p:nvSpPr>
          <p:spPr>
            <a:xfrm>
              <a:off x="780688" y="1964620"/>
              <a:ext cx="75900" cy="210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43">
              <a:extLst>
                <a:ext uri="{FF2B5EF4-FFF2-40B4-BE49-F238E27FC236}">
                  <a16:creationId xmlns:a16="http://schemas.microsoft.com/office/drawing/2014/main" id="{F06C7B8C-6512-BB5F-78E2-5BB9118B6627}"/>
                </a:ext>
              </a:extLst>
            </p:cNvPr>
            <p:cNvSpPr/>
            <p:nvPr/>
          </p:nvSpPr>
          <p:spPr>
            <a:xfrm>
              <a:off x="989737" y="1964620"/>
              <a:ext cx="55200" cy="2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213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>
          <a:extLst>
            <a:ext uri="{FF2B5EF4-FFF2-40B4-BE49-F238E27FC236}">
              <a16:creationId xmlns:a16="http://schemas.microsoft.com/office/drawing/2014/main" id="{2DA9914E-838F-F8F1-4429-05B4908C7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8">
            <a:extLst>
              <a:ext uri="{FF2B5EF4-FFF2-40B4-BE49-F238E27FC236}">
                <a16:creationId xmlns:a16="http://schemas.microsoft.com/office/drawing/2014/main" id="{114DC815-AA68-306D-11A6-CA6AD0165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0025"/>
            <a:ext cx="3519600" cy="615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SLAM Path</a:t>
            </a:r>
            <a:endParaRPr dirty="0"/>
          </a:p>
        </p:txBody>
      </p:sp>
      <p:sp>
        <p:nvSpPr>
          <p:cNvPr id="1937" name="Google Shape;1937;p48">
            <a:extLst>
              <a:ext uri="{FF2B5EF4-FFF2-40B4-BE49-F238E27FC236}">
                <a16:creationId xmlns:a16="http://schemas.microsoft.com/office/drawing/2014/main" id="{B5322EBA-EA2C-7904-82E1-C132E5EB17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77439"/>
            <a:ext cx="35196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robot's trajectory is visualized in 3D space.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trajectory shows directional movement with some curvature.</a:t>
            </a:r>
          </a:p>
        </p:txBody>
      </p:sp>
      <p:sp>
        <p:nvSpPr>
          <p:cNvPr id="1938" name="Google Shape;1938;p48">
            <a:extLst>
              <a:ext uri="{FF2B5EF4-FFF2-40B4-BE49-F238E27FC236}">
                <a16:creationId xmlns:a16="http://schemas.microsoft.com/office/drawing/2014/main" id="{2AAB3A54-FE65-7ACA-B3BD-713688D82888}"/>
              </a:ext>
            </a:extLst>
          </p:cNvPr>
          <p:cNvSpPr/>
          <p:nvPr/>
        </p:nvSpPr>
        <p:spPr>
          <a:xfrm>
            <a:off x="561600" y="1030825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9" name="Google Shape;1939;p48">
            <a:extLst>
              <a:ext uri="{FF2B5EF4-FFF2-40B4-BE49-F238E27FC236}">
                <a16:creationId xmlns:a16="http://schemas.microsoft.com/office/drawing/2014/main" id="{EB981D43-C6D4-1A55-5291-1DA9F88743AD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237" b="237"/>
          <a:stretch/>
        </p:blipFill>
        <p:spPr>
          <a:xfrm>
            <a:off x="4537475" y="898750"/>
            <a:ext cx="3443700" cy="34752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29694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>
          <a:extLst>
            <a:ext uri="{FF2B5EF4-FFF2-40B4-BE49-F238E27FC236}">
              <a16:creationId xmlns:a16="http://schemas.microsoft.com/office/drawing/2014/main" id="{82786EDE-CD4F-CE1C-13FC-42DEC152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8">
            <a:extLst>
              <a:ext uri="{FF2B5EF4-FFF2-40B4-BE49-F238E27FC236}">
                <a16:creationId xmlns:a16="http://schemas.microsoft.com/office/drawing/2014/main" id="{B7E3963F-851C-3412-1116-77555C882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40525"/>
            <a:ext cx="3519600" cy="15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SLAM Path w/ Loop Closures</a:t>
            </a:r>
            <a:endParaRPr dirty="0"/>
          </a:p>
        </p:txBody>
      </p:sp>
      <p:sp>
        <p:nvSpPr>
          <p:cNvPr id="1937" name="Google Shape;1937;p48">
            <a:extLst>
              <a:ext uri="{FF2B5EF4-FFF2-40B4-BE49-F238E27FC236}">
                <a16:creationId xmlns:a16="http://schemas.microsoft.com/office/drawing/2014/main" id="{B12CC924-FE4D-AE5C-A7ED-5F8B84749C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976955"/>
            <a:ext cx="35196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Loop closure points (orange dots) are detected, indicating that the robot revisited previous locations.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trajectory path (blue line) shows movement through space over 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Z-axis represents time, confirming that loop closures occur at different timestamps.</a:t>
            </a:r>
            <a:endParaRPr dirty="0"/>
          </a:p>
        </p:txBody>
      </p:sp>
      <p:sp>
        <p:nvSpPr>
          <p:cNvPr id="1938" name="Google Shape;1938;p48">
            <a:extLst>
              <a:ext uri="{FF2B5EF4-FFF2-40B4-BE49-F238E27FC236}">
                <a16:creationId xmlns:a16="http://schemas.microsoft.com/office/drawing/2014/main" id="{7A37E457-3311-3EB6-E311-7BDF4BD53097}"/>
              </a:ext>
            </a:extLst>
          </p:cNvPr>
          <p:cNvSpPr/>
          <p:nvPr/>
        </p:nvSpPr>
        <p:spPr>
          <a:xfrm>
            <a:off x="561600" y="1030825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9" name="Google Shape;1939;p48">
            <a:extLst>
              <a:ext uri="{FF2B5EF4-FFF2-40B4-BE49-F238E27FC236}">
                <a16:creationId xmlns:a16="http://schemas.microsoft.com/office/drawing/2014/main" id="{EC373738-12AF-BC4F-285E-DDA9C809DA3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237" b="237"/>
          <a:stretch/>
        </p:blipFill>
        <p:spPr>
          <a:xfrm>
            <a:off x="4537475" y="898750"/>
            <a:ext cx="3443700" cy="34752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65644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8"/>
          <p:cNvSpPr txBox="1">
            <a:spLocks noGrp="1"/>
          </p:cNvSpPr>
          <p:nvPr>
            <p:ph type="title"/>
          </p:nvPr>
        </p:nvSpPr>
        <p:spPr>
          <a:xfrm>
            <a:off x="720000" y="340525"/>
            <a:ext cx="3519600" cy="15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SLAM Learning Process Display</a:t>
            </a:r>
            <a:endParaRPr dirty="0"/>
          </a:p>
        </p:txBody>
      </p:sp>
      <p:sp>
        <p:nvSpPr>
          <p:cNvPr id="1937" name="Google Shape;1937;p48"/>
          <p:cNvSpPr txBox="1">
            <a:spLocks noGrp="1"/>
          </p:cNvSpPr>
          <p:nvPr>
            <p:ph type="subTitle" idx="1"/>
          </p:nvPr>
        </p:nvSpPr>
        <p:spPr>
          <a:xfrm>
            <a:off x="640800" y="2187400"/>
            <a:ext cx="35196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Mean Squared Error (MSE): 83.5832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Root Mean Squared Error (RMSE): 9.1424</a:t>
            </a:r>
            <a:endParaRPr dirty="0"/>
          </a:p>
        </p:txBody>
      </p:sp>
      <p:sp>
        <p:nvSpPr>
          <p:cNvPr id="1938" name="Google Shape;1938;p48"/>
          <p:cNvSpPr/>
          <p:nvPr/>
        </p:nvSpPr>
        <p:spPr>
          <a:xfrm>
            <a:off x="561600" y="1030825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9" name="Google Shape;1939;p4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5317" r="15317"/>
          <a:stretch/>
        </p:blipFill>
        <p:spPr>
          <a:xfrm>
            <a:off x="4537475" y="898750"/>
            <a:ext cx="3443700" cy="34752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7708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Work</a:t>
            </a:r>
            <a:endParaRPr dirty="0"/>
          </a:p>
        </p:txBody>
      </p:sp>
      <p:sp>
        <p:nvSpPr>
          <p:cNvPr id="2263" name="Google Shape;2263;p56"/>
          <p:cNvSpPr txBox="1">
            <a:spLocks noGrp="1"/>
          </p:cNvSpPr>
          <p:nvPr>
            <p:ph type="subTitle" idx="1"/>
          </p:nvPr>
        </p:nvSpPr>
        <p:spPr>
          <a:xfrm>
            <a:off x="1165414" y="979750"/>
            <a:ext cx="4313400" cy="330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Takeaways: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learning-based SLAM improves </a:t>
            </a:r>
            <a:r>
              <a:rPr lang="en-US" b="1" dirty="0"/>
              <a:t>pose estimation and loop closure detection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CNNs </a:t>
            </a:r>
            <a:r>
              <a:rPr lang="en-US" b="1" dirty="0"/>
              <a:t>learn spatial features</a:t>
            </a:r>
            <a:r>
              <a:rPr lang="en-US" dirty="0"/>
              <a:t> better than classical SLAM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on </a:t>
            </a:r>
            <a:r>
              <a:rPr lang="en-US" b="1" dirty="0"/>
              <a:t>real-world data (KITTI)</a:t>
            </a:r>
            <a:r>
              <a:rPr lang="en-US" dirty="0"/>
              <a:t> enhances generalization.</a:t>
            </a:r>
          </a:p>
          <a:p>
            <a:pPr marL="152400" indent="0">
              <a:buNone/>
            </a:pPr>
            <a:r>
              <a:rPr lang="en-US" dirty="0"/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Integrate LSTMs</a:t>
            </a:r>
            <a:r>
              <a:rPr lang="en-US" dirty="0"/>
              <a:t> for motion history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 in a 3D simulator (Gazebo).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Fuse multiple sensors (IMU, LiDAR) for robustness.</a:t>
            </a: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grpSp>
        <p:nvGrpSpPr>
          <p:cNvPr id="2264" name="Google Shape;2264;p56"/>
          <p:cNvGrpSpPr/>
          <p:nvPr/>
        </p:nvGrpSpPr>
        <p:grpSpPr>
          <a:xfrm>
            <a:off x="5761388" y="892225"/>
            <a:ext cx="1847850" cy="3716339"/>
            <a:chOff x="4850113" y="726925"/>
            <a:chExt cx="1847850" cy="3716339"/>
          </a:xfrm>
        </p:grpSpPr>
        <p:sp>
          <p:nvSpPr>
            <p:cNvPr id="2265" name="Google Shape;2265;p56"/>
            <p:cNvSpPr/>
            <p:nvPr/>
          </p:nvSpPr>
          <p:spPr>
            <a:xfrm>
              <a:off x="4916788" y="1685775"/>
              <a:ext cx="330200" cy="684213"/>
            </a:xfrm>
            <a:custGeom>
              <a:avLst/>
              <a:gdLst/>
              <a:ahLst/>
              <a:cxnLst/>
              <a:rect l="l" t="t" r="r" b="b"/>
              <a:pathLst>
                <a:path w="245" h="508" extrusionOk="0">
                  <a:moveTo>
                    <a:pt x="90" y="508"/>
                  </a:moveTo>
                  <a:cubicBezTo>
                    <a:pt x="0" y="502"/>
                    <a:pt x="0" y="502"/>
                    <a:pt x="0" y="502"/>
                  </a:cubicBezTo>
                  <a:cubicBezTo>
                    <a:pt x="20" y="196"/>
                    <a:pt x="168" y="8"/>
                    <a:pt x="174" y="0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09" y="28"/>
                    <a:pt x="209" y="28"/>
                    <a:pt x="209" y="28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243" y="58"/>
                    <a:pt x="108" y="232"/>
                    <a:pt x="90" y="5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4980288" y="2957363"/>
              <a:ext cx="271463" cy="284163"/>
            </a:xfrm>
            <a:custGeom>
              <a:avLst/>
              <a:gdLst/>
              <a:ahLst/>
              <a:cxnLst/>
              <a:rect l="l" t="t" r="r" b="b"/>
              <a:pathLst>
                <a:path w="201" h="211" extrusionOk="0">
                  <a:moveTo>
                    <a:pt x="133" y="0"/>
                  </a:moveTo>
                  <a:cubicBezTo>
                    <a:pt x="172" y="63"/>
                    <a:pt x="172" y="63"/>
                    <a:pt x="172" y="63"/>
                  </a:cubicBezTo>
                  <a:cubicBezTo>
                    <a:pt x="180" y="77"/>
                    <a:pt x="173" y="94"/>
                    <a:pt x="158" y="98"/>
                  </a:cubicBezTo>
                  <a:cubicBezTo>
                    <a:pt x="149" y="101"/>
                    <a:pt x="139" y="98"/>
                    <a:pt x="133" y="90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60"/>
                    <a:pt x="119" y="110"/>
                    <a:pt x="164" y="144"/>
                  </a:cubicBezTo>
                  <a:cubicBezTo>
                    <a:pt x="201" y="172"/>
                    <a:pt x="101" y="211"/>
                    <a:pt x="50" y="171"/>
                  </a:cubicBezTo>
                  <a:cubicBezTo>
                    <a:pt x="0" y="130"/>
                    <a:pt x="18" y="30"/>
                    <a:pt x="18" y="30"/>
                  </a:cubicBezTo>
                  <a:cubicBezTo>
                    <a:pt x="133" y="0"/>
                    <a:pt x="133" y="0"/>
                    <a:pt x="13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4850113" y="2363638"/>
              <a:ext cx="330200" cy="655638"/>
            </a:xfrm>
            <a:custGeom>
              <a:avLst/>
              <a:gdLst/>
              <a:ahLst/>
              <a:cxnLst/>
              <a:rect l="l" t="t" r="r" b="b"/>
              <a:pathLst>
                <a:path w="246" h="488" extrusionOk="0">
                  <a:moveTo>
                    <a:pt x="241" y="396"/>
                  </a:moveTo>
                  <a:cubicBezTo>
                    <a:pt x="246" y="413"/>
                    <a:pt x="241" y="430"/>
                    <a:pt x="23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242" y="430"/>
                    <a:pt x="246" y="413"/>
                    <a:pt x="241" y="396"/>
                  </a:cubicBezTo>
                  <a:moveTo>
                    <a:pt x="51" y="0"/>
                  </a:moveTo>
                  <a:cubicBezTo>
                    <a:pt x="25" y="0"/>
                    <a:pt x="3" y="20"/>
                    <a:pt x="3" y="46"/>
                  </a:cubicBezTo>
                  <a:cubicBezTo>
                    <a:pt x="0" y="182"/>
                    <a:pt x="23" y="320"/>
                    <a:pt x="71" y="456"/>
                  </a:cubicBezTo>
                  <a:cubicBezTo>
                    <a:pt x="78" y="475"/>
                    <a:pt x="95" y="487"/>
                    <a:pt x="113" y="488"/>
                  </a:cubicBezTo>
                  <a:cubicBezTo>
                    <a:pt x="114" y="478"/>
                    <a:pt x="115" y="472"/>
                    <a:pt x="115" y="472"/>
                  </a:cubicBezTo>
                  <a:cubicBezTo>
                    <a:pt x="220" y="445"/>
                    <a:pt x="220" y="445"/>
                    <a:pt x="220" y="445"/>
                  </a:cubicBezTo>
                  <a:cubicBezTo>
                    <a:pt x="116" y="315"/>
                    <a:pt x="122" y="64"/>
                    <a:pt x="126" y="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3" y="0"/>
                    <a:pt x="52" y="0"/>
                    <a:pt x="5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5173963" y="289227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5019975" y="2368400"/>
              <a:ext cx="153988" cy="527050"/>
            </a:xfrm>
            <a:custGeom>
              <a:avLst/>
              <a:gdLst/>
              <a:ahLst/>
              <a:cxnLst/>
              <a:rect l="l" t="t" r="r" b="b"/>
              <a:pathLst>
                <a:path w="115" h="392" extrusionOk="0">
                  <a:moveTo>
                    <a:pt x="115" y="392"/>
                  </a:moveTo>
                  <a:cubicBezTo>
                    <a:pt x="115" y="392"/>
                    <a:pt x="115" y="392"/>
                    <a:pt x="115" y="392"/>
                  </a:cubicBezTo>
                  <a:cubicBezTo>
                    <a:pt x="115" y="392"/>
                    <a:pt x="115" y="392"/>
                    <a:pt x="115" y="392"/>
                  </a:cubicBezTo>
                  <a:moveTo>
                    <a:pt x="115" y="391"/>
                  </a:moveTo>
                  <a:cubicBezTo>
                    <a:pt x="115" y="391"/>
                    <a:pt x="115" y="391"/>
                    <a:pt x="115" y="392"/>
                  </a:cubicBezTo>
                  <a:cubicBezTo>
                    <a:pt x="115" y="391"/>
                    <a:pt x="115" y="391"/>
                    <a:pt x="115" y="391"/>
                  </a:cubicBezTo>
                  <a:moveTo>
                    <a:pt x="115" y="391"/>
                  </a:moveTo>
                  <a:cubicBezTo>
                    <a:pt x="115" y="391"/>
                    <a:pt x="115" y="391"/>
                    <a:pt x="115" y="391"/>
                  </a:cubicBezTo>
                  <a:cubicBezTo>
                    <a:pt x="115" y="391"/>
                    <a:pt x="115" y="391"/>
                    <a:pt x="115" y="391"/>
                  </a:cubicBezTo>
                  <a:moveTo>
                    <a:pt x="115" y="391"/>
                  </a:moveTo>
                  <a:cubicBezTo>
                    <a:pt x="115" y="391"/>
                    <a:pt x="115" y="391"/>
                    <a:pt x="115" y="391"/>
                  </a:cubicBezTo>
                  <a:cubicBezTo>
                    <a:pt x="115" y="391"/>
                    <a:pt x="115" y="391"/>
                    <a:pt x="115" y="391"/>
                  </a:cubicBezTo>
                  <a:moveTo>
                    <a:pt x="115" y="390"/>
                  </a:moveTo>
                  <a:cubicBezTo>
                    <a:pt x="115" y="391"/>
                    <a:pt x="115" y="391"/>
                    <a:pt x="115" y="391"/>
                  </a:cubicBezTo>
                  <a:cubicBezTo>
                    <a:pt x="115" y="391"/>
                    <a:pt x="115" y="391"/>
                    <a:pt x="115" y="390"/>
                  </a:cubicBezTo>
                  <a:moveTo>
                    <a:pt x="115" y="390"/>
                  </a:moveTo>
                  <a:cubicBezTo>
                    <a:pt x="115" y="390"/>
                    <a:pt x="115" y="390"/>
                    <a:pt x="115" y="390"/>
                  </a:cubicBezTo>
                  <a:cubicBezTo>
                    <a:pt x="115" y="390"/>
                    <a:pt x="115" y="390"/>
                    <a:pt x="115" y="390"/>
                  </a:cubicBezTo>
                  <a:moveTo>
                    <a:pt x="115" y="390"/>
                  </a:moveTo>
                  <a:cubicBezTo>
                    <a:pt x="115" y="390"/>
                    <a:pt x="115" y="390"/>
                    <a:pt x="115" y="390"/>
                  </a:cubicBezTo>
                  <a:cubicBezTo>
                    <a:pt x="115" y="390"/>
                    <a:pt x="115" y="390"/>
                    <a:pt x="115" y="390"/>
                  </a:cubicBezTo>
                  <a:moveTo>
                    <a:pt x="115" y="390"/>
                  </a:moveTo>
                  <a:cubicBezTo>
                    <a:pt x="115" y="390"/>
                    <a:pt x="115" y="390"/>
                    <a:pt x="115" y="390"/>
                  </a:cubicBezTo>
                  <a:cubicBezTo>
                    <a:pt x="115" y="390"/>
                    <a:pt x="115" y="390"/>
                    <a:pt x="115" y="390"/>
                  </a:cubicBezTo>
                  <a:moveTo>
                    <a:pt x="115" y="389"/>
                  </a:moveTo>
                  <a:cubicBezTo>
                    <a:pt x="115" y="389"/>
                    <a:pt x="115" y="390"/>
                    <a:pt x="115" y="390"/>
                  </a:cubicBezTo>
                  <a:cubicBezTo>
                    <a:pt x="115" y="390"/>
                    <a:pt x="115" y="389"/>
                    <a:pt x="115" y="389"/>
                  </a:cubicBezTo>
                  <a:moveTo>
                    <a:pt x="57" y="62"/>
                  </a:moveTo>
                  <a:cubicBezTo>
                    <a:pt x="57" y="170"/>
                    <a:pt x="76" y="280"/>
                    <a:pt x="114" y="389"/>
                  </a:cubicBezTo>
                  <a:cubicBezTo>
                    <a:pt x="114" y="389"/>
                    <a:pt x="115" y="389"/>
                    <a:pt x="115" y="389"/>
                  </a:cubicBezTo>
                  <a:cubicBezTo>
                    <a:pt x="115" y="389"/>
                    <a:pt x="114" y="389"/>
                    <a:pt x="114" y="389"/>
                  </a:cubicBezTo>
                  <a:cubicBezTo>
                    <a:pt x="76" y="280"/>
                    <a:pt x="57" y="170"/>
                    <a:pt x="57" y="6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38" y="3"/>
                    <a:pt x="57" y="24"/>
                    <a:pt x="57" y="50"/>
                  </a:cubicBezTo>
                  <a:cubicBezTo>
                    <a:pt x="57" y="24"/>
                    <a:pt x="38" y="3"/>
                    <a:pt x="1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5005688" y="2368400"/>
              <a:ext cx="174625" cy="593725"/>
            </a:xfrm>
            <a:custGeom>
              <a:avLst/>
              <a:gdLst/>
              <a:ahLst/>
              <a:cxnLst/>
              <a:rect l="l" t="t" r="r" b="b"/>
              <a:pathLst>
                <a:path w="130" h="441" extrusionOk="0">
                  <a:moveTo>
                    <a:pt x="10" y="0"/>
                  </a:moveTo>
                  <a:cubicBezTo>
                    <a:pt x="6" y="60"/>
                    <a:pt x="0" y="311"/>
                    <a:pt x="104" y="441"/>
                  </a:cubicBezTo>
                  <a:cubicBezTo>
                    <a:pt x="114" y="438"/>
                    <a:pt x="114" y="438"/>
                    <a:pt x="114" y="438"/>
                  </a:cubicBezTo>
                  <a:cubicBezTo>
                    <a:pt x="114" y="438"/>
                    <a:pt x="114" y="438"/>
                    <a:pt x="114" y="438"/>
                  </a:cubicBezTo>
                  <a:cubicBezTo>
                    <a:pt x="125" y="426"/>
                    <a:pt x="130" y="409"/>
                    <a:pt x="125" y="392"/>
                  </a:cubicBezTo>
                  <a:cubicBezTo>
                    <a:pt x="125" y="392"/>
                    <a:pt x="125" y="392"/>
                    <a:pt x="125" y="392"/>
                  </a:cubicBezTo>
                  <a:cubicBezTo>
                    <a:pt x="125" y="392"/>
                    <a:pt x="125" y="392"/>
                    <a:pt x="125" y="392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25" y="391"/>
                    <a:pt x="125" y="391"/>
                    <a:pt x="125" y="391"/>
                  </a:cubicBezTo>
                  <a:cubicBezTo>
                    <a:pt x="125" y="391"/>
                    <a:pt x="125" y="391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90"/>
                    <a:pt x="125" y="390"/>
                  </a:cubicBezTo>
                  <a:cubicBezTo>
                    <a:pt x="125" y="390"/>
                    <a:pt x="125" y="389"/>
                    <a:pt x="125" y="389"/>
                  </a:cubicBezTo>
                  <a:cubicBezTo>
                    <a:pt x="125" y="389"/>
                    <a:pt x="125" y="389"/>
                    <a:pt x="125" y="389"/>
                  </a:cubicBezTo>
                  <a:cubicBezTo>
                    <a:pt x="125" y="389"/>
                    <a:pt x="124" y="389"/>
                    <a:pt x="124" y="389"/>
                  </a:cubicBezTo>
                  <a:cubicBezTo>
                    <a:pt x="86" y="280"/>
                    <a:pt x="67" y="170"/>
                    <a:pt x="67" y="62"/>
                  </a:cubicBezTo>
                  <a:cubicBezTo>
                    <a:pt x="67" y="58"/>
                    <a:pt x="67" y="54"/>
                    <a:pt x="67" y="5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24"/>
                    <a:pt x="48" y="3"/>
                    <a:pt x="22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5145388" y="2957363"/>
              <a:ext cx="14288" cy="9525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1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4"/>
                    <a:pt x="2" y="5"/>
                    <a:pt x="3" y="7"/>
                  </a:cubicBezTo>
                  <a:cubicBezTo>
                    <a:pt x="6" y="5"/>
                    <a:pt x="8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4967588" y="1614338"/>
              <a:ext cx="415925" cy="438150"/>
            </a:xfrm>
            <a:custGeom>
              <a:avLst/>
              <a:gdLst/>
              <a:ahLst/>
              <a:cxnLst/>
              <a:rect l="l" t="t" r="r" b="b"/>
              <a:pathLst>
                <a:path w="309" h="326" extrusionOk="0">
                  <a:moveTo>
                    <a:pt x="30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29" y="0"/>
                    <a:pt x="0" y="56"/>
                    <a:pt x="28" y="98"/>
                  </a:cubicBezTo>
                  <a:cubicBezTo>
                    <a:pt x="71" y="161"/>
                    <a:pt x="71" y="161"/>
                    <a:pt x="71" y="161"/>
                  </a:cubicBezTo>
                  <a:cubicBezTo>
                    <a:pt x="105" y="95"/>
                    <a:pt x="135" y="57"/>
                    <a:pt x="137" y="54"/>
                  </a:cubicBezTo>
                  <a:cubicBezTo>
                    <a:pt x="173" y="82"/>
                    <a:pt x="173" y="82"/>
                    <a:pt x="173" y="82"/>
                  </a:cubicBezTo>
                  <a:cubicBezTo>
                    <a:pt x="208" y="110"/>
                    <a:pt x="208" y="110"/>
                    <a:pt x="208" y="110"/>
                  </a:cubicBezTo>
                  <a:cubicBezTo>
                    <a:pt x="207" y="111"/>
                    <a:pt x="168" y="160"/>
                    <a:pt x="130" y="248"/>
                  </a:cubicBezTo>
                  <a:cubicBezTo>
                    <a:pt x="183" y="326"/>
                    <a:pt x="183" y="326"/>
                    <a:pt x="183" y="326"/>
                  </a:cubicBezTo>
                  <a:cubicBezTo>
                    <a:pt x="228" y="68"/>
                    <a:pt x="228" y="68"/>
                    <a:pt x="228" y="68"/>
                  </a:cubicBezTo>
                  <a:cubicBezTo>
                    <a:pt x="235" y="29"/>
                    <a:pt x="269" y="0"/>
                    <a:pt x="30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5062838" y="1685775"/>
              <a:ext cx="184150" cy="261938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66" y="0"/>
                  </a:moveTo>
                  <a:cubicBezTo>
                    <a:pt x="64" y="3"/>
                    <a:pt x="34" y="41"/>
                    <a:pt x="0" y="107"/>
                  </a:cubicBezTo>
                  <a:cubicBezTo>
                    <a:pt x="59" y="194"/>
                    <a:pt x="59" y="194"/>
                    <a:pt x="59" y="194"/>
                  </a:cubicBezTo>
                  <a:cubicBezTo>
                    <a:pt x="97" y="106"/>
                    <a:pt x="136" y="57"/>
                    <a:pt x="137" y="56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6301088" y="1685775"/>
              <a:ext cx="330200" cy="684213"/>
            </a:xfrm>
            <a:custGeom>
              <a:avLst/>
              <a:gdLst/>
              <a:ahLst/>
              <a:cxnLst/>
              <a:rect l="l" t="t" r="r" b="b"/>
              <a:pathLst>
                <a:path w="245" h="508" extrusionOk="0">
                  <a:moveTo>
                    <a:pt x="155" y="508"/>
                  </a:moveTo>
                  <a:cubicBezTo>
                    <a:pt x="137" y="230"/>
                    <a:pt x="2" y="58"/>
                    <a:pt x="0" y="5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7" y="8"/>
                    <a:pt x="225" y="196"/>
                    <a:pt x="245" y="502"/>
                  </a:cubicBezTo>
                  <a:cubicBezTo>
                    <a:pt x="155" y="508"/>
                    <a:pt x="155" y="508"/>
                    <a:pt x="155" y="50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6296325" y="2957363"/>
              <a:ext cx="271463" cy="284163"/>
            </a:xfrm>
            <a:custGeom>
              <a:avLst/>
              <a:gdLst/>
              <a:ahLst/>
              <a:cxnLst/>
              <a:rect l="l" t="t" r="r" b="b"/>
              <a:pathLst>
                <a:path w="202" h="211" extrusionOk="0">
                  <a:moveTo>
                    <a:pt x="69" y="0"/>
                  </a:moveTo>
                  <a:cubicBezTo>
                    <a:pt x="30" y="63"/>
                    <a:pt x="30" y="63"/>
                    <a:pt x="30" y="63"/>
                  </a:cubicBezTo>
                  <a:cubicBezTo>
                    <a:pt x="22" y="77"/>
                    <a:pt x="29" y="94"/>
                    <a:pt x="44" y="98"/>
                  </a:cubicBezTo>
                  <a:cubicBezTo>
                    <a:pt x="53" y="101"/>
                    <a:pt x="63" y="98"/>
                    <a:pt x="69" y="9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89" y="60"/>
                    <a:pt x="83" y="110"/>
                    <a:pt x="38" y="144"/>
                  </a:cubicBezTo>
                  <a:cubicBezTo>
                    <a:pt x="0" y="172"/>
                    <a:pt x="101" y="211"/>
                    <a:pt x="151" y="171"/>
                  </a:cubicBezTo>
                  <a:cubicBezTo>
                    <a:pt x="202" y="130"/>
                    <a:pt x="184" y="30"/>
                    <a:pt x="184" y="30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6367763" y="2363638"/>
              <a:ext cx="330200" cy="655638"/>
            </a:xfrm>
            <a:custGeom>
              <a:avLst/>
              <a:gdLst/>
              <a:ahLst/>
              <a:cxnLst/>
              <a:rect l="l" t="t" r="r" b="b"/>
              <a:pathLst>
                <a:path w="246" h="488" extrusionOk="0">
                  <a:moveTo>
                    <a:pt x="4" y="396"/>
                  </a:moveTo>
                  <a:cubicBezTo>
                    <a:pt x="0" y="413"/>
                    <a:pt x="4" y="430"/>
                    <a:pt x="16" y="442"/>
                  </a:cubicBezTo>
                  <a:cubicBezTo>
                    <a:pt x="16" y="442"/>
                    <a:pt x="16" y="442"/>
                    <a:pt x="16" y="442"/>
                  </a:cubicBezTo>
                  <a:cubicBezTo>
                    <a:pt x="4" y="430"/>
                    <a:pt x="0" y="413"/>
                    <a:pt x="4" y="396"/>
                  </a:cubicBezTo>
                  <a:moveTo>
                    <a:pt x="195" y="0"/>
                  </a:moveTo>
                  <a:cubicBezTo>
                    <a:pt x="194" y="0"/>
                    <a:pt x="193" y="0"/>
                    <a:pt x="192" y="0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4" y="64"/>
                    <a:pt x="130" y="315"/>
                    <a:pt x="26" y="445"/>
                  </a:cubicBezTo>
                  <a:cubicBezTo>
                    <a:pt x="131" y="472"/>
                    <a:pt x="131" y="472"/>
                    <a:pt x="131" y="472"/>
                  </a:cubicBezTo>
                  <a:cubicBezTo>
                    <a:pt x="131" y="472"/>
                    <a:pt x="132" y="478"/>
                    <a:pt x="133" y="488"/>
                  </a:cubicBezTo>
                  <a:cubicBezTo>
                    <a:pt x="151" y="487"/>
                    <a:pt x="168" y="475"/>
                    <a:pt x="174" y="456"/>
                  </a:cubicBezTo>
                  <a:cubicBezTo>
                    <a:pt x="223" y="320"/>
                    <a:pt x="246" y="182"/>
                    <a:pt x="243" y="46"/>
                  </a:cubicBezTo>
                  <a:cubicBezTo>
                    <a:pt x="243" y="20"/>
                    <a:pt x="221" y="0"/>
                    <a:pt x="19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6372525" y="2892275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6451900" y="2368400"/>
              <a:ext cx="77788" cy="66675"/>
            </a:xfrm>
            <a:custGeom>
              <a:avLst/>
              <a:gdLst/>
              <a:ahLst/>
              <a:cxnLst/>
              <a:rect l="l" t="t" r="r" b="b"/>
              <a:pathLst>
                <a:path w="57" h="50" extrusionOk="0"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19" y="3"/>
                    <a:pt x="0" y="24"/>
                    <a:pt x="0" y="50"/>
                  </a:cubicBezTo>
                  <a:cubicBezTo>
                    <a:pt x="0" y="24"/>
                    <a:pt x="19" y="3"/>
                    <a:pt x="45" y="1"/>
                  </a:cubicBezTo>
                  <a:moveTo>
                    <a:pt x="57" y="0"/>
                  </a:moveTo>
                  <a:cubicBezTo>
                    <a:pt x="47" y="1"/>
                    <a:pt x="47" y="1"/>
                    <a:pt x="47" y="1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6512225" y="236998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D17A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6372525" y="2452538"/>
              <a:ext cx="79375" cy="442913"/>
            </a:xfrm>
            <a:custGeom>
              <a:avLst/>
              <a:gdLst/>
              <a:ahLst/>
              <a:cxnLst/>
              <a:rect l="l" t="t" r="r" b="b"/>
              <a:pathLst>
                <a:path w="59" h="330" extrusionOk="0">
                  <a:moveTo>
                    <a:pt x="0" y="330"/>
                  </a:moveTo>
                  <a:cubicBezTo>
                    <a:pt x="0" y="330"/>
                    <a:pt x="0" y="330"/>
                    <a:pt x="0" y="330"/>
                  </a:cubicBezTo>
                  <a:cubicBezTo>
                    <a:pt x="0" y="330"/>
                    <a:pt x="0" y="330"/>
                    <a:pt x="0" y="330"/>
                  </a:cubicBezTo>
                  <a:moveTo>
                    <a:pt x="1" y="329"/>
                  </a:moveTo>
                  <a:cubicBezTo>
                    <a:pt x="1" y="329"/>
                    <a:pt x="1" y="329"/>
                    <a:pt x="1" y="330"/>
                  </a:cubicBezTo>
                  <a:cubicBezTo>
                    <a:pt x="1" y="329"/>
                    <a:pt x="1" y="329"/>
                    <a:pt x="1" y="329"/>
                  </a:cubicBezTo>
                  <a:moveTo>
                    <a:pt x="1" y="329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29"/>
                    <a:pt x="1" y="329"/>
                    <a:pt x="1" y="329"/>
                  </a:cubicBezTo>
                  <a:moveTo>
                    <a:pt x="1" y="329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29"/>
                    <a:pt x="1" y="329"/>
                    <a:pt x="1" y="329"/>
                  </a:cubicBezTo>
                  <a:moveTo>
                    <a:pt x="1" y="328"/>
                  </a:moveTo>
                  <a:cubicBezTo>
                    <a:pt x="1" y="329"/>
                    <a:pt x="1" y="329"/>
                    <a:pt x="1" y="329"/>
                  </a:cubicBezTo>
                  <a:cubicBezTo>
                    <a:pt x="1" y="329"/>
                    <a:pt x="1" y="329"/>
                    <a:pt x="1" y="328"/>
                  </a:cubicBezTo>
                  <a:moveTo>
                    <a:pt x="1" y="3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" y="328"/>
                    <a:pt x="1" y="328"/>
                  </a:cubicBezTo>
                  <a:moveTo>
                    <a:pt x="1" y="3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" y="328"/>
                    <a:pt x="1" y="328"/>
                  </a:cubicBezTo>
                  <a:moveTo>
                    <a:pt x="1" y="328"/>
                  </a:moveTo>
                  <a:cubicBezTo>
                    <a:pt x="1" y="328"/>
                    <a:pt x="1" y="328"/>
                    <a:pt x="1" y="328"/>
                  </a:cubicBezTo>
                  <a:cubicBezTo>
                    <a:pt x="1" y="328"/>
                    <a:pt x="1" y="328"/>
                    <a:pt x="1" y="328"/>
                  </a:cubicBezTo>
                  <a:moveTo>
                    <a:pt x="1" y="327"/>
                  </a:moveTo>
                  <a:cubicBezTo>
                    <a:pt x="1" y="327"/>
                    <a:pt x="1" y="328"/>
                    <a:pt x="1" y="328"/>
                  </a:cubicBezTo>
                  <a:cubicBezTo>
                    <a:pt x="1" y="328"/>
                    <a:pt x="1" y="327"/>
                    <a:pt x="1" y="327"/>
                  </a:cubicBezTo>
                  <a:moveTo>
                    <a:pt x="59" y="0"/>
                  </a:moveTo>
                  <a:cubicBezTo>
                    <a:pt x="59" y="108"/>
                    <a:pt x="40" y="218"/>
                    <a:pt x="1" y="327"/>
                  </a:cubicBezTo>
                  <a:cubicBezTo>
                    <a:pt x="1" y="327"/>
                    <a:pt x="1" y="327"/>
                    <a:pt x="1" y="327"/>
                  </a:cubicBezTo>
                  <a:cubicBezTo>
                    <a:pt x="1" y="327"/>
                    <a:pt x="1" y="327"/>
                    <a:pt x="1" y="327"/>
                  </a:cubicBezTo>
                  <a:cubicBezTo>
                    <a:pt x="40" y="218"/>
                    <a:pt x="59" y="108"/>
                    <a:pt x="5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6367763" y="2368400"/>
              <a:ext cx="174625" cy="593725"/>
            </a:xfrm>
            <a:custGeom>
              <a:avLst/>
              <a:gdLst/>
              <a:ahLst/>
              <a:cxnLst/>
              <a:rect l="l" t="t" r="r" b="b"/>
              <a:pathLst>
                <a:path w="130" h="441" extrusionOk="0">
                  <a:moveTo>
                    <a:pt x="120" y="0"/>
                  </a:moveTo>
                  <a:cubicBezTo>
                    <a:pt x="110" y="1"/>
                    <a:pt x="110" y="1"/>
                    <a:pt x="110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82" y="3"/>
                    <a:pt x="63" y="24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3" y="54"/>
                    <a:pt x="63" y="58"/>
                    <a:pt x="63" y="62"/>
                  </a:cubicBezTo>
                  <a:cubicBezTo>
                    <a:pt x="63" y="170"/>
                    <a:pt x="44" y="280"/>
                    <a:pt x="5" y="389"/>
                  </a:cubicBezTo>
                  <a:cubicBezTo>
                    <a:pt x="5" y="389"/>
                    <a:pt x="5" y="389"/>
                    <a:pt x="5" y="389"/>
                  </a:cubicBezTo>
                  <a:cubicBezTo>
                    <a:pt x="5" y="389"/>
                    <a:pt x="5" y="389"/>
                    <a:pt x="5" y="389"/>
                  </a:cubicBezTo>
                  <a:cubicBezTo>
                    <a:pt x="5" y="389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0"/>
                    <a:pt x="5" y="390"/>
                    <a:pt x="5" y="390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" y="391"/>
                    <a:pt x="5" y="391"/>
                    <a:pt x="5" y="391"/>
                  </a:cubicBezTo>
                  <a:cubicBezTo>
                    <a:pt x="5" y="391"/>
                    <a:pt x="5" y="391"/>
                    <a:pt x="5" y="392"/>
                  </a:cubicBezTo>
                  <a:cubicBezTo>
                    <a:pt x="5" y="392"/>
                    <a:pt x="5" y="392"/>
                    <a:pt x="4" y="392"/>
                  </a:cubicBezTo>
                  <a:cubicBezTo>
                    <a:pt x="4" y="392"/>
                    <a:pt x="4" y="392"/>
                    <a:pt x="4" y="392"/>
                  </a:cubicBezTo>
                  <a:cubicBezTo>
                    <a:pt x="0" y="409"/>
                    <a:pt x="4" y="426"/>
                    <a:pt x="16" y="438"/>
                  </a:cubicBezTo>
                  <a:cubicBezTo>
                    <a:pt x="16" y="438"/>
                    <a:pt x="16" y="438"/>
                    <a:pt x="16" y="438"/>
                  </a:cubicBezTo>
                  <a:cubicBezTo>
                    <a:pt x="26" y="441"/>
                    <a:pt x="26" y="441"/>
                    <a:pt x="26" y="441"/>
                  </a:cubicBezTo>
                  <a:cubicBezTo>
                    <a:pt x="130" y="311"/>
                    <a:pt x="124" y="60"/>
                    <a:pt x="12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6512225" y="236998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6123288" y="1614338"/>
              <a:ext cx="458788" cy="488950"/>
            </a:xfrm>
            <a:custGeom>
              <a:avLst/>
              <a:gdLst/>
              <a:ahLst/>
              <a:cxnLst/>
              <a:rect l="l" t="t" r="r" b="b"/>
              <a:pathLst>
                <a:path w="341" h="364" extrusionOk="0">
                  <a:moveTo>
                    <a:pt x="2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74" y="29"/>
                    <a:pt x="81" y="68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211" y="248"/>
                    <a:pt x="211" y="248"/>
                    <a:pt x="211" y="248"/>
                  </a:cubicBezTo>
                  <a:cubicBezTo>
                    <a:pt x="173" y="160"/>
                    <a:pt x="134" y="111"/>
                    <a:pt x="133" y="110"/>
                  </a:cubicBezTo>
                  <a:cubicBezTo>
                    <a:pt x="204" y="54"/>
                    <a:pt x="204" y="54"/>
                    <a:pt x="204" y="54"/>
                  </a:cubicBezTo>
                  <a:cubicBezTo>
                    <a:pt x="206" y="57"/>
                    <a:pt x="236" y="95"/>
                    <a:pt x="270" y="161"/>
                  </a:cubicBezTo>
                  <a:cubicBezTo>
                    <a:pt x="313" y="98"/>
                    <a:pt x="313" y="98"/>
                    <a:pt x="313" y="98"/>
                  </a:cubicBezTo>
                  <a:cubicBezTo>
                    <a:pt x="341" y="56"/>
                    <a:pt x="311" y="0"/>
                    <a:pt x="261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6301088" y="1685775"/>
              <a:ext cx="184150" cy="261938"/>
            </a:xfrm>
            <a:custGeom>
              <a:avLst/>
              <a:gdLst/>
              <a:ahLst/>
              <a:cxnLst/>
              <a:rect l="l" t="t" r="r" b="b"/>
              <a:pathLst>
                <a:path w="137" h="194" extrusionOk="0">
                  <a:moveTo>
                    <a:pt x="71" y="0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7"/>
                    <a:pt x="40" y="106"/>
                    <a:pt x="78" y="19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03" y="41"/>
                    <a:pt x="73" y="3"/>
                    <a:pt x="7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5280325" y="3600301"/>
              <a:ext cx="331788" cy="561975"/>
            </a:xfrm>
            <a:custGeom>
              <a:avLst/>
              <a:gdLst/>
              <a:ahLst/>
              <a:cxnLst/>
              <a:rect l="l" t="t" r="r" b="b"/>
              <a:pathLst>
                <a:path w="246" h="417" extrusionOk="0">
                  <a:moveTo>
                    <a:pt x="246" y="417"/>
                  </a:moveTo>
                  <a:cubicBezTo>
                    <a:pt x="246" y="71"/>
                    <a:pt x="246" y="71"/>
                    <a:pt x="246" y="71"/>
                  </a:cubicBezTo>
                  <a:cubicBezTo>
                    <a:pt x="246" y="32"/>
                    <a:pt x="215" y="0"/>
                    <a:pt x="175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417"/>
                    <a:pt x="0" y="417"/>
                    <a:pt x="0" y="417"/>
                  </a:cubicBezTo>
                  <a:cubicBezTo>
                    <a:pt x="246" y="417"/>
                    <a:pt x="246" y="417"/>
                    <a:pt x="246" y="4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5342238" y="2727175"/>
              <a:ext cx="207963" cy="952500"/>
            </a:xfrm>
            <a:custGeom>
              <a:avLst/>
              <a:gdLst/>
              <a:ahLst/>
              <a:cxnLst/>
              <a:rect l="l" t="t" r="r" b="b"/>
              <a:pathLst>
                <a:path w="131" h="600" extrusionOk="0">
                  <a:moveTo>
                    <a:pt x="0" y="0"/>
                  </a:moveTo>
                  <a:lnTo>
                    <a:pt x="0" y="600"/>
                  </a:lnTo>
                  <a:lnTo>
                    <a:pt x="131" y="600"/>
                  </a:lnTo>
                  <a:lnTo>
                    <a:pt x="131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5342238" y="2727175"/>
              <a:ext cx="207963" cy="952500"/>
            </a:xfrm>
            <a:custGeom>
              <a:avLst/>
              <a:gdLst/>
              <a:ahLst/>
              <a:cxnLst/>
              <a:rect l="l" t="t" r="r" b="b"/>
              <a:pathLst>
                <a:path w="131" h="600" extrusionOk="0">
                  <a:moveTo>
                    <a:pt x="0" y="0"/>
                  </a:moveTo>
                  <a:lnTo>
                    <a:pt x="0" y="600"/>
                  </a:lnTo>
                  <a:lnTo>
                    <a:pt x="131" y="600"/>
                  </a:lnTo>
                  <a:lnTo>
                    <a:pt x="131" y="107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5342238" y="3274863"/>
              <a:ext cx="207963" cy="404813"/>
            </a:xfrm>
            <a:custGeom>
              <a:avLst/>
              <a:gdLst/>
              <a:ahLst/>
              <a:cxnLst/>
              <a:rect l="l" t="t" r="r" b="b"/>
              <a:pathLst>
                <a:path w="155" h="300" extrusionOk="0">
                  <a:moveTo>
                    <a:pt x="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92" y="300"/>
                    <a:pt x="92" y="300"/>
                    <a:pt x="92" y="300"/>
                  </a:cubicBezTo>
                  <a:cubicBezTo>
                    <a:pt x="92" y="0"/>
                    <a:pt x="92" y="0"/>
                    <a:pt x="92" y="0"/>
                  </a:cubicBezTo>
                  <a:moveTo>
                    <a:pt x="155" y="0"/>
                  </a:moveTo>
                  <a:cubicBezTo>
                    <a:pt x="144" y="0"/>
                    <a:pt x="144" y="0"/>
                    <a:pt x="144" y="0"/>
                  </a:cubicBezTo>
                  <a:cubicBezTo>
                    <a:pt x="148" y="0"/>
                    <a:pt x="151" y="0"/>
                    <a:pt x="155" y="1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5016800" y="4162276"/>
              <a:ext cx="595313" cy="276225"/>
            </a:xfrm>
            <a:custGeom>
              <a:avLst/>
              <a:gdLst/>
              <a:ahLst/>
              <a:cxnLst/>
              <a:rect l="l" t="t" r="r" b="b"/>
              <a:pathLst>
                <a:path w="442" h="206" extrusionOk="0">
                  <a:moveTo>
                    <a:pt x="442" y="0"/>
                  </a:moveTo>
                  <a:cubicBezTo>
                    <a:pt x="442" y="0"/>
                    <a:pt x="442" y="0"/>
                    <a:pt x="44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" y="151"/>
                    <a:pt x="20" y="151"/>
                    <a:pt x="20" y="151"/>
                  </a:cubicBezTo>
                  <a:cubicBezTo>
                    <a:pt x="0" y="168"/>
                    <a:pt x="7" y="197"/>
                    <a:pt x="28" y="206"/>
                  </a:cubicBezTo>
                  <a:cubicBezTo>
                    <a:pt x="8" y="198"/>
                    <a:pt x="1" y="171"/>
                    <a:pt x="17" y="154"/>
                  </a:cubicBezTo>
                  <a:cubicBezTo>
                    <a:pt x="442" y="154"/>
                    <a:pt x="442" y="154"/>
                    <a:pt x="442" y="154"/>
                  </a:cubicBezTo>
                  <a:cubicBezTo>
                    <a:pt x="442" y="0"/>
                    <a:pt x="442" y="0"/>
                    <a:pt x="44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5054900" y="4438501"/>
              <a:ext cx="17463" cy="4763"/>
            </a:xfrm>
            <a:custGeom>
              <a:avLst/>
              <a:gdLst/>
              <a:ahLst/>
              <a:cxnLst/>
              <a:rect l="l" t="t" r="r" b="b"/>
              <a:pathLst>
                <a:path w="13" h="3" extrusionOk="0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1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5054900" y="4438500"/>
              <a:ext cx="17463" cy="4763"/>
            </a:xfrm>
            <a:custGeom>
              <a:avLst/>
              <a:gdLst/>
              <a:ahLst/>
              <a:cxnLst/>
              <a:rect l="l" t="t" r="r" b="b"/>
              <a:pathLst>
                <a:path w="13" h="3" extrusionOk="0"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3" y="3"/>
                  </a:move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3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1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moveTo>
                    <a:pt x="10" y="3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moveTo>
                    <a:pt x="0" y="0"/>
                  </a:moveTo>
                  <a:cubicBezTo>
                    <a:pt x="3" y="2"/>
                    <a:pt x="7" y="2"/>
                    <a:pt x="10" y="3"/>
                  </a:cubicBezTo>
                  <a:cubicBezTo>
                    <a:pt x="7" y="2"/>
                    <a:pt x="3" y="2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5018388" y="4368650"/>
              <a:ext cx="593725" cy="74613"/>
            </a:xfrm>
            <a:custGeom>
              <a:avLst/>
              <a:gdLst/>
              <a:ahLst/>
              <a:cxnLst/>
              <a:rect l="l" t="t" r="r" b="b"/>
              <a:pathLst>
                <a:path w="441" h="55" extrusionOk="0">
                  <a:moveTo>
                    <a:pt x="441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17"/>
                    <a:pt x="7" y="44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0" y="54"/>
                    <a:pt x="34" y="54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8" y="55"/>
                    <a:pt x="408" y="55"/>
                    <a:pt x="408" y="55"/>
                  </a:cubicBezTo>
                  <a:cubicBezTo>
                    <a:pt x="427" y="55"/>
                    <a:pt x="441" y="40"/>
                    <a:pt x="441" y="22"/>
                  </a:cubicBezTo>
                  <a:cubicBezTo>
                    <a:pt x="441" y="0"/>
                    <a:pt x="441" y="0"/>
                    <a:pt x="441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56"/>
            <p:cNvSpPr/>
            <p:nvPr/>
          </p:nvSpPr>
          <p:spPr>
            <a:xfrm>
              <a:off x="5902625" y="3600300"/>
              <a:ext cx="330200" cy="561975"/>
            </a:xfrm>
            <a:custGeom>
              <a:avLst/>
              <a:gdLst/>
              <a:ahLst/>
              <a:cxnLst/>
              <a:rect l="l" t="t" r="r" b="b"/>
              <a:pathLst>
                <a:path w="246" h="417" extrusionOk="0">
                  <a:moveTo>
                    <a:pt x="0" y="417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214" y="0"/>
                    <a:pt x="246" y="32"/>
                    <a:pt x="246" y="71"/>
                  </a:cubicBezTo>
                  <a:cubicBezTo>
                    <a:pt x="246" y="417"/>
                    <a:pt x="246" y="417"/>
                    <a:pt x="246" y="417"/>
                  </a:cubicBezTo>
                  <a:cubicBezTo>
                    <a:pt x="0" y="417"/>
                    <a:pt x="0" y="417"/>
                    <a:pt x="0" y="4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56"/>
            <p:cNvSpPr/>
            <p:nvPr/>
          </p:nvSpPr>
          <p:spPr>
            <a:xfrm>
              <a:off x="5962950" y="2727175"/>
              <a:ext cx="207963" cy="952500"/>
            </a:xfrm>
            <a:custGeom>
              <a:avLst/>
              <a:gdLst/>
              <a:ahLst/>
              <a:cxnLst/>
              <a:rect l="l" t="t" r="r" b="b"/>
              <a:pathLst>
                <a:path w="131" h="600" extrusionOk="0">
                  <a:moveTo>
                    <a:pt x="131" y="0"/>
                  </a:moveTo>
                  <a:lnTo>
                    <a:pt x="131" y="600"/>
                  </a:lnTo>
                  <a:lnTo>
                    <a:pt x="0" y="600"/>
                  </a:lnTo>
                  <a:lnTo>
                    <a:pt x="0" y="10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56"/>
            <p:cNvSpPr/>
            <p:nvPr/>
          </p:nvSpPr>
          <p:spPr>
            <a:xfrm>
              <a:off x="5962950" y="2727175"/>
              <a:ext cx="207963" cy="952500"/>
            </a:xfrm>
            <a:custGeom>
              <a:avLst/>
              <a:gdLst/>
              <a:ahLst/>
              <a:cxnLst/>
              <a:rect l="l" t="t" r="r" b="b"/>
              <a:pathLst>
                <a:path w="131" h="600" extrusionOk="0">
                  <a:moveTo>
                    <a:pt x="131" y="0"/>
                  </a:moveTo>
                  <a:lnTo>
                    <a:pt x="131" y="600"/>
                  </a:lnTo>
                  <a:lnTo>
                    <a:pt x="0" y="600"/>
                  </a:lnTo>
                  <a:lnTo>
                    <a:pt x="0" y="107"/>
                  </a:lnTo>
                  <a:lnTo>
                    <a:pt x="13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56"/>
            <p:cNvSpPr/>
            <p:nvPr/>
          </p:nvSpPr>
          <p:spPr>
            <a:xfrm>
              <a:off x="5962950" y="3274863"/>
              <a:ext cx="207963" cy="404813"/>
            </a:xfrm>
            <a:custGeom>
              <a:avLst/>
              <a:gdLst/>
              <a:ahLst/>
              <a:cxnLst/>
              <a:rect l="l" t="t" r="r" b="b"/>
              <a:pathLst>
                <a:path w="155" h="300" extrusionOk="0">
                  <a:moveTo>
                    <a:pt x="1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8" y="0"/>
                    <a:pt x="11" y="0"/>
                  </a:cubicBezTo>
                  <a:moveTo>
                    <a:pt x="155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155" y="300"/>
                    <a:pt x="155" y="300"/>
                    <a:pt x="155" y="300"/>
                  </a:cubicBezTo>
                  <a:cubicBezTo>
                    <a:pt x="155" y="247"/>
                    <a:pt x="155" y="247"/>
                    <a:pt x="155" y="247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56"/>
            <p:cNvSpPr/>
            <p:nvPr/>
          </p:nvSpPr>
          <p:spPr>
            <a:xfrm>
              <a:off x="5902625" y="4162275"/>
              <a:ext cx="592138" cy="280988"/>
            </a:xfrm>
            <a:custGeom>
              <a:avLst/>
              <a:gdLst/>
              <a:ahLst/>
              <a:cxnLst/>
              <a:rect l="l" t="t" r="r" b="b"/>
              <a:pathLst>
                <a:path w="441" h="209" extrusionOk="0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94"/>
                    <a:pt x="15" y="209"/>
                    <a:pt x="33" y="209"/>
                  </a:cubicBezTo>
                  <a:cubicBezTo>
                    <a:pt x="401" y="209"/>
                    <a:pt x="401" y="209"/>
                    <a:pt x="401" y="209"/>
                  </a:cubicBezTo>
                  <a:cubicBezTo>
                    <a:pt x="401" y="209"/>
                    <a:pt x="401" y="209"/>
                    <a:pt x="401" y="209"/>
                  </a:cubicBezTo>
                  <a:cubicBezTo>
                    <a:pt x="401" y="209"/>
                    <a:pt x="401" y="209"/>
                    <a:pt x="401" y="209"/>
                  </a:cubicBezTo>
                  <a:cubicBezTo>
                    <a:pt x="33" y="209"/>
                    <a:pt x="33" y="209"/>
                    <a:pt x="33" y="209"/>
                  </a:cubicBezTo>
                  <a:cubicBezTo>
                    <a:pt x="15" y="209"/>
                    <a:pt x="0" y="194"/>
                    <a:pt x="0" y="176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25" y="154"/>
                    <a:pt x="425" y="154"/>
                    <a:pt x="425" y="154"/>
                  </a:cubicBezTo>
                  <a:cubicBezTo>
                    <a:pt x="441" y="170"/>
                    <a:pt x="435" y="196"/>
                    <a:pt x="416" y="205"/>
                  </a:cubicBezTo>
                  <a:cubicBezTo>
                    <a:pt x="436" y="195"/>
                    <a:pt x="441" y="167"/>
                    <a:pt x="423" y="151"/>
                  </a:cubicBezTo>
                  <a:cubicBezTo>
                    <a:pt x="246" y="0"/>
                    <a:pt x="246" y="0"/>
                    <a:pt x="24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56"/>
            <p:cNvSpPr/>
            <p:nvPr/>
          </p:nvSpPr>
          <p:spPr>
            <a:xfrm>
              <a:off x="6440788" y="444326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</a:path>
              </a:pathLst>
            </a:custGeom>
            <a:solidFill>
              <a:srgbClr val="6624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56"/>
            <p:cNvSpPr/>
            <p:nvPr/>
          </p:nvSpPr>
          <p:spPr>
            <a:xfrm>
              <a:off x="6440788" y="4438500"/>
              <a:ext cx="20638" cy="4763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1" y="4"/>
                  </a:move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moveTo>
                    <a:pt x="15" y="0"/>
                  </a:moveTo>
                  <a:cubicBezTo>
                    <a:pt x="12" y="2"/>
                    <a:pt x="7" y="3"/>
                    <a:pt x="3" y="4"/>
                  </a:cubicBezTo>
                  <a:cubicBezTo>
                    <a:pt x="7" y="3"/>
                    <a:pt x="12" y="2"/>
                    <a:pt x="15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56"/>
            <p:cNvSpPr/>
            <p:nvPr/>
          </p:nvSpPr>
          <p:spPr>
            <a:xfrm>
              <a:off x="5902625" y="4368650"/>
              <a:ext cx="592138" cy="74613"/>
            </a:xfrm>
            <a:custGeom>
              <a:avLst/>
              <a:gdLst/>
              <a:ahLst/>
              <a:cxnLst/>
              <a:rect l="l" t="t" r="r" b="b"/>
              <a:pathLst>
                <a:path w="441" h="55" extrusionOk="0">
                  <a:moveTo>
                    <a:pt x="4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40"/>
                    <a:pt x="15" y="55"/>
                    <a:pt x="33" y="5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1" y="55"/>
                    <a:pt x="401" y="55"/>
                  </a:cubicBezTo>
                  <a:cubicBezTo>
                    <a:pt x="401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2" y="55"/>
                    <a:pt x="402" y="55"/>
                    <a:pt x="402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3" y="55"/>
                  </a:cubicBezTo>
                  <a:cubicBezTo>
                    <a:pt x="403" y="55"/>
                    <a:pt x="403" y="55"/>
                    <a:pt x="404" y="55"/>
                  </a:cubicBezTo>
                  <a:cubicBezTo>
                    <a:pt x="408" y="54"/>
                    <a:pt x="413" y="53"/>
                    <a:pt x="416" y="51"/>
                  </a:cubicBezTo>
                  <a:cubicBezTo>
                    <a:pt x="435" y="42"/>
                    <a:pt x="441" y="16"/>
                    <a:pt x="425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56"/>
            <p:cNvSpPr/>
            <p:nvPr/>
          </p:nvSpPr>
          <p:spPr>
            <a:xfrm>
              <a:off x="5256513" y="2593825"/>
              <a:ext cx="992187" cy="500063"/>
            </a:xfrm>
            <a:custGeom>
              <a:avLst/>
              <a:gdLst/>
              <a:ahLst/>
              <a:cxnLst/>
              <a:rect l="l" t="t" r="r" b="b"/>
              <a:pathLst>
                <a:path w="738" h="372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7"/>
                    <a:pt x="7" y="142"/>
                    <a:pt x="19" y="152"/>
                  </a:cubicBezTo>
                  <a:cubicBezTo>
                    <a:pt x="64" y="190"/>
                    <a:pt x="64" y="190"/>
                    <a:pt x="64" y="19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219" y="226"/>
                    <a:pt x="219" y="226"/>
                    <a:pt x="219" y="226"/>
                  </a:cubicBezTo>
                  <a:cubicBezTo>
                    <a:pt x="219" y="320"/>
                    <a:pt x="219" y="320"/>
                    <a:pt x="219" y="320"/>
                  </a:cubicBezTo>
                  <a:cubicBezTo>
                    <a:pt x="252" y="348"/>
                    <a:pt x="252" y="348"/>
                    <a:pt x="252" y="348"/>
                  </a:cubicBezTo>
                  <a:cubicBezTo>
                    <a:pt x="270" y="364"/>
                    <a:pt x="293" y="372"/>
                    <a:pt x="317" y="372"/>
                  </a:cubicBezTo>
                  <a:cubicBezTo>
                    <a:pt x="421" y="372"/>
                    <a:pt x="421" y="372"/>
                    <a:pt x="421" y="372"/>
                  </a:cubicBezTo>
                  <a:cubicBezTo>
                    <a:pt x="445" y="372"/>
                    <a:pt x="468" y="364"/>
                    <a:pt x="486" y="348"/>
                  </a:cubicBezTo>
                  <a:cubicBezTo>
                    <a:pt x="525" y="315"/>
                    <a:pt x="525" y="315"/>
                    <a:pt x="525" y="315"/>
                  </a:cubicBezTo>
                  <a:cubicBezTo>
                    <a:pt x="525" y="226"/>
                    <a:pt x="525" y="226"/>
                    <a:pt x="525" y="226"/>
                  </a:cubicBezTo>
                  <a:cubicBezTo>
                    <a:pt x="680" y="100"/>
                    <a:pt x="680" y="100"/>
                    <a:pt x="680" y="100"/>
                  </a:cubicBezTo>
                  <a:cubicBezTo>
                    <a:pt x="680" y="185"/>
                    <a:pt x="680" y="185"/>
                    <a:pt x="680" y="185"/>
                  </a:cubicBezTo>
                  <a:cubicBezTo>
                    <a:pt x="719" y="152"/>
                    <a:pt x="719" y="152"/>
                    <a:pt x="719" y="152"/>
                  </a:cubicBezTo>
                  <a:cubicBezTo>
                    <a:pt x="731" y="142"/>
                    <a:pt x="738" y="127"/>
                    <a:pt x="738" y="111"/>
                  </a:cubicBezTo>
                  <a:cubicBezTo>
                    <a:pt x="738" y="42"/>
                    <a:pt x="738" y="42"/>
                    <a:pt x="738" y="42"/>
                  </a:cubicBezTo>
                  <a:cubicBezTo>
                    <a:pt x="530" y="42"/>
                    <a:pt x="530" y="42"/>
                    <a:pt x="530" y="42"/>
                  </a:cubicBezTo>
                  <a:cubicBezTo>
                    <a:pt x="530" y="42"/>
                    <a:pt x="530" y="42"/>
                    <a:pt x="530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56"/>
            <p:cNvSpPr/>
            <p:nvPr/>
          </p:nvSpPr>
          <p:spPr>
            <a:xfrm>
              <a:off x="5342238" y="2727175"/>
              <a:ext cx="207963" cy="296863"/>
            </a:xfrm>
            <a:custGeom>
              <a:avLst/>
              <a:gdLst/>
              <a:ahLst/>
              <a:cxnLst/>
              <a:rect l="l" t="t" r="r" b="b"/>
              <a:pathLst>
                <a:path w="131" h="187" extrusionOk="0">
                  <a:moveTo>
                    <a:pt x="0" y="0"/>
                  </a:moveTo>
                  <a:lnTo>
                    <a:pt x="0" y="77"/>
                  </a:lnTo>
                  <a:lnTo>
                    <a:pt x="131" y="187"/>
                  </a:lnTo>
                  <a:lnTo>
                    <a:pt x="131" y="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5342238" y="2727175"/>
              <a:ext cx="207963" cy="296863"/>
            </a:xfrm>
            <a:custGeom>
              <a:avLst/>
              <a:gdLst/>
              <a:ahLst/>
              <a:cxnLst/>
              <a:rect l="l" t="t" r="r" b="b"/>
              <a:pathLst>
                <a:path w="131" h="187" extrusionOk="0">
                  <a:moveTo>
                    <a:pt x="0" y="0"/>
                  </a:moveTo>
                  <a:lnTo>
                    <a:pt x="0" y="77"/>
                  </a:lnTo>
                  <a:lnTo>
                    <a:pt x="131" y="187"/>
                  </a:lnTo>
                  <a:lnTo>
                    <a:pt x="131" y="10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5962950" y="2727175"/>
              <a:ext cx="207963" cy="290513"/>
            </a:xfrm>
            <a:custGeom>
              <a:avLst/>
              <a:gdLst/>
              <a:ahLst/>
              <a:cxnLst/>
              <a:rect l="l" t="t" r="r" b="b"/>
              <a:pathLst>
                <a:path w="131" h="183" extrusionOk="0">
                  <a:moveTo>
                    <a:pt x="131" y="0"/>
                  </a:moveTo>
                  <a:lnTo>
                    <a:pt x="0" y="107"/>
                  </a:lnTo>
                  <a:lnTo>
                    <a:pt x="0" y="183"/>
                  </a:lnTo>
                  <a:lnTo>
                    <a:pt x="131" y="72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5962950" y="2727175"/>
              <a:ext cx="207963" cy="290513"/>
            </a:xfrm>
            <a:custGeom>
              <a:avLst/>
              <a:gdLst/>
              <a:ahLst/>
              <a:cxnLst/>
              <a:rect l="l" t="t" r="r" b="b"/>
              <a:pathLst>
                <a:path w="131" h="183" extrusionOk="0">
                  <a:moveTo>
                    <a:pt x="131" y="0"/>
                  </a:moveTo>
                  <a:lnTo>
                    <a:pt x="0" y="107"/>
                  </a:lnTo>
                  <a:lnTo>
                    <a:pt x="0" y="183"/>
                  </a:lnTo>
                  <a:lnTo>
                    <a:pt x="131" y="72"/>
                  </a:lnTo>
                  <a:lnTo>
                    <a:pt x="13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5256513" y="2520800"/>
              <a:ext cx="992187" cy="128588"/>
            </a:xfrm>
            <a:custGeom>
              <a:avLst/>
              <a:gdLst/>
              <a:ahLst/>
              <a:cxnLst/>
              <a:rect l="l" t="t" r="r" b="b"/>
              <a:pathLst>
                <a:path w="738" h="96" extrusionOk="0">
                  <a:moveTo>
                    <a:pt x="13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208" y="96"/>
                    <a:pt x="208" y="96"/>
                    <a:pt x="208" y="96"/>
                  </a:cubicBezTo>
                  <a:cubicBezTo>
                    <a:pt x="189" y="96"/>
                    <a:pt x="173" y="85"/>
                    <a:pt x="165" y="68"/>
                  </a:cubicBezTo>
                  <a:cubicBezTo>
                    <a:pt x="136" y="0"/>
                    <a:pt x="136" y="0"/>
                    <a:pt x="136" y="0"/>
                  </a:cubicBezTo>
                  <a:moveTo>
                    <a:pt x="685" y="0"/>
                  </a:moveTo>
                  <a:cubicBezTo>
                    <a:pt x="602" y="0"/>
                    <a:pt x="602" y="0"/>
                    <a:pt x="602" y="0"/>
                  </a:cubicBezTo>
                  <a:cubicBezTo>
                    <a:pt x="573" y="68"/>
                    <a:pt x="573" y="68"/>
                    <a:pt x="573" y="68"/>
                  </a:cubicBezTo>
                  <a:cubicBezTo>
                    <a:pt x="565" y="85"/>
                    <a:pt x="549" y="96"/>
                    <a:pt x="530" y="96"/>
                  </a:cubicBezTo>
                  <a:cubicBezTo>
                    <a:pt x="738" y="96"/>
                    <a:pt x="738" y="96"/>
                    <a:pt x="738" y="96"/>
                  </a:cubicBezTo>
                  <a:cubicBezTo>
                    <a:pt x="738" y="54"/>
                    <a:pt x="738" y="54"/>
                    <a:pt x="738" y="54"/>
                  </a:cubicBezTo>
                  <a:cubicBezTo>
                    <a:pt x="738" y="24"/>
                    <a:pt x="714" y="0"/>
                    <a:pt x="685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5373988" y="2377925"/>
              <a:ext cx="757237" cy="271463"/>
            </a:xfrm>
            <a:custGeom>
              <a:avLst/>
              <a:gdLst/>
              <a:ahLst/>
              <a:cxnLst/>
              <a:rect l="l" t="t" r="r" b="b"/>
              <a:pathLst>
                <a:path w="562" h="202" extrusionOk="0">
                  <a:moveTo>
                    <a:pt x="442" y="202"/>
                  </a:moveTo>
                  <a:cubicBezTo>
                    <a:pt x="120" y="202"/>
                    <a:pt x="120" y="202"/>
                    <a:pt x="120" y="202"/>
                  </a:cubicBezTo>
                  <a:cubicBezTo>
                    <a:pt x="102" y="202"/>
                    <a:pt x="85" y="191"/>
                    <a:pt x="77" y="1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485" y="174"/>
                    <a:pt x="485" y="174"/>
                    <a:pt x="485" y="174"/>
                  </a:cubicBezTo>
                  <a:cubicBezTo>
                    <a:pt x="477" y="191"/>
                    <a:pt x="460" y="202"/>
                    <a:pt x="442" y="2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5150150" y="1614338"/>
              <a:ext cx="1204914" cy="854075"/>
            </a:xfrm>
            <a:custGeom>
              <a:avLst/>
              <a:gdLst/>
              <a:ahLst/>
              <a:cxnLst/>
              <a:rect l="l" t="t" r="r" b="b"/>
              <a:pathLst>
                <a:path w="896" h="635" extrusionOk="0">
                  <a:moveTo>
                    <a:pt x="192" y="437"/>
                  </a:moveTo>
                  <a:cubicBezTo>
                    <a:pt x="167" y="437"/>
                    <a:pt x="149" y="415"/>
                    <a:pt x="153" y="391"/>
                  </a:cubicBezTo>
                  <a:cubicBezTo>
                    <a:pt x="189" y="173"/>
                    <a:pt x="189" y="173"/>
                    <a:pt x="189" y="173"/>
                  </a:cubicBezTo>
                  <a:cubicBezTo>
                    <a:pt x="193" y="154"/>
                    <a:pt x="209" y="140"/>
                    <a:pt x="228" y="140"/>
                  </a:cubicBezTo>
                  <a:cubicBezTo>
                    <a:pt x="668" y="140"/>
                    <a:pt x="668" y="140"/>
                    <a:pt x="668" y="140"/>
                  </a:cubicBezTo>
                  <a:cubicBezTo>
                    <a:pt x="687" y="140"/>
                    <a:pt x="703" y="154"/>
                    <a:pt x="707" y="173"/>
                  </a:cubicBezTo>
                  <a:cubicBezTo>
                    <a:pt x="743" y="391"/>
                    <a:pt x="743" y="391"/>
                    <a:pt x="743" y="391"/>
                  </a:cubicBezTo>
                  <a:cubicBezTo>
                    <a:pt x="747" y="415"/>
                    <a:pt x="729" y="437"/>
                    <a:pt x="704" y="437"/>
                  </a:cubicBezTo>
                  <a:cubicBezTo>
                    <a:pt x="192" y="437"/>
                    <a:pt x="192" y="437"/>
                    <a:pt x="192" y="437"/>
                  </a:cubicBezTo>
                  <a:moveTo>
                    <a:pt x="723" y="0"/>
                  </a:moveTo>
                  <a:cubicBezTo>
                    <a:pt x="594" y="0"/>
                    <a:pt x="594" y="0"/>
                    <a:pt x="594" y="0"/>
                  </a:cubicBezTo>
                  <a:cubicBezTo>
                    <a:pt x="594" y="21"/>
                    <a:pt x="594" y="21"/>
                    <a:pt x="594" y="21"/>
                  </a:cubicBezTo>
                  <a:cubicBezTo>
                    <a:pt x="302" y="21"/>
                    <a:pt x="302" y="21"/>
                    <a:pt x="302" y="21"/>
                  </a:cubicBezTo>
                  <a:cubicBezTo>
                    <a:pt x="302" y="0"/>
                    <a:pt x="302" y="0"/>
                    <a:pt x="302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173" y="0"/>
                    <a:pt x="173" y="0"/>
                    <a:pt x="173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75" y="368"/>
                    <a:pt x="75" y="368"/>
                    <a:pt x="75" y="368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9" y="539"/>
                    <a:pt x="9" y="539"/>
                    <a:pt x="9" y="539"/>
                  </a:cubicBezTo>
                  <a:cubicBezTo>
                    <a:pt x="0" y="589"/>
                    <a:pt x="39" y="635"/>
                    <a:pt x="90" y="635"/>
                  </a:cubicBezTo>
                  <a:cubicBezTo>
                    <a:pt x="197" y="635"/>
                    <a:pt x="197" y="635"/>
                    <a:pt x="197" y="635"/>
                  </a:cubicBezTo>
                  <a:cubicBezTo>
                    <a:pt x="167" y="568"/>
                    <a:pt x="167" y="568"/>
                    <a:pt x="167" y="568"/>
                  </a:cubicBezTo>
                  <a:cubicBezTo>
                    <a:pt x="729" y="568"/>
                    <a:pt x="729" y="568"/>
                    <a:pt x="729" y="568"/>
                  </a:cubicBezTo>
                  <a:cubicBezTo>
                    <a:pt x="699" y="635"/>
                    <a:pt x="699" y="635"/>
                    <a:pt x="699" y="635"/>
                  </a:cubicBezTo>
                  <a:cubicBezTo>
                    <a:pt x="806" y="635"/>
                    <a:pt x="806" y="635"/>
                    <a:pt x="806" y="635"/>
                  </a:cubicBezTo>
                  <a:cubicBezTo>
                    <a:pt x="857" y="635"/>
                    <a:pt x="896" y="589"/>
                    <a:pt x="887" y="539"/>
                  </a:cubicBezTo>
                  <a:cubicBezTo>
                    <a:pt x="856" y="364"/>
                    <a:pt x="856" y="364"/>
                    <a:pt x="856" y="364"/>
                  </a:cubicBezTo>
                  <a:cubicBezTo>
                    <a:pt x="853" y="368"/>
                    <a:pt x="853" y="368"/>
                    <a:pt x="853" y="368"/>
                  </a:cubicBezTo>
                  <a:cubicBezTo>
                    <a:pt x="716" y="0"/>
                    <a:pt x="716" y="0"/>
                    <a:pt x="716" y="0"/>
                  </a:cubicBezTo>
                  <a:cubicBezTo>
                    <a:pt x="723" y="0"/>
                    <a:pt x="723" y="0"/>
                    <a:pt x="723" y="0"/>
                  </a:cubicBezTo>
                  <a:cubicBezTo>
                    <a:pt x="723" y="0"/>
                    <a:pt x="723" y="0"/>
                    <a:pt x="72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56"/>
            <p:cNvSpPr/>
            <p:nvPr/>
          </p:nvSpPr>
          <p:spPr>
            <a:xfrm>
              <a:off x="5213650" y="1614338"/>
              <a:ext cx="222250" cy="495300"/>
            </a:xfrm>
            <a:custGeom>
              <a:avLst/>
              <a:gdLst/>
              <a:ahLst/>
              <a:cxnLst/>
              <a:rect l="l" t="t" r="r" b="b"/>
              <a:pathLst>
                <a:path w="165" h="368" extrusionOk="0">
                  <a:moveTo>
                    <a:pt x="165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86" y="0"/>
                    <a:pt x="52" y="29"/>
                    <a:pt x="45" y="68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28" y="368"/>
                    <a:pt x="28" y="368"/>
                    <a:pt x="28" y="36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56"/>
            <p:cNvSpPr/>
            <p:nvPr/>
          </p:nvSpPr>
          <p:spPr>
            <a:xfrm>
              <a:off x="6113763" y="1614338"/>
              <a:ext cx="187325" cy="495300"/>
            </a:xfrm>
            <a:custGeom>
              <a:avLst/>
              <a:gdLst/>
              <a:ahLst/>
              <a:cxnLst/>
              <a:rect l="l" t="t" r="r" b="b"/>
              <a:pathLst>
                <a:path w="140" h="368" extrusionOk="0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37" y="368"/>
                    <a:pt x="137" y="368"/>
                    <a:pt x="137" y="368"/>
                  </a:cubicBezTo>
                  <a:cubicBezTo>
                    <a:pt x="140" y="364"/>
                    <a:pt x="140" y="364"/>
                    <a:pt x="140" y="364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1" y="29"/>
                    <a:pt x="47" y="0"/>
                    <a:pt x="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56"/>
            <p:cNvSpPr/>
            <p:nvPr/>
          </p:nvSpPr>
          <p:spPr>
            <a:xfrm>
              <a:off x="5373988" y="2377925"/>
              <a:ext cx="757238" cy="90488"/>
            </a:xfrm>
            <a:custGeom>
              <a:avLst/>
              <a:gdLst/>
              <a:ahLst/>
              <a:cxnLst/>
              <a:rect l="l" t="t" r="r" b="b"/>
              <a:pathLst>
                <a:path w="477" h="57" extrusionOk="0">
                  <a:moveTo>
                    <a:pt x="477" y="0"/>
                  </a:moveTo>
                  <a:lnTo>
                    <a:pt x="0" y="0"/>
                  </a:lnTo>
                  <a:lnTo>
                    <a:pt x="26" y="57"/>
                  </a:lnTo>
                  <a:lnTo>
                    <a:pt x="451" y="5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56"/>
            <p:cNvSpPr/>
            <p:nvPr/>
          </p:nvSpPr>
          <p:spPr>
            <a:xfrm>
              <a:off x="5373988" y="2377925"/>
              <a:ext cx="757238" cy="90488"/>
            </a:xfrm>
            <a:custGeom>
              <a:avLst/>
              <a:gdLst/>
              <a:ahLst/>
              <a:cxnLst/>
              <a:rect l="l" t="t" r="r" b="b"/>
              <a:pathLst>
                <a:path w="477" h="57" extrusionOk="0">
                  <a:moveTo>
                    <a:pt x="477" y="0"/>
                  </a:moveTo>
                  <a:lnTo>
                    <a:pt x="0" y="0"/>
                  </a:lnTo>
                  <a:lnTo>
                    <a:pt x="26" y="57"/>
                  </a:lnTo>
                  <a:lnTo>
                    <a:pt x="451" y="57"/>
                  </a:lnTo>
                  <a:lnTo>
                    <a:pt x="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56"/>
            <p:cNvSpPr/>
            <p:nvPr/>
          </p:nvSpPr>
          <p:spPr>
            <a:xfrm>
              <a:off x="5350175" y="1801663"/>
              <a:ext cx="804863" cy="400050"/>
            </a:xfrm>
            <a:custGeom>
              <a:avLst/>
              <a:gdLst/>
              <a:ahLst/>
              <a:cxnLst/>
              <a:rect l="l" t="t" r="r" b="b"/>
              <a:pathLst>
                <a:path w="598" h="297" extrusionOk="0">
                  <a:moveTo>
                    <a:pt x="51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60" y="0"/>
                    <a:pt x="44" y="14"/>
                    <a:pt x="40" y="33"/>
                  </a:cubicBezTo>
                  <a:cubicBezTo>
                    <a:pt x="4" y="251"/>
                    <a:pt x="4" y="251"/>
                    <a:pt x="4" y="251"/>
                  </a:cubicBezTo>
                  <a:cubicBezTo>
                    <a:pt x="0" y="275"/>
                    <a:pt x="18" y="297"/>
                    <a:pt x="43" y="297"/>
                  </a:cubicBezTo>
                  <a:cubicBezTo>
                    <a:pt x="555" y="297"/>
                    <a:pt x="555" y="297"/>
                    <a:pt x="555" y="297"/>
                  </a:cubicBezTo>
                  <a:cubicBezTo>
                    <a:pt x="580" y="297"/>
                    <a:pt x="598" y="275"/>
                    <a:pt x="594" y="251"/>
                  </a:cubicBezTo>
                  <a:cubicBezTo>
                    <a:pt x="558" y="33"/>
                    <a:pt x="558" y="33"/>
                    <a:pt x="558" y="33"/>
                  </a:cubicBezTo>
                  <a:cubicBezTo>
                    <a:pt x="554" y="14"/>
                    <a:pt x="538" y="0"/>
                    <a:pt x="5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56"/>
            <p:cNvSpPr/>
            <p:nvPr/>
          </p:nvSpPr>
          <p:spPr>
            <a:xfrm>
              <a:off x="5380338" y="1827063"/>
              <a:ext cx="744539" cy="349250"/>
            </a:xfrm>
            <a:custGeom>
              <a:avLst/>
              <a:gdLst/>
              <a:ahLst/>
              <a:cxnLst/>
              <a:rect l="l" t="t" r="r" b="b"/>
              <a:pathLst>
                <a:path w="554" h="259" extrusionOk="0">
                  <a:moveTo>
                    <a:pt x="21" y="259"/>
                  </a:moveTo>
                  <a:cubicBezTo>
                    <a:pt x="15" y="259"/>
                    <a:pt x="9" y="257"/>
                    <a:pt x="5" y="252"/>
                  </a:cubicBezTo>
                  <a:cubicBezTo>
                    <a:pt x="1" y="247"/>
                    <a:pt x="0" y="241"/>
                    <a:pt x="1" y="235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9" y="7"/>
                    <a:pt x="47" y="0"/>
                    <a:pt x="57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07" y="0"/>
                    <a:pt x="515" y="7"/>
                    <a:pt x="517" y="17"/>
                  </a:cubicBezTo>
                  <a:cubicBezTo>
                    <a:pt x="553" y="235"/>
                    <a:pt x="553" y="235"/>
                    <a:pt x="553" y="235"/>
                  </a:cubicBezTo>
                  <a:cubicBezTo>
                    <a:pt x="554" y="241"/>
                    <a:pt x="553" y="247"/>
                    <a:pt x="549" y="252"/>
                  </a:cubicBezTo>
                  <a:cubicBezTo>
                    <a:pt x="545" y="257"/>
                    <a:pt x="539" y="259"/>
                    <a:pt x="533" y="259"/>
                  </a:cubicBezTo>
                  <a:cubicBezTo>
                    <a:pt x="21" y="259"/>
                    <a:pt x="21" y="259"/>
                    <a:pt x="21" y="25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5435900" y="1614338"/>
              <a:ext cx="635000" cy="93663"/>
            </a:xfrm>
            <a:custGeom>
              <a:avLst/>
              <a:gdLst/>
              <a:ahLst/>
              <a:cxnLst/>
              <a:rect l="l" t="t" r="r" b="b"/>
              <a:pathLst>
                <a:path w="472" h="70" extrusionOk="0">
                  <a:moveTo>
                    <a:pt x="0" y="0"/>
                  </a:moveTo>
                  <a:cubicBezTo>
                    <a:pt x="30" y="44"/>
                    <a:pt x="30" y="44"/>
                    <a:pt x="30" y="44"/>
                  </a:cubicBezTo>
                  <a:cubicBezTo>
                    <a:pt x="41" y="60"/>
                    <a:pt x="60" y="70"/>
                    <a:pt x="79" y="70"/>
                  </a:cubicBezTo>
                  <a:cubicBezTo>
                    <a:pt x="393" y="70"/>
                    <a:pt x="393" y="70"/>
                    <a:pt x="393" y="70"/>
                  </a:cubicBezTo>
                  <a:cubicBezTo>
                    <a:pt x="412" y="70"/>
                    <a:pt x="431" y="60"/>
                    <a:pt x="442" y="44"/>
                  </a:cubicBezTo>
                  <a:cubicBezTo>
                    <a:pt x="472" y="0"/>
                    <a:pt x="472" y="0"/>
                    <a:pt x="47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5556550" y="1484163"/>
              <a:ext cx="392100" cy="157200"/>
            </a:xfrm>
            <a:prstGeom prst="rect">
              <a:avLst/>
            </a:pr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5556550" y="1484163"/>
              <a:ext cx="392100" cy="157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56"/>
            <p:cNvSpPr/>
            <p:nvPr/>
          </p:nvSpPr>
          <p:spPr>
            <a:xfrm>
              <a:off x="5208888" y="726925"/>
              <a:ext cx="1087439" cy="784225"/>
            </a:xfrm>
            <a:custGeom>
              <a:avLst/>
              <a:gdLst/>
              <a:ahLst/>
              <a:cxnLst/>
              <a:rect l="l" t="t" r="r" b="b"/>
              <a:pathLst>
                <a:path w="808" h="583" extrusionOk="0">
                  <a:moveTo>
                    <a:pt x="404" y="0"/>
                  </a:moveTo>
                  <a:cubicBezTo>
                    <a:pt x="36" y="4"/>
                    <a:pt x="0" y="451"/>
                    <a:pt x="0" y="451"/>
                  </a:cubicBezTo>
                  <a:cubicBezTo>
                    <a:pt x="0" y="501"/>
                    <a:pt x="37" y="544"/>
                    <a:pt x="150" y="568"/>
                  </a:cubicBezTo>
                  <a:cubicBezTo>
                    <a:pt x="180" y="575"/>
                    <a:pt x="216" y="580"/>
                    <a:pt x="258" y="583"/>
                  </a:cubicBezTo>
                  <a:cubicBezTo>
                    <a:pt x="258" y="583"/>
                    <a:pt x="258" y="583"/>
                    <a:pt x="258" y="583"/>
                  </a:cubicBezTo>
                  <a:cubicBezTo>
                    <a:pt x="216" y="580"/>
                    <a:pt x="180" y="575"/>
                    <a:pt x="150" y="568"/>
                  </a:cubicBezTo>
                  <a:cubicBezTo>
                    <a:pt x="181" y="534"/>
                    <a:pt x="181" y="534"/>
                    <a:pt x="181" y="534"/>
                  </a:cubicBezTo>
                  <a:cubicBezTo>
                    <a:pt x="202" y="511"/>
                    <a:pt x="231" y="499"/>
                    <a:pt x="262" y="499"/>
                  </a:cubicBezTo>
                  <a:cubicBezTo>
                    <a:pt x="546" y="499"/>
                    <a:pt x="546" y="499"/>
                    <a:pt x="546" y="499"/>
                  </a:cubicBezTo>
                  <a:cubicBezTo>
                    <a:pt x="577" y="499"/>
                    <a:pt x="606" y="511"/>
                    <a:pt x="627" y="534"/>
                  </a:cubicBezTo>
                  <a:cubicBezTo>
                    <a:pt x="658" y="568"/>
                    <a:pt x="658" y="568"/>
                    <a:pt x="658" y="568"/>
                  </a:cubicBezTo>
                  <a:cubicBezTo>
                    <a:pt x="628" y="575"/>
                    <a:pt x="592" y="580"/>
                    <a:pt x="550" y="583"/>
                  </a:cubicBezTo>
                  <a:cubicBezTo>
                    <a:pt x="550" y="583"/>
                    <a:pt x="550" y="583"/>
                    <a:pt x="550" y="583"/>
                  </a:cubicBezTo>
                  <a:cubicBezTo>
                    <a:pt x="592" y="580"/>
                    <a:pt x="628" y="575"/>
                    <a:pt x="658" y="568"/>
                  </a:cubicBezTo>
                  <a:cubicBezTo>
                    <a:pt x="771" y="544"/>
                    <a:pt x="808" y="501"/>
                    <a:pt x="808" y="451"/>
                  </a:cubicBezTo>
                  <a:cubicBezTo>
                    <a:pt x="808" y="451"/>
                    <a:pt x="772" y="4"/>
                    <a:pt x="40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56"/>
            <p:cNvSpPr/>
            <p:nvPr/>
          </p:nvSpPr>
          <p:spPr>
            <a:xfrm>
              <a:off x="5402563" y="780900"/>
              <a:ext cx="700200" cy="54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56"/>
            <p:cNvSpPr/>
            <p:nvPr/>
          </p:nvSpPr>
          <p:spPr>
            <a:xfrm>
              <a:off x="5504163" y="925363"/>
              <a:ext cx="173100" cy="22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56"/>
            <p:cNvSpPr/>
            <p:nvPr/>
          </p:nvSpPr>
          <p:spPr>
            <a:xfrm>
              <a:off x="5828013" y="925363"/>
              <a:ext cx="173100" cy="22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p56"/>
            <p:cNvSpPr/>
            <p:nvPr/>
          </p:nvSpPr>
          <p:spPr>
            <a:xfrm>
              <a:off x="5410500" y="1398438"/>
              <a:ext cx="684213" cy="112713"/>
            </a:xfrm>
            <a:custGeom>
              <a:avLst/>
              <a:gdLst/>
              <a:ahLst/>
              <a:cxnLst/>
              <a:rect l="l" t="t" r="r" b="b"/>
              <a:pathLst>
                <a:path w="508" h="84" extrusionOk="0">
                  <a:moveTo>
                    <a:pt x="396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81" y="0"/>
                    <a:pt x="52" y="12"/>
                    <a:pt x="31" y="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0" y="76"/>
                    <a:pt x="66" y="81"/>
                    <a:pt x="108" y="84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400" y="64"/>
                    <a:pt x="400" y="64"/>
                    <a:pt x="400" y="64"/>
                  </a:cubicBezTo>
                  <a:cubicBezTo>
                    <a:pt x="400" y="84"/>
                    <a:pt x="400" y="84"/>
                    <a:pt x="400" y="84"/>
                  </a:cubicBezTo>
                  <a:cubicBezTo>
                    <a:pt x="442" y="81"/>
                    <a:pt x="478" y="76"/>
                    <a:pt x="508" y="69"/>
                  </a:cubicBezTo>
                  <a:cubicBezTo>
                    <a:pt x="477" y="35"/>
                    <a:pt x="477" y="35"/>
                    <a:pt x="477" y="35"/>
                  </a:cubicBezTo>
                  <a:cubicBezTo>
                    <a:pt x="456" y="12"/>
                    <a:pt x="427" y="0"/>
                    <a:pt x="39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9" name="Google Shape;3679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680" name="Google Shape;3680;p60"/>
          <p:cNvSpPr txBox="1">
            <a:spLocks noGrp="1"/>
          </p:cNvSpPr>
          <p:nvPr>
            <p:ph type="subTitle" idx="1"/>
          </p:nvPr>
        </p:nvSpPr>
        <p:spPr>
          <a:xfrm>
            <a:off x="713225" y="1017725"/>
            <a:ext cx="6307800" cy="31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KITTI Vision Benchmark Suite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TUM RGB-D 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Deep Learning for Visual Localization and Mapping: A Survey</a:t>
            </a:r>
            <a:endParaRPr dirty="0"/>
          </a:p>
        </p:txBody>
      </p:sp>
      <p:grpSp>
        <p:nvGrpSpPr>
          <p:cNvPr id="3681" name="Google Shape;3681;p60"/>
          <p:cNvGrpSpPr/>
          <p:nvPr/>
        </p:nvGrpSpPr>
        <p:grpSpPr>
          <a:xfrm>
            <a:off x="6085973" y="1504471"/>
            <a:ext cx="1946431" cy="2976181"/>
            <a:chOff x="5745387" y="1674929"/>
            <a:chExt cx="1954444" cy="2988434"/>
          </a:xfrm>
        </p:grpSpPr>
        <p:sp>
          <p:nvSpPr>
            <p:cNvPr id="3682" name="Google Shape;3682;p60"/>
            <p:cNvSpPr/>
            <p:nvPr/>
          </p:nvSpPr>
          <p:spPr>
            <a:xfrm>
              <a:off x="5745387" y="2607206"/>
              <a:ext cx="508515" cy="618951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3" name="Google Shape;3683;p60"/>
            <p:cNvSpPr/>
            <p:nvPr/>
          </p:nvSpPr>
          <p:spPr>
            <a:xfrm>
              <a:off x="5934154" y="2898703"/>
              <a:ext cx="319749" cy="32745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4" name="Google Shape;3684;p60"/>
            <p:cNvSpPr/>
            <p:nvPr/>
          </p:nvSpPr>
          <p:spPr>
            <a:xfrm>
              <a:off x="7196452" y="2607206"/>
              <a:ext cx="503379" cy="618950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5" name="Google Shape;3685;p60"/>
            <p:cNvSpPr/>
            <p:nvPr/>
          </p:nvSpPr>
          <p:spPr>
            <a:xfrm>
              <a:off x="7196452" y="2898703"/>
              <a:ext cx="321032" cy="32745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6" name="Google Shape;3686;p60"/>
            <p:cNvSpPr/>
            <p:nvPr/>
          </p:nvSpPr>
          <p:spPr>
            <a:xfrm>
              <a:off x="6160161" y="1844434"/>
              <a:ext cx="265815" cy="33515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7" name="Google Shape;3687;p60"/>
            <p:cNvSpPr/>
            <p:nvPr/>
          </p:nvSpPr>
          <p:spPr>
            <a:xfrm>
              <a:off x="7025663" y="1844434"/>
              <a:ext cx="265815" cy="33515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8" name="Google Shape;3688;p60"/>
            <p:cNvSpPr/>
            <p:nvPr/>
          </p:nvSpPr>
          <p:spPr>
            <a:xfrm>
              <a:off x="6269311" y="1674929"/>
              <a:ext cx="913016" cy="749931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9" name="Google Shape;3689;p60"/>
            <p:cNvSpPr/>
            <p:nvPr/>
          </p:nvSpPr>
          <p:spPr>
            <a:xfrm>
              <a:off x="6251333" y="1850854"/>
              <a:ext cx="174642" cy="328737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0" name="Google Shape;3690;p60"/>
            <p:cNvSpPr/>
            <p:nvPr/>
          </p:nvSpPr>
          <p:spPr>
            <a:xfrm>
              <a:off x="7025663" y="1850854"/>
              <a:ext cx="174642" cy="328737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1" name="Google Shape;3691;p60"/>
            <p:cNvSpPr/>
            <p:nvPr/>
          </p:nvSpPr>
          <p:spPr>
            <a:xfrm>
              <a:off x="6337370" y="1893231"/>
              <a:ext cx="776787" cy="3030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2" name="Google Shape;3692;p60"/>
            <p:cNvSpPr/>
            <p:nvPr/>
          </p:nvSpPr>
          <p:spPr>
            <a:xfrm>
              <a:off x="6491466" y="1972847"/>
              <a:ext cx="89788" cy="1295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3" name="Google Shape;3693;p60"/>
            <p:cNvSpPr/>
            <p:nvPr/>
          </p:nvSpPr>
          <p:spPr>
            <a:xfrm>
              <a:off x="6869000" y="1972847"/>
              <a:ext cx="91244" cy="1295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4" name="Google Shape;3694;p60"/>
            <p:cNvSpPr/>
            <p:nvPr/>
          </p:nvSpPr>
          <p:spPr>
            <a:xfrm>
              <a:off x="6429828" y="1744272"/>
              <a:ext cx="591984" cy="88605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5" name="Google Shape;3695;p60"/>
            <p:cNvSpPr/>
            <p:nvPr/>
          </p:nvSpPr>
          <p:spPr>
            <a:xfrm>
              <a:off x="6635288" y="2286174"/>
              <a:ext cx="179778" cy="38524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6" name="Google Shape;3696;p60"/>
            <p:cNvSpPr/>
            <p:nvPr/>
          </p:nvSpPr>
          <p:spPr>
            <a:xfrm>
              <a:off x="6250050" y="2485214"/>
              <a:ext cx="951540" cy="820558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7" name="Google Shape;3697;p60"/>
            <p:cNvSpPr/>
            <p:nvPr/>
          </p:nvSpPr>
          <p:spPr>
            <a:xfrm>
              <a:off x="6202537" y="2607206"/>
              <a:ext cx="169505" cy="300486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8" name="Google Shape;3698;p60"/>
            <p:cNvSpPr/>
            <p:nvPr/>
          </p:nvSpPr>
          <p:spPr>
            <a:xfrm>
              <a:off x="6216662" y="2780563"/>
              <a:ext cx="155380" cy="261962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9" name="Google Shape;3699;p60"/>
            <p:cNvSpPr/>
            <p:nvPr/>
          </p:nvSpPr>
          <p:spPr>
            <a:xfrm>
              <a:off x="7129677" y="2607206"/>
              <a:ext cx="118140" cy="291498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0" name="Google Shape;3700;p60"/>
            <p:cNvSpPr/>
            <p:nvPr/>
          </p:nvSpPr>
          <p:spPr>
            <a:xfrm>
              <a:off x="7078312" y="2780563"/>
              <a:ext cx="51365" cy="127129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1" name="Google Shape;3701;p60"/>
            <p:cNvSpPr/>
            <p:nvPr/>
          </p:nvSpPr>
          <p:spPr>
            <a:xfrm>
              <a:off x="7078312" y="2780563"/>
              <a:ext cx="51365" cy="127129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2" name="Google Shape;3702;p60"/>
            <p:cNvSpPr/>
            <p:nvPr/>
          </p:nvSpPr>
          <p:spPr>
            <a:xfrm>
              <a:off x="7078312" y="2780563"/>
              <a:ext cx="155380" cy="261962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3" name="Google Shape;3703;p60"/>
            <p:cNvSpPr/>
            <p:nvPr/>
          </p:nvSpPr>
          <p:spPr>
            <a:xfrm>
              <a:off x="6438816" y="3114437"/>
              <a:ext cx="572721" cy="317180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4" name="Google Shape;3704;p60"/>
            <p:cNvSpPr/>
            <p:nvPr/>
          </p:nvSpPr>
          <p:spPr>
            <a:xfrm>
              <a:off x="6425975" y="2634173"/>
              <a:ext cx="599638" cy="54309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5" name="Google Shape;3705;p60"/>
            <p:cNvSpPr/>
            <p:nvPr/>
          </p:nvSpPr>
          <p:spPr>
            <a:xfrm>
              <a:off x="6461931" y="2666276"/>
              <a:ext cx="527807" cy="4778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6" name="Google Shape;3706;p60"/>
            <p:cNvSpPr/>
            <p:nvPr/>
          </p:nvSpPr>
          <p:spPr>
            <a:xfrm>
              <a:off x="6483761" y="2686822"/>
              <a:ext cx="484127" cy="43777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07" name="Google Shape;3707;p60"/>
            <p:cNvGrpSpPr/>
            <p:nvPr/>
          </p:nvGrpSpPr>
          <p:grpSpPr>
            <a:xfrm>
              <a:off x="6132244" y="3386591"/>
              <a:ext cx="1187205" cy="1276772"/>
              <a:chOff x="8249624" y="483174"/>
              <a:chExt cx="872175" cy="937975"/>
            </a:xfrm>
          </p:grpSpPr>
          <p:sp>
            <p:nvSpPr>
              <p:cNvPr id="3708" name="Google Shape;3708;p60"/>
              <p:cNvSpPr/>
              <p:nvPr/>
            </p:nvSpPr>
            <p:spPr>
              <a:xfrm>
                <a:off x="8364946" y="536138"/>
                <a:ext cx="145200" cy="438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60"/>
              <p:cNvSpPr/>
              <p:nvPr/>
            </p:nvSpPr>
            <p:spPr>
              <a:xfrm>
                <a:off x="8277814" y="815481"/>
                <a:ext cx="310942" cy="504012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81" extrusionOk="0">
                    <a:moveTo>
                      <a:pt x="183" y="381"/>
                    </a:moveTo>
                    <a:cubicBezTo>
                      <a:pt x="52" y="381"/>
                      <a:pt x="52" y="381"/>
                      <a:pt x="52" y="381"/>
                    </a:cubicBezTo>
                    <a:cubicBezTo>
                      <a:pt x="33" y="308"/>
                      <a:pt x="0" y="167"/>
                      <a:pt x="5" y="130"/>
                    </a:cubicBezTo>
                    <a:cubicBezTo>
                      <a:pt x="10" y="99"/>
                      <a:pt x="58" y="49"/>
                      <a:pt x="95" y="14"/>
                    </a:cubicBezTo>
                    <a:cubicBezTo>
                      <a:pt x="97" y="12"/>
                      <a:pt x="99" y="10"/>
                      <a:pt x="101" y="8"/>
                    </a:cubicBezTo>
                    <a:cubicBezTo>
                      <a:pt x="110" y="0"/>
                      <a:pt x="125" y="0"/>
                      <a:pt x="134" y="8"/>
                    </a:cubicBezTo>
                    <a:cubicBezTo>
                      <a:pt x="136" y="10"/>
                      <a:pt x="138" y="12"/>
                      <a:pt x="140" y="14"/>
                    </a:cubicBezTo>
                    <a:cubicBezTo>
                      <a:pt x="178" y="49"/>
                      <a:pt x="225" y="99"/>
                      <a:pt x="230" y="130"/>
                    </a:cubicBezTo>
                    <a:cubicBezTo>
                      <a:pt x="235" y="167"/>
                      <a:pt x="202" y="308"/>
                      <a:pt x="183" y="3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60"/>
              <p:cNvSpPr/>
              <p:nvPr/>
            </p:nvSpPr>
            <p:spPr>
              <a:xfrm>
                <a:off x="8338465" y="1290448"/>
                <a:ext cx="189641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2" extrusionOk="0">
                    <a:moveTo>
                      <a:pt x="0" y="0"/>
                    </a:moveTo>
                    <a:cubicBezTo>
                      <a:pt x="2" y="8"/>
                      <a:pt x="4" y="15"/>
                      <a:pt x="6" y="22"/>
                    </a:cubicBezTo>
                    <a:cubicBezTo>
                      <a:pt x="137" y="22"/>
                      <a:pt x="137" y="22"/>
                      <a:pt x="137" y="22"/>
                    </a:cubicBezTo>
                    <a:cubicBezTo>
                      <a:pt x="139" y="15"/>
                      <a:pt x="141" y="8"/>
                      <a:pt x="14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60"/>
              <p:cNvSpPr/>
              <p:nvPr/>
            </p:nvSpPr>
            <p:spPr>
              <a:xfrm>
                <a:off x="8249624" y="1319492"/>
                <a:ext cx="366468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7" extrusionOk="0">
                    <a:moveTo>
                      <a:pt x="228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36" y="0"/>
                      <a:pt x="23" y="10"/>
                      <a:pt x="17" y="26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0" y="69"/>
                      <a:pt x="5" y="77"/>
                      <a:pt x="11" y="77"/>
                    </a:cubicBezTo>
                    <a:cubicBezTo>
                      <a:pt x="267" y="77"/>
                      <a:pt x="267" y="77"/>
                      <a:pt x="267" y="77"/>
                    </a:cubicBezTo>
                    <a:cubicBezTo>
                      <a:pt x="273" y="77"/>
                      <a:pt x="277" y="69"/>
                      <a:pt x="275" y="62"/>
                    </a:cubicBezTo>
                    <a:cubicBezTo>
                      <a:pt x="261" y="26"/>
                      <a:pt x="261" y="26"/>
                      <a:pt x="261" y="26"/>
                    </a:cubicBezTo>
                    <a:cubicBezTo>
                      <a:pt x="255" y="10"/>
                      <a:pt x="242" y="0"/>
                      <a:pt x="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60"/>
              <p:cNvSpPr/>
              <p:nvPr/>
            </p:nvSpPr>
            <p:spPr>
              <a:xfrm>
                <a:off x="8249624" y="1392104"/>
                <a:ext cx="366468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" extrusionOk="0">
                    <a:moveTo>
                      <a:pt x="272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0" y="14"/>
                      <a:pt x="5" y="22"/>
                      <a:pt x="11" y="22"/>
                    </a:cubicBezTo>
                    <a:cubicBezTo>
                      <a:pt x="267" y="22"/>
                      <a:pt x="267" y="22"/>
                      <a:pt x="267" y="22"/>
                    </a:cubicBezTo>
                    <a:cubicBezTo>
                      <a:pt x="273" y="22"/>
                      <a:pt x="277" y="14"/>
                      <a:pt x="275" y="7"/>
                    </a:cubicBezTo>
                    <a:lnTo>
                      <a:pt x="2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60"/>
              <p:cNvSpPr/>
              <p:nvPr/>
            </p:nvSpPr>
            <p:spPr>
              <a:xfrm>
                <a:off x="8367509" y="864173"/>
                <a:ext cx="128136" cy="128139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93" y="55"/>
                    </a:moveTo>
                    <a:cubicBezTo>
                      <a:pt x="55" y="93"/>
                      <a:pt x="55" y="93"/>
                      <a:pt x="55" y="93"/>
                    </a:cubicBezTo>
                    <a:cubicBezTo>
                      <a:pt x="51" y="97"/>
                      <a:pt x="45" y="97"/>
                      <a:pt x="41" y="93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0" y="51"/>
                      <a:pt x="0" y="45"/>
                      <a:pt x="4" y="4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5" y="0"/>
                      <a:pt x="51" y="0"/>
                      <a:pt x="55" y="4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7" y="45"/>
                      <a:pt x="97" y="51"/>
                      <a:pt x="93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60"/>
              <p:cNvSpPr/>
              <p:nvPr/>
            </p:nvSpPr>
            <p:spPr>
              <a:xfrm>
                <a:off x="8868945" y="536138"/>
                <a:ext cx="146100" cy="438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60"/>
              <p:cNvSpPr/>
              <p:nvPr/>
            </p:nvSpPr>
            <p:spPr>
              <a:xfrm>
                <a:off x="8781813" y="815481"/>
                <a:ext cx="312650" cy="504012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81" extrusionOk="0">
                    <a:moveTo>
                      <a:pt x="183" y="381"/>
                    </a:moveTo>
                    <a:cubicBezTo>
                      <a:pt x="52" y="381"/>
                      <a:pt x="52" y="381"/>
                      <a:pt x="52" y="381"/>
                    </a:cubicBezTo>
                    <a:cubicBezTo>
                      <a:pt x="34" y="308"/>
                      <a:pt x="0" y="167"/>
                      <a:pt x="5" y="130"/>
                    </a:cubicBezTo>
                    <a:cubicBezTo>
                      <a:pt x="10" y="99"/>
                      <a:pt x="58" y="49"/>
                      <a:pt x="95" y="14"/>
                    </a:cubicBezTo>
                    <a:cubicBezTo>
                      <a:pt x="97" y="12"/>
                      <a:pt x="99" y="10"/>
                      <a:pt x="101" y="8"/>
                    </a:cubicBezTo>
                    <a:cubicBezTo>
                      <a:pt x="110" y="0"/>
                      <a:pt x="125" y="0"/>
                      <a:pt x="135" y="8"/>
                    </a:cubicBezTo>
                    <a:cubicBezTo>
                      <a:pt x="136" y="10"/>
                      <a:pt x="138" y="12"/>
                      <a:pt x="140" y="14"/>
                    </a:cubicBezTo>
                    <a:cubicBezTo>
                      <a:pt x="178" y="49"/>
                      <a:pt x="226" y="99"/>
                      <a:pt x="230" y="130"/>
                    </a:cubicBezTo>
                    <a:cubicBezTo>
                      <a:pt x="236" y="167"/>
                      <a:pt x="202" y="308"/>
                      <a:pt x="183" y="3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60"/>
              <p:cNvSpPr/>
              <p:nvPr/>
            </p:nvSpPr>
            <p:spPr>
              <a:xfrm>
                <a:off x="8844172" y="1290448"/>
                <a:ext cx="187932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22" extrusionOk="0">
                    <a:moveTo>
                      <a:pt x="0" y="0"/>
                    </a:moveTo>
                    <a:cubicBezTo>
                      <a:pt x="2" y="8"/>
                      <a:pt x="3" y="15"/>
                      <a:pt x="5" y="22"/>
                    </a:cubicBezTo>
                    <a:cubicBezTo>
                      <a:pt x="136" y="22"/>
                      <a:pt x="136" y="22"/>
                      <a:pt x="136" y="22"/>
                    </a:cubicBezTo>
                    <a:cubicBezTo>
                      <a:pt x="138" y="15"/>
                      <a:pt x="140" y="8"/>
                      <a:pt x="14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60"/>
              <p:cNvSpPr/>
              <p:nvPr/>
            </p:nvSpPr>
            <p:spPr>
              <a:xfrm>
                <a:off x="8755332" y="1319492"/>
                <a:ext cx="366468" cy="10165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77" extrusionOk="0">
                    <a:moveTo>
                      <a:pt x="227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35" y="0"/>
                      <a:pt x="22" y="10"/>
                      <a:pt x="16" y="26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0" y="69"/>
                      <a:pt x="4" y="77"/>
                      <a:pt x="10" y="77"/>
                    </a:cubicBezTo>
                    <a:cubicBezTo>
                      <a:pt x="266" y="77"/>
                      <a:pt x="266" y="77"/>
                      <a:pt x="266" y="77"/>
                    </a:cubicBezTo>
                    <a:cubicBezTo>
                      <a:pt x="272" y="77"/>
                      <a:pt x="277" y="69"/>
                      <a:pt x="274" y="62"/>
                    </a:cubicBezTo>
                    <a:cubicBezTo>
                      <a:pt x="260" y="26"/>
                      <a:pt x="260" y="26"/>
                      <a:pt x="260" y="26"/>
                    </a:cubicBezTo>
                    <a:cubicBezTo>
                      <a:pt x="254" y="10"/>
                      <a:pt x="241" y="0"/>
                      <a:pt x="2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8" name="Google Shape;3718;p60"/>
              <p:cNvSpPr/>
              <p:nvPr/>
            </p:nvSpPr>
            <p:spPr>
              <a:xfrm>
                <a:off x="8755332" y="1392104"/>
                <a:ext cx="366468" cy="2904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2" extrusionOk="0">
                    <a:moveTo>
                      <a:pt x="27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14"/>
                      <a:pt x="4" y="22"/>
                      <a:pt x="10" y="22"/>
                    </a:cubicBezTo>
                    <a:cubicBezTo>
                      <a:pt x="266" y="22"/>
                      <a:pt x="266" y="22"/>
                      <a:pt x="266" y="22"/>
                    </a:cubicBezTo>
                    <a:cubicBezTo>
                      <a:pt x="272" y="22"/>
                      <a:pt x="277" y="14"/>
                      <a:pt x="274" y="7"/>
                    </a:cubicBezTo>
                    <a:lnTo>
                      <a:pt x="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9" name="Google Shape;3719;p60"/>
              <p:cNvSpPr/>
              <p:nvPr/>
            </p:nvSpPr>
            <p:spPr>
              <a:xfrm>
                <a:off x="8871508" y="864173"/>
                <a:ext cx="128990" cy="128139"/>
              </a:xfrm>
              <a:custGeom>
                <a:avLst/>
                <a:gdLst/>
                <a:ahLst/>
                <a:cxnLst/>
                <a:rect l="l" t="t" r="r" b="b"/>
                <a:pathLst>
                  <a:path w="97" h="97" extrusionOk="0">
                    <a:moveTo>
                      <a:pt x="93" y="55"/>
                    </a:moveTo>
                    <a:cubicBezTo>
                      <a:pt x="55" y="93"/>
                      <a:pt x="55" y="93"/>
                      <a:pt x="55" y="93"/>
                    </a:cubicBezTo>
                    <a:cubicBezTo>
                      <a:pt x="51" y="97"/>
                      <a:pt x="45" y="97"/>
                      <a:pt x="41" y="93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0" y="51"/>
                      <a:pt x="0" y="45"/>
                      <a:pt x="4" y="41"/>
                    </a:cubicBezTo>
                    <a:cubicBezTo>
                      <a:pt x="41" y="4"/>
                      <a:pt x="41" y="4"/>
                      <a:pt x="41" y="4"/>
                    </a:cubicBezTo>
                    <a:cubicBezTo>
                      <a:pt x="45" y="0"/>
                      <a:pt x="51" y="0"/>
                      <a:pt x="55" y="4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7" y="45"/>
                      <a:pt x="97" y="51"/>
                      <a:pt x="93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0" name="Google Shape;3720;p60"/>
              <p:cNvSpPr/>
              <p:nvPr/>
            </p:nvSpPr>
            <p:spPr>
              <a:xfrm>
                <a:off x="8318817" y="483174"/>
                <a:ext cx="734642" cy="260549"/>
              </a:xfrm>
              <a:custGeom>
                <a:avLst/>
                <a:gdLst/>
                <a:ahLst/>
                <a:cxnLst/>
                <a:rect l="l" t="t" r="r" b="b"/>
                <a:pathLst>
                  <a:path w="555" h="197" extrusionOk="0">
                    <a:moveTo>
                      <a:pt x="45" y="0"/>
                    </a:moveTo>
                    <a:cubicBezTo>
                      <a:pt x="18" y="0"/>
                      <a:pt x="0" y="28"/>
                      <a:pt x="11" y="52"/>
                    </a:cubicBezTo>
                    <a:cubicBezTo>
                      <a:pt x="50" y="137"/>
                      <a:pt x="154" y="197"/>
                      <a:pt x="278" y="197"/>
                    </a:cubicBezTo>
                    <a:cubicBezTo>
                      <a:pt x="401" y="197"/>
                      <a:pt x="505" y="137"/>
                      <a:pt x="544" y="52"/>
                    </a:cubicBezTo>
                    <a:cubicBezTo>
                      <a:pt x="555" y="28"/>
                      <a:pt x="537" y="0"/>
                      <a:pt x="510" y="0"/>
                    </a:cubicBez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1" name="Google Shape;3721;p60"/>
              <p:cNvSpPr/>
              <p:nvPr/>
            </p:nvSpPr>
            <p:spPr>
              <a:xfrm>
                <a:off x="8482830" y="483174"/>
                <a:ext cx="406616" cy="175977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33" extrusionOk="0">
                    <a:moveTo>
                      <a:pt x="307" y="0"/>
                    </a:moveTo>
                    <a:cubicBezTo>
                      <a:pt x="198" y="109"/>
                      <a:pt x="198" y="109"/>
                      <a:pt x="198" y="109"/>
                    </a:cubicBezTo>
                    <a:cubicBezTo>
                      <a:pt x="173" y="133"/>
                      <a:pt x="134" y="133"/>
                      <a:pt x="109" y="109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379" name="Google Shape;1379;p39"/>
          <p:cNvSpPr txBox="1">
            <a:spLocks noGrp="1"/>
          </p:cNvSpPr>
          <p:nvPr>
            <p:ph type="subTitle" idx="1"/>
          </p:nvPr>
        </p:nvSpPr>
        <p:spPr>
          <a:xfrm>
            <a:off x="961354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Enables autonomous robots to map unknown environments while tracking their own position</a:t>
            </a:r>
          </a:p>
        </p:txBody>
      </p:sp>
      <p:sp>
        <p:nvSpPr>
          <p:cNvPr id="1380" name="Google Shape;1380;p39"/>
          <p:cNvSpPr txBox="1">
            <a:spLocks noGrp="1"/>
          </p:cNvSpPr>
          <p:nvPr>
            <p:ph type="subTitle" idx="2"/>
          </p:nvPr>
        </p:nvSpPr>
        <p:spPr>
          <a:xfrm>
            <a:off x="3419250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computational cost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Sensitive to feature errors</a:t>
            </a:r>
          </a:p>
        </p:txBody>
      </p:sp>
      <p:sp>
        <p:nvSpPr>
          <p:cNvPr id="1381" name="Google Shape;1381;p39"/>
          <p:cNvSpPr txBox="1">
            <a:spLocks noGrp="1"/>
          </p:cNvSpPr>
          <p:nvPr>
            <p:ph type="subTitle" idx="3"/>
          </p:nvPr>
        </p:nvSpPr>
        <p:spPr>
          <a:xfrm>
            <a:off x="5877146" y="2827950"/>
            <a:ext cx="2305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 SLAM using deep learning instead of traditional feature-matching techniques</a:t>
            </a:r>
          </a:p>
        </p:txBody>
      </p:sp>
      <p:sp>
        <p:nvSpPr>
          <p:cNvPr id="1382" name="Google Shape;1382;p39"/>
          <p:cNvSpPr txBox="1">
            <a:spLocks noGrp="1"/>
          </p:cNvSpPr>
          <p:nvPr>
            <p:ph type="subTitle" idx="4"/>
          </p:nvPr>
        </p:nvSpPr>
        <p:spPr>
          <a:xfrm>
            <a:off x="961354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SLAM?</a:t>
            </a:r>
          </a:p>
        </p:txBody>
      </p:sp>
      <p:sp>
        <p:nvSpPr>
          <p:cNvPr id="1383" name="Google Shape;1383;p39"/>
          <p:cNvSpPr txBox="1">
            <a:spLocks noGrp="1"/>
          </p:cNvSpPr>
          <p:nvPr>
            <p:ph type="subTitle" idx="5"/>
          </p:nvPr>
        </p:nvSpPr>
        <p:spPr>
          <a:xfrm>
            <a:off x="3419250" y="2575834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of Traditional SLAM</a:t>
            </a:r>
          </a:p>
        </p:txBody>
      </p:sp>
      <p:sp>
        <p:nvSpPr>
          <p:cNvPr id="1384" name="Google Shape;1384;p39"/>
          <p:cNvSpPr txBox="1">
            <a:spLocks noGrp="1"/>
          </p:cNvSpPr>
          <p:nvPr>
            <p:ph type="subTitle" idx="6"/>
          </p:nvPr>
        </p:nvSpPr>
        <p:spPr>
          <a:xfrm>
            <a:off x="5877146" y="2507875"/>
            <a:ext cx="23055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approach</a:t>
            </a:r>
          </a:p>
        </p:txBody>
      </p:sp>
      <p:sp>
        <p:nvSpPr>
          <p:cNvPr id="1385" name="Google Shape;1385;p39"/>
          <p:cNvSpPr/>
          <p:nvPr/>
        </p:nvSpPr>
        <p:spPr>
          <a:xfrm>
            <a:off x="1789204" y="1659500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6" name="Google Shape;1386;p39"/>
          <p:cNvSpPr/>
          <p:nvPr/>
        </p:nvSpPr>
        <p:spPr>
          <a:xfrm>
            <a:off x="4247097" y="1659500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7" name="Google Shape;1387;p39"/>
          <p:cNvSpPr/>
          <p:nvPr/>
        </p:nvSpPr>
        <p:spPr>
          <a:xfrm>
            <a:off x="6704996" y="1659500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88" name="Google Shape;1388;p39"/>
          <p:cNvGrpSpPr/>
          <p:nvPr/>
        </p:nvGrpSpPr>
        <p:grpSpPr>
          <a:xfrm>
            <a:off x="6843310" y="1796259"/>
            <a:ext cx="373172" cy="376289"/>
            <a:chOff x="3942827" y="2505947"/>
            <a:chExt cx="373172" cy="376289"/>
          </a:xfrm>
        </p:grpSpPr>
        <p:sp>
          <p:nvSpPr>
            <p:cNvPr id="1389" name="Google Shape;1389;p39"/>
            <p:cNvSpPr/>
            <p:nvPr/>
          </p:nvSpPr>
          <p:spPr>
            <a:xfrm>
              <a:off x="3963732" y="2595068"/>
              <a:ext cx="23100" cy="65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4271804" y="2595068"/>
              <a:ext cx="23100" cy="6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3997840" y="2673186"/>
              <a:ext cx="44100" cy="210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3942827" y="2648981"/>
              <a:ext cx="65100" cy="6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3942827" y="2560960"/>
              <a:ext cx="64915" cy="4621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1" y="42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lnTo>
                    <a:pt x="31" y="19"/>
                  </a:lnTo>
                  <a:lnTo>
                    <a:pt x="40" y="14"/>
                  </a:lnTo>
                  <a:lnTo>
                    <a:pt x="40" y="0"/>
                  </a:lnTo>
                  <a:lnTo>
                    <a:pt x="59" y="0"/>
                  </a:lnTo>
                  <a:lnTo>
                    <a:pt x="59" y="26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4216791" y="2673186"/>
              <a:ext cx="45000" cy="2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4250899" y="2648981"/>
              <a:ext cx="65100" cy="66300"/>
            </a:xfrm>
            <a:prstGeom prst="ellipse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4250899" y="2560960"/>
              <a:ext cx="64915" cy="4621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1" y="42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lnTo>
                    <a:pt x="31" y="19"/>
                  </a:lnTo>
                  <a:lnTo>
                    <a:pt x="40" y="14"/>
                  </a:lnTo>
                  <a:lnTo>
                    <a:pt x="40" y="0"/>
                  </a:lnTo>
                  <a:lnTo>
                    <a:pt x="59" y="0"/>
                  </a:lnTo>
                  <a:lnTo>
                    <a:pt x="59" y="26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4073758" y="2604970"/>
              <a:ext cx="101224" cy="57214"/>
            </a:xfrm>
            <a:custGeom>
              <a:avLst/>
              <a:gdLst/>
              <a:ahLst/>
              <a:cxnLst/>
              <a:rect l="l" t="t" r="r" b="b"/>
              <a:pathLst>
                <a:path w="92" h="52" extrusionOk="0">
                  <a:moveTo>
                    <a:pt x="92" y="43"/>
                  </a:moveTo>
                  <a:lnTo>
                    <a:pt x="52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52" y="0"/>
                  </a:lnTo>
                  <a:lnTo>
                    <a:pt x="92" y="7"/>
                  </a:lnTo>
                  <a:lnTo>
                    <a:pt x="92" y="43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4130971" y="2604970"/>
              <a:ext cx="55200" cy="570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4031948" y="2648981"/>
              <a:ext cx="184843" cy="144134"/>
            </a:xfrm>
            <a:custGeom>
              <a:avLst/>
              <a:gdLst/>
              <a:ahLst/>
              <a:cxnLst/>
              <a:rect l="l" t="t" r="r" b="b"/>
              <a:pathLst>
                <a:path w="168" h="131" extrusionOk="0">
                  <a:moveTo>
                    <a:pt x="168" y="122"/>
                  </a:moveTo>
                  <a:lnTo>
                    <a:pt x="90" y="131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68" y="10"/>
                  </a:lnTo>
                  <a:lnTo>
                    <a:pt x="168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4128771" y="2648981"/>
              <a:ext cx="101400" cy="144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4041850" y="2505947"/>
              <a:ext cx="165039" cy="110026"/>
            </a:xfrm>
            <a:custGeom>
              <a:avLst/>
              <a:gdLst/>
              <a:ahLst/>
              <a:cxnLst/>
              <a:rect l="l" t="t" r="r" b="b"/>
              <a:pathLst>
                <a:path w="150" h="100" extrusionOk="0">
                  <a:moveTo>
                    <a:pt x="150" y="90"/>
                  </a:moveTo>
                  <a:lnTo>
                    <a:pt x="8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50" y="9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4130971" y="2505947"/>
              <a:ext cx="85800" cy="110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4062755" y="2529053"/>
              <a:ext cx="123229" cy="66016"/>
            </a:xfrm>
            <a:custGeom>
              <a:avLst/>
              <a:gdLst/>
              <a:ahLst/>
              <a:cxnLst/>
              <a:rect l="l" t="t" r="r" b="b"/>
              <a:pathLst>
                <a:path w="112" h="60" extrusionOk="0">
                  <a:moveTo>
                    <a:pt x="0" y="60"/>
                  </a:moveTo>
                  <a:lnTo>
                    <a:pt x="62" y="60"/>
                  </a:lnTo>
                  <a:lnTo>
                    <a:pt x="112" y="50"/>
                  </a:lnTo>
                  <a:lnTo>
                    <a:pt x="112" y="10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4130971" y="2529053"/>
              <a:ext cx="65100" cy="663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4096863" y="2714996"/>
              <a:ext cx="55013" cy="78119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62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50" y="12"/>
                  </a:lnTo>
                  <a:lnTo>
                    <a:pt x="50" y="62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4130971" y="2714996"/>
              <a:ext cx="30600" cy="783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4086961" y="2549957"/>
              <a:ext cx="74818" cy="20905"/>
            </a:xfrm>
            <a:custGeom>
              <a:avLst/>
              <a:gdLst/>
              <a:ahLst/>
              <a:cxnLst/>
              <a:rect l="l" t="t" r="r" b="b"/>
              <a:pathLst>
                <a:path w="68" h="19" extrusionOk="0">
                  <a:moveTo>
                    <a:pt x="68" y="1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8" y="19"/>
                  </a:lnTo>
                  <a:lnTo>
                    <a:pt x="68" y="10"/>
                  </a:lnTo>
                  <a:close/>
                </a:path>
              </a:pathLst>
            </a:custGeom>
            <a:solidFill>
              <a:srgbClr val="C9E6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4130971" y="2549957"/>
              <a:ext cx="441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3986837" y="2770009"/>
              <a:ext cx="287167" cy="112226"/>
            </a:xfrm>
            <a:custGeom>
              <a:avLst/>
              <a:gdLst/>
              <a:ahLst/>
              <a:cxnLst/>
              <a:rect l="l" t="t" r="r" b="b"/>
              <a:pathLst>
                <a:path w="110" h="43" extrusionOk="0">
                  <a:moveTo>
                    <a:pt x="88" y="38"/>
                  </a:moveTo>
                  <a:cubicBezTo>
                    <a:pt x="55" y="43"/>
                    <a:pt x="55" y="43"/>
                    <a:pt x="55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8" y="43"/>
                    <a:pt x="0" y="33"/>
                    <a:pt x="0" y="22"/>
                  </a:cubicBezTo>
                  <a:cubicBezTo>
                    <a:pt x="0" y="10"/>
                    <a:pt x="10" y="0"/>
                    <a:pt x="1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0" y="5"/>
                    <a:pt x="110" y="10"/>
                    <a:pt x="110" y="22"/>
                  </a:cubicBezTo>
                  <a:cubicBezTo>
                    <a:pt x="110" y="33"/>
                    <a:pt x="100" y="38"/>
                    <a:pt x="88" y="38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4130971" y="2770009"/>
              <a:ext cx="140833" cy="112226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5" y="43"/>
                    <a:pt x="54" y="33"/>
                    <a:pt x="54" y="22"/>
                  </a:cubicBezTo>
                  <a:cubicBezTo>
                    <a:pt x="54" y="10"/>
                    <a:pt x="43" y="0"/>
                    <a:pt x="38" y="0"/>
                  </a:cubicBez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3997840" y="2793115"/>
              <a:ext cx="264062" cy="66015"/>
            </a:xfrm>
            <a:custGeom>
              <a:avLst/>
              <a:gdLst/>
              <a:ahLst/>
              <a:cxnLst/>
              <a:rect l="l" t="t" r="r" b="b"/>
              <a:pathLst>
                <a:path w="101" h="25" extrusionOk="0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95" y="25"/>
                    <a:pt x="101" y="19"/>
                    <a:pt x="101" y="12"/>
                  </a:cubicBezTo>
                  <a:cubicBezTo>
                    <a:pt x="101" y="5"/>
                    <a:pt x="95" y="0"/>
                    <a:pt x="88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4130971" y="2793115"/>
              <a:ext cx="133132" cy="66015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4" y="25"/>
                    <a:pt x="50" y="20"/>
                    <a:pt x="50" y="13"/>
                  </a:cubicBezTo>
                  <a:cubicBezTo>
                    <a:pt x="51" y="6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3974735" y="2770009"/>
              <a:ext cx="112200" cy="112200"/>
            </a:xfrm>
            <a:prstGeom prst="ellipse">
              <a:avLst/>
            </a:pr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3997840" y="2793115"/>
              <a:ext cx="65100" cy="66300"/>
            </a:xfrm>
            <a:prstGeom prst="ellipse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4018745" y="2814019"/>
              <a:ext cx="23100" cy="24000"/>
            </a:xfrm>
            <a:prstGeom prst="ellipse">
              <a:avLst/>
            </a:pr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4172781" y="2770009"/>
              <a:ext cx="112200" cy="112200"/>
            </a:xfrm>
            <a:prstGeom prst="ellipse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9"/>
            <p:cNvSpPr/>
            <p:nvPr/>
          </p:nvSpPr>
          <p:spPr>
            <a:xfrm>
              <a:off x="4195886" y="2793115"/>
              <a:ext cx="66300" cy="66300"/>
            </a:xfrm>
            <a:prstGeom prst="ellipse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9"/>
            <p:cNvSpPr/>
            <p:nvPr/>
          </p:nvSpPr>
          <p:spPr>
            <a:xfrm>
              <a:off x="4216791" y="2814019"/>
              <a:ext cx="24000" cy="24000"/>
            </a:xfrm>
            <a:prstGeom prst="ellipse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39"/>
          <p:cNvGrpSpPr/>
          <p:nvPr/>
        </p:nvGrpSpPr>
        <p:grpSpPr>
          <a:xfrm>
            <a:off x="1927060" y="1796259"/>
            <a:ext cx="374087" cy="376289"/>
            <a:chOff x="2355156" y="2505947"/>
            <a:chExt cx="374087" cy="376289"/>
          </a:xfrm>
        </p:grpSpPr>
        <p:sp>
          <p:nvSpPr>
            <p:cNvPr id="1420" name="Google Shape;1420;p39"/>
            <p:cNvSpPr/>
            <p:nvPr/>
          </p:nvSpPr>
          <p:spPr>
            <a:xfrm>
              <a:off x="2376061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9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4" y="8"/>
                    <a:pt x="9" y="14"/>
                    <a:pt x="9" y="21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9"/>
            <p:cNvSpPr/>
            <p:nvPr/>
          </p:nvSpPr>
          <p:spPr>
            <a:xfrm>
              <a:off x="2355156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9"/>
            <p:cNvSpPr/>
            <p:nvPr/>
          </p:nvSpPr>
          <p:spPr>
            <a:xfrm>
              <a:off x="2653325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21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4"/>
                    <a:pt x="7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1" y="9"/>
                    <a:pt x="21" y="21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9"/>
            <p:cNvSpPr/>
            <p:nvPr/>
          </p:nvSpPr>
          <p:spPr>
            <a:xfrm>
              <a:off x="2663228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9"/>
            <p:cNvSpPr/>
            <p:nvPr/>
          </p:nvSpPr>
          <p:spPr>
            <a:xfrm>
              <a:off x="2674231" y="2560960"/>
              <a:ext cx="33900" cy="231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9"/>
            <p:cNvSpPr/>
            <p:nvPr/>
          </p:nvSpPr>
          <p:spPr>
            <a:xfrm>
              <a:off x="2376061" y="2560960"/>
              <a:ext cx="339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2619218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8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8" y="0"/>
                    <a:pt x="25" y="8"/>
                    <a:pt x="25" y="17"/>
                  </a:cubicBezTo>
                  <a:cubicBezTo>
                    <a:pt x="25" y="26"/>
                    <a:pt x="17" y="33"/>
                    <a:pt x="8" y="33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9"/>
            <p:cNvSpPr/>
            <p:nvPr/>
          </p:nvSpPr>
          <p:spPr>
            <a:xfrm>
              <a:off x="2400266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3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9"/>
            <p:cNvSpPr/>
            <p:nvPr/>
          </p:nvSpPr>
          <p:spPr>
            <a:xfrm>
              <a:off x="2442076" y="2505947"/>
              <a:ext cx="188144" cy="154036"/>
            </a:xfrm>
            <a:custGeom>
              <a:avLst/>
              <a:gdLst/>
              <a:ahLst/>
              <a:cxnLst/>
              <a:rect l="l" t="t" r="r" b="b"/>
              <a:pathLst>
                <a:path w="171" h="140" extrusionOk="0">
                  <a:moveTo>
                    <a:pt x="171" y="130"/>
                  </a:moveTo>
                  <a:lnTo>
                    <a:pt x="9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71" y="9"/>
                  </a:lnTo>
                  <a:lnTo>
                    <a:pt x="171" y="13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9"/>
            <p:cNvSpPr/>
            <p:nvPr/>
          </p:nvSpPr>
          <p:spPr>
            <a:xfrm>
              <a:off x="2543300" y="2505947"/>
              <a:ext cx="99000" cy="1539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9"/>
            <p:cNvSpPr/>
            <p:nvPr/>
          </p:nvSpPr>
          <p:spPr>
            <a:xfrm>
              <a:off x="2465182" y="2529053"/>
              <a:ext cx="153900" cy="1176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9"/>
            <p:cNvSpPr/>
            <p:nvPr/>
          </p:nvSpPr>
          <p:spPr>
            <a:xfrm>
              <a:off x="2543300" y="2529053"/>
              <a:ext cx="75900" cy="1176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9"/>
            <p:cNvSpPr/>
            <p:nvPr/>
          </p:nvSpPr>
          <p:spPr>
            <a:xfrm>
              <a:off x="2488287" y="2549957"/>
              <a:ext cx="210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39"/>
            <p:cNvSpPr/>
            <p:nvPr/>
          </p:nvSpPr>
          <p:spPr>
            <a:xfrm>
              <a:off x="2575208" y="2549957"/>
              <a:ext cx="231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39"/>
            <p:cNvSpPr/>
            <p:nvPr/>
          </p:nvSpPr>
          <p:spPr>
            <a:xfrm>
              <a:off x="2486086" y="2595068"/>
              <a:ext cx="112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9"/>
            <p:cNvSpPr/>
            <p:nvPr/>
          </p:nvSpPr>
          <p:spPr>
            <a:xfrm>
              <a:off x="2543300" y="2595068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2465182" y="2728199"/>
              <a:ext cx="144134" cy="119929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9" y="109"/>
                  </a:lnTo>
                  <a:lnTo>
                    <a:pt x="90" y="109"/>
                  </a:lnTo>
                  <a:lnTo>
                    <a:pt x="100" y="109"/>
                  </a:lnTo>
                  <a:lnTo>
                    <a:pt x="131" y="100"/>
                  </a:lnTo>
                  <a:lnTo>
                    <a:pt x="131" y="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2543300" y="2728199"/>
              <a:ext cx="75918" cy="119929"/>
            </a:xfrm>
            <a:custGeom>
              <a:avLst/>
              <a:gdLst/>
              <a:ahLst/>
              <a:cxnLst/>
              <a:rect l="l" t="t" r="r" b="b"/>
              <a:pathLst>
                <a:path w="69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3" y="109"/>
                  </a:lnTo>
                  <a:lnTo>
                    <a:pt x="50" y="109"/>
                  </a:lnTo>
                  <a:lnTo>
                    <a:pt x="69" y="10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2421172" y="2639079"/>
              <a:ext cx="232155" cy="110026"/>
            </a:xfrm>
            <a:custGeom>
              <a:avLst/>
              <a:gdLst/>
              <a:ahLst/>
              <a:cxnLst/>
              <a:rect l="l" t="t" r="r" b="b"/>
              <a:pathLst>
                <a:path w="211" h="100" extrusionOk="0">
                  <a:moveTo>
                    <a:pt x="211" y="90"/>
                  </a:moveTo>
                  <a:lnTo>
                    <a:pt x="109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211" y="9"/>
                  </a:lnTo>
                  <a:lnTo>
                    <a:pt x="211" y="9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2543300" y="2639079"/>
              <a:ext cx="120000" cy="110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2465182" y="2683089"/>
              <a:ext cx="231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2598313" y="2683089"/>
              <a:ext cx="210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2509192" y="2683089"/>
              <a:ext cx="663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2543300" y="2683089"/>
              <a:ext cx="318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2520195" y="2793115"/>
              <a:ext cx="34108" cy="89121"/>
            </a:xfrm>
            <a:custGeom>
              <a:avLst/>
              <a:gdLst/>
              <a:ahLst/>
              <a:cxnLst/>
              <a:rect l="l" t="t" r="r" b="b"/>
              <a:pathLst>
                <a:path w="13" h="34" extrusionOk="0">
                  <a:moveTo>
                    <a:pt x="0" y="25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4"/>
                    <a:pt x="13" y="8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13" y="34"/>
                    <a:pt x="8" y="34"/>
                  </a:cubicBezTo>
                  <a:cubicBezTo>
                    <a:pt x="4" y="34"/>
                    <a:pt x="0" y="30"/>
                    <a:pt x="0" y="25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2543300" y="2793115"/>
              <a:ext cx="20905" cy="89121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4" y="34"/>
                    <a:pt x="8" y="30"/>
                    <a:pt x="8" y="2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6" name="Google Shape;1446;p39"/>
          <p:cNvGrpSpPr/>
          <p:nvPr/>
        </p:nvGrpSpPr>
        <p:grpSpPr>
          <a:xfrm>
            <a:off x="4406408" y="1796259"/>
            <a:ext cx="331178" cy="376289"/>
            <a:chOff x="1603680" y="2505947"/>
            <a:chExt cx="331178" cy="376289"/>
          </a:xfrm>
        </p:grpSpPr>
        <p:sp>
          <p:nvSpPr>
            <p:cNvPr id="1447" name="Google Shape;1447;p39"/>
            <p:cNvSpPr/>
            <p:nvPr/>
          </p:nvSpPr>
          <p:spPr>
            <a:xfrm>
              <a:off x="1603680" y="2505947"/>
              <a:ext cx="62715" cy="151836"/>
            </a:xfrm>
            <a:custGeom>
              <a:avLst/>
              <a:gdLst/>
              <a:ahLst/>
              <a:cxnLst/>
              <a:rect l="l" t="t" r="r" b="b"/>
              <a:pathLst>
                <a:path w="57" h="138" extrusionOk="0">
                  <a:moveTo>
                    <a:pt x="57" y="138"/>
                  </a:moveTo>
                  <a:lnTo>
                    <a:pt x="36" y="138"/>
                  </a:lnTo>
                  <a:lnTo>
                    <a:pt x="36" y="88"/>
                  </a:lnTo>
                  <a:lnTo>
                    <a:pt x="0" y="6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52"/>
                  </a:lnTo>
                  <a:lnTo>
                    <a:pt x="57" y="76"/>
                  </a:lnTo>
                  <a:lnTo>
                    <a:pt x="57" y="138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1794025" y="2505947"/>
              <a:ext cx="52812" cy="110026"/>
            </a:xfrm>
            <a:custGeom>
              <a:avLst/>
              <a:gdLst/>
              <a:ahLst/>
              <a:cxnLst/>
              <a:rect l="l" t="t" r="r" b="b"/>
              <a:pathLst>
                <a:path w="48" h="100" extrusionOk="0">
                  <a:moveTo>
                    <a:pt x="19" y="100"/>
                  </a:moveTo>
                  <a:lnTo>
                    <a:pt x="0" y="100"/>
                  </a:lnTo>
                  <a:lnTo>
                    <a:pt x="0" y="45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48" y="0"/>
                  </a:lnTo>
                  <a:lnTo>
                    <a:pt x="48" y="38"/>
                  </a:lnTo>
                  <a:lnTo>
                    <a:pt x="19" y="54"/>
                  </a:lnTo>
                  <a:lnTo>
                    <a:pt x="19" y="100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1695002" y="2772210"/>
              <a:ext cx="51712" cy="110026"/>
            </a:xfrm>
            <a:custGeom>
              <a:avLst/>
              <a:gdLst/>
              <a:ahLst/>
              <a:cxnLst/>
              <a:rect l="l" t="t" r="r" b="b"/>
              <a:pathLst>
                <a:path w="47" h="100" extrusionOk="0">
                  <a:moveTo>
                    <a:pt x="19" y="100"/>
                  </a:moveTo>
                  <a:lnTo>
                    <a:pt x="0" y="100"/>
                  </a:lnTo>
                  <a:lnTo>
                    <a:pt x="0" y="62"/>
                  </a:lnTo>
                  <a:lnTo>
                    <a:pt x="26" y="43"/>
                  </a:lnTo>
                  <a:lnTo>
                    <a:pt x="26" y="0"/>
                  </a:lnTo>
                  <a:lnTo>
                    <a:pt x="47" y="0"/>
                  </a:lnTo>
                  <a:lnTo>
                    <a:pt x="47" y="55"/>
                  </a:lnTo>
                  <a:lnTo>
                    <a:pt x="19" y="71"/>
                  </a:lnTo>
                  <a:lnTo>
                    <a:pt x="19" y="10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1875444" y="2728199"/>
              <a:ext cx="59414" cy="154036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54" y="140"/>
                  </a:moveTo>
                  <a:lnTo>
                    <a:pt x="33" y="140"/>
                  </a:lnTo>
                  <a:lnTo>
                    <a:pt x="33" y="88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52"/>
                  </a:lnTo>
                  <a:lnTo>
                    <a:pt x="54" y="76"/>
                  </a:lnTo>
                  <a:lnTo>
                    <a:pt x="54" y="14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1611382" y="2505947"/>
              <a:ext cx="323476" cy="277265"/>
            </a:xfrm>
            <a:custGeom>
              <a:avLst/>
              <a:gdLst/>
              <a:ahLst/>
              <a:cxnLst/>
              <a:rect l="l" t="t" r="r" b="b"/>
              <a:pathLst>
                <a:path w="124" h="106" extrusionOk="0">
                  <a:moveTo>
                    <a:pt x="124" y="26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88" y="40"/>
                    <a:pt x="74" y="35"/>
                    <a:pt x="61" y="35"/>
                  </a:cubicBezTo>
                  <a:cubicBezTo>
                    <a:pt x="59" y="35"/>
                    <a:pt x="57" y="35"/>
                    <a:pt x="55" y="35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38" y="39"/>
                    <a:pt x="28" y="45"/>
                    <a:pt x="19" y="52"/>
                  </a:cubicBezTo>
                  <a:cubicBezTo>
                    <a:pt x="8" y="61"/>
                    <a:pt x="2" y="69"/>
                    <a:pt x="2" y="6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8" y="80"/>
                    <a:pt x="19" y="89"/>
                  </a:cubicBezTo>
                  <a:cubicBezTo>
                    <a:pt x="33" y="100"/>
                    <a:pt x="47" y="106"/>
                    <a:pt x="61" y="106"/>
                  </a:cubicBezTo>
                  <a:cubicBezTo>
                    <a:pt x="74" y="106"/>
                    <a:pt x="89" y="100"/>
                    <a:pt x="103" y="89"/>
                  </a:cubicBezTo>
                  <a:cubicBezTo>
                    <a:pt x="113" y="80"/>
                    <a:pt x="115" y="76"/>
                    <a:pt x="115" y="76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69"/>
                    <a:pt x="116" y="64"/>
                    <a:pt x="109" y="58"/>
                  </a:cubicBezTo>
                  <a:cubicBezTo>
                    <a:pt x="109" y="37"/>
                    <a:pt x="109" y="37"/>
                    <a:pt x="109" y="37"/>
                  </a:cubicBezTo>
                  <a:lnTo>
                    <a:pt x="124" y="26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1603680" y="2694092"/>
              <a:ext cx="326777" cy="188145"/>
            </a:xfrm>
            <a:custGeom>
              <a:avLst/>
              <a:gdLst/>
              <a:ahLst/>
              <a:cxnLst/>
              <a:rect l="l" t="t" r="r" b="b"/>
              <a:pathLst>
                <a:path w="125" h="72" extrusionOk="0">
                  <a:moveTo>
                    <a:pt x="12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8" y="8"/>
                    <a:pt x="15" y="1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7" y="32"/>
                    <a:pt x="51" y="37"/>
                    <a:pt x="64" y="37"/>
                  </a:cubicBezTo>
                  <a:cubicBezTo>
                    <a:pt x="65" y="37"/>
                    <a:pt x="67" y="37"/>
                    <a:pt x="69" y="37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33"/>
                    <a:pt x="97" y="27"/>
                    <a:pt x="106" y="20"/>
                  </a:cubicBezTo>
                  <a:cubicBezTo>
                    <a:pt x="116" y="11"/>
                    <a:pt x="123" y="3"/>
                    <a:pt x="123" y="2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1637788" y="2618173"/>
              <a:ext cx="262962" cy="140833"/>
            </a:xfrm>
            <a:custGeom>
              <a:avLst/>
              <a:gdLst/>
              <a:ahLst/>
              <a:cxnLst/>
              <a:rect l="l" t="t" r="r" b="b"/>
              <a:pathLst>
                <a:path w="101" h="54" extrusionOk="0">
                  <a:moveTo>
                    <a:pt x="0" y="29"/>
                  </a:moveTo>
                  <a:cubicBezTo>
                    <a:pt x="7" y="36"/>
                    <a:pt x="27" y="54"/>
                    <a:pt x="51" y="54"/>
                  </a:cubicBezTo>
                  <a:cubicBezTo>
                    <a:pt x="74" y="54"/>
                    <a:pt x="95" y="36"/>
                    <a:pt x="101" y="29"/>
                  </a:cubicBezTo>
                  <a:cubicBezTo>
                    <a:pt x="95" y="21"/>
                    <a:pt x="74" y="0"/>
                    <a:pt x="51" y="0"/>
                  </a:cubicBezTo>
                  <a:cubicBezTo>
                    <a:pt x="27" y="0"/>
                    <a:pt x="7" y="21"/>
                    <a:pt x="0" y="29"/>
                  </a:cubicBez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1637788" y="2694092"/>
              <a:ext cx="262962" cy="75918"/>
            </a:xfrm>
            <a:custGeom>
              <a:avLst/>
              <a:gdLst/>
              <a:ahLst/>
              <a:cxnLst/>
              <a:rect l="l" t="t" r="r" b="b"/>
              <a:pathLst>
                <a:path w="101" h="29" extrusionOk="0">
                  <a:moveTo>
                    <a:pt x="0" y="0"/>
                  </a:moveTo>
                  <a:cubicBezTo>
                    <a:pt x="7" y="7"/>
                    <a:pt x="27" y="29"/>
                    <a:pt x="51" y="29"/>
                  </a:cubicBezTo>
                  <a:cubicBezTo>
                    <a:pt x="74" y="29"/>
                    <a:pt x="95" y="7"/>
                    <a:pt x="10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1715906" y="2639079"/>
              <a:ext cx="110100" cy="99000"/>
            </a:xfrm>
            <a:prstGeom prst="ellipse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1715906" y="2694092"/>
              <a:ext cx="110026" cy="55013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0" y="0"/>
                  </a:moveTo>
                  <a:cubicBezTo>
                    <a:pt x="0" y="12"/>
                    <a:pt x="9" y="21"/>
                    <a:pt x="21" y="21"/>
                  </a:cubicBezTo>
                  <a:cubicBezTo>
                    <a:pt x="32" y="21"/>
                    <a:pt x="42" y="12"/>
                    <a:pt x="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1757716" y="2683089"/>
              <a:ext cx="23100" cy="16500"/>
            </a:xfrm>
            <a:prstGeom prst="ellipse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1757716" y="2694092"/>
              <a:ext cx="23106" cy="9903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0" y="0"/>
                  </a:moveTo>
                  <a:cubicBezTo>
                    <a:pt x="0" y="2"/>
                    <a:pt x="2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</a:t>
            </a:r>
            <a:endParaRPr dirty="0"/>
          </a:p>
        </p:txBody>
      </p:sp>
      <p:sp>
        <p:nvSpPr>
          <p:cNvPr id="1701" name="Google Shape;1701;p43"/>
          <p:cNvSpPr txBox="1">
            <a:spLocks noGrp="1"/>
          </p:cNvSpPr>
          <p:nvPr>
            <p:ph type="subTitle" idx="1"/>
          </p:nvPr>
        </p:nvSpPr>
        <p:spPr>
          <a:xfrm>
            <a:off x="2302453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50x50 grid environment with obstacles</a:t>
            </a:r>
          </a:p>
        </p:txBody>
      </p:sp>
      <p:sp>
        <p:nvSpPr>
          <p:cNvPr id="1702" name="Google Shape;1702;p43"/>
          <p:cNvSpPr txBox="1">
            <a:spLocks noGrp="1"/>
          </p:cNvSpPr>
          <p:nvPr>
            <p:ph type="subTitle" idx="2"/>
          </p:nvPr>
        </p:nvSpPr>
        <p:spPr>
          <a:xfrm>
            <a:off x="5532957" y="19777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Captured real-world driving data with ground-truth poses</a:t>
            </a:r>
          </a:p>
        </p:txBody>
      </p:sp>
      <p:sp>
        <p:nvSpPr>
          <p:cNvPr id="1703" name="Google Shape;1703;p43"/>
          <p:cNvSpPr txBox="1">
            <a:spLocks noGrp="1"/>
          </p:cNvSpPr>
          <p:nvPr>
            <p:ph type="subTitle" idx="3"/>
          </p:nvPr>
        </p:nvSpPr>
        <p:spPr>
          <a:xfrm>
            <a:off x="2302453" y="295938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robot movements generated labeled images</a:t>
            </a:r>
          </a:p>
        </p:txBody>
      </p:sp>
      <p:sp>
        <p:nvSpPr>
          <p:cNvPr id="1704" name="Google Shape;1704;p43"/>
          <p:cNvSpPr txBox="1">
            <a:spLocks noGrp="1"/>
          </p:cNvSpPr>
          <p:nvPr>
            <p:ph type="subTitle" idx="4"/>
          </p:nvPr>
        </p:nvSpPr>
        <p:spPr>
          <a:xfrm>
            <a:off x="5532951" y="3098034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5000 images used for training and fine-tuning</a:t>
            </a:r>
          </a:p>
        </p:txBody>
      </p:sp>
      <p:sp>
        <p:nvSpPr>
          <p:cNvPr id="1705" name="Google Shape;1705;p43"/>
          <p:cNvSpPr txBox="1">
            <a:spLocks noGrp="1"/>
          </p:cNvSpPr>
          <p:nvPr>
            <p:ph type="subTitle" idx="5"/>
          </p:nvPr>
        </p:nvSpPr>
        <p:spPr>
          <a:xfrm>
            <a:off x="2302450" y="1673925"/>
            <a:ext cx="226955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Synthetic Dataset</a:t>
            </a:r>
            <a:endParaRPr dirty="0"/>
          </a:p>
        </p:txBody>
      </p:sp>
      <p:sp>
        <p:nvSpPr>
          <p:cNvPr id="1706" name="Google Shape;1706;p43"/>
          <p:cNvSpPr txBox="1">
            <a:spLocks noGrp="1"/>
          </p:cNvSpPr>
          <p:nvPr>
            <p:ph type="subTitle" idx="6"/>
          </p:nvPr>
        </p:nvSpPr>
        <p:spPr>
          <a:xfrm>
            <a:off x="5532950" y="1673925"/>
            <a:ext cx="2926447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Real-World Dataset (KITTI Odometry):</a:t>
            </a:r>
          </a:p>
        </p:txBody>
      </p:sp>
      <p:sp>
        <p:nvSpPr>
          <p:cNvPr id="1709" name="Google Shape;1709;p43"/>
          <p:cNvSpPr/>
          <p:nvPr/>
        </p:nvSpPr>
        <p:spPr>
          <a:xfrm>
            <a:off x="1500254" y="167392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0" name="Google Shape;1710;p43"/>
          <p:cNvSpPr/>
          <p:nvPr/>
        </p:nvSpPr>
        <p:spPr>
          <a:xfrm>
            <a:off x="1500254" y="310637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1" name="Google Shape;1711;p43"/>
          <p:cNvSpPr/>
          <p:nvPr/>
        </p:nvSpPr>
        <p:spPr>
          <a:xfrm>
            <a:off x="4730754" y="167392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2" name="Google Shape;1712;p43"/>
          <p:cNvSpPr/>
          <p:nvPr/>
        </p:nvSpPr>
        <p:spPr>
          <a:xfrm>
            <a:off x="4730754" y="310637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13" name="Google Shape;1713;p43"/>
          <p:cNvGrpSpPr/>
          <p:nvPr/>
        </p:nvGrpSpPr>
        <p:grpSpPr>
          <a:xfrm>
            <a:off x="1638562" y="3243127"/>
            <a:ext cx="373172" cy="376289"/>
            <a:chOff x="726775" y="2526852"/>
            <a:chExt cx="373172" cy="376289"/>
          </a:xfrm>
        </p:grpSpPr>
        <p:sp>
          <p:nvSpPr>
            <p:cNvPr id="1714" name="Google Shape;1714;p43"/>
            <p:cNvSpPr/>
            <p:nvPr/>
          </p:nvSpPr>
          <p:spPr>
            <a:xfrm>
              <a:off x="835701" y="2549957"/>
              <a:ext cx="1539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3"/>
            <p:cNvSpPr/>
            <p:nvPr/>
          </p:nvSpPr>
          <p:spPr>
            <a:xfrm>
              <a:off x="835701" y="2595068"/>
              <a:ext cx="1539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3"/>
            <p:cNvSpPr/>
            <p:nvPr/>
          </p:nvSpPr>
          <p:spPr>
            <a:xfrm>
              <a:off x="835701" y="2636878"/>
              <a:ext cx="1539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43"/>
            <p:cNvSpPr/>
            <p:nvPr/>
          </p:nvSpPr>
          <p:spPr>
            <a:xfrm>
              <a:off x="913819" y="2549957"/>
              <a:ext cx="759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43"/>
            <p:cNvSpPr/>
            <p:nvPr/>
          </p:nvSpPr>
          <p:spPr>
            <a:xfrm>
              <a:off x="913819" y="2595068"/>
              <a:ext cx="75900" cy="21000"/>
            </a:xfrm>
            <a:prstGeom prst="rect">
              <a:avLst/>
            </a:pr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3"/>
            <p:cNvSpPr/>
            <p:nvPr/>
          </p:nvSpPr>
          <p:spPr>
            <a:xfrm>
              <a:off x="913819" y="2636878"/>
              <a:ext cx="759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43"/>
            <p:cNvSpPr/>
            <p:nvPr/>
          </p:nvSpPr>
          <p:spPr>
            <a:xfrm>
              <a:off x="835701" y="2859130"/>
              <a:ext cx="1539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43"/>
            <p:cNvSpPr/>
            <p:nvPr/>
          </p:nvSpPr>
          <p:spPr>
            <a:xfrm>
              <a:off x="835701" y="2814019"/>
              <a:ext cx="1539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3"/>
            <p:cNvSpPr/>
            <p:nvPr/>
          </p:nvSpPr>
          <p:spPr>
            <a:xfrm>
              <a:off x="835701" y="2770009"/>
              <a:ext cx="153900" cy="231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3"/>
            <p:cNvSpPr/>
            <p:nvPr/>
          </p:nvSpPr>
          <p:spPr>
            <a:xfrm>
              <a:off x="913819" y="2859130"/>
              <a:ext cx="75900" cy="21000"/>
            </a:xfrm>
            <a:prstGeom prst="rect">
              <a:avLst/>
            </a:pr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43"/>
            <p:cNvSpPr/>
            <p:nvPr/>
          </p:nvSpPr>
          <p:spPr>
            <a:xfrm>
              <a:off x="913819" y="2814019"/>
              <a:ext cx="759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43"/>
            <p:cNvSpPr/>
            <p:nvPr/>
          </p:nvSpPr>
          <p:spPr>
            <a:xfrm>
              <a:off x="913819" y="2770009"/>
              <a:ext cx="75900" cy="23100"/>
            </a:xfrm>
            <a:prstGeom prst="rect">
              <a:avLst/>
            </a:pr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3"/>
            <p:cNvSpPr/>
            <p:nvPr/>
          </p:nvSpPr>
          <p:spPr>
            <a:xfrm>
              <a:off x="825798" y="2526852"/>
              <a:ext cx="169440" cy="368588"/>
            </a:xfrm>
            <a:custGeom>
              <a:avLst/>
              <a:gdLst/>
              <a:ahLst/>
              <a:cxnLst/>
              <a:rect l="l" t="t" r="r" b="b"/>
              <a:pathLst>
                <a:path w="154" h="335" extrusionOk="0">
                  <a:moveTo>
                    <a:pt x="152" y="335"/>
                  </a:moveTo>
                  <a:lnTo>
                    <a:pt x="147" y="335"/>
                  </a:lnTo>
                  <a:lnTo>
                    <a:pt x="145" y="233"/>
                  </a:lnTo>
                  <a:lnTo>
                    <a:pt x="78" y="183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07"/>
                  </a:lnTo>
                  <a:lnTo>
                    <a:pt x="78" y="157"/>
                  </a:lnTo>
                  <a:lnTo>
                    <a:pt x="154" y="230"/>
                  </a:lnTo>
                  <a:lnTo>
                    <a:pt x="152" y="335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3"/>
            <p:cNvSpPr/>
            <p:nvPr/>
          </p:nvSpPr>
          <p:spPr>
            <a:xfrm>
              <a:off x="913819" y="2699593"/>
              <a:ext cx="86921" cy="203549"/>
            </a:xfrm>
            <a:custGeom>
              <a:avLst/>
              <a:gdLst/>
              <a:ahLst/>
              <a:cxnLst/>
              <a:rect l="l" t="t" r="r" b="b"/>
              <a:pathLst>
                <a:path w="79" h="185" extrusionOk="0">
                  <a:moveTo>
                    <a:pt x="0" y="0"/>
                  </a:moveTo>
                  <a:lnTo>
                    <a:pt x="0" y="26"/>
                  </a:lnTo>
                  <a:lnTo>
                    <a:pt x="60" y="78"/>
                  </a:lnTo>
                  <a:lnTo>
                    <a:pt x="60" y="185"/>
                  </a:lnTo>
                  <a:lnTo>
                    <a:pt x="79" y="185"/>
                  </a:lnTo>
                  <a:lnTo>
                    <a:pt x="79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3"/>
            <p:cNvSpPr/>
            <p:nvPr/>
          </p:nvSpPr>
          <p:spPr>
            <a:xfrm>
              <a:off x="951227" y="2607171"/>
              <a:ext cx="127630" cy="86921"/>
            </a:xfrm>
            <a:custGeom>
              <a:avLst/>
              <a:gdLst/>
              <a:ahLst/>
              <a:cxnLst/>
              <a:rect l="l" t="t" r="r" b="b"/>
              <a:pathLst>
                <a:path w="116" h="79" extrusionOk="0">
                  <a:moveTo>
                    <a:pt x="116" y="79"/>
                  </a:moveTo>
                  <a:lnTo>
                    <a:pt x="0" y="79"/>
                  </a:lnTo>
                  <a:lnTo>
                    <a:pt x="0" y="57"/>
                  </a:lnTo>
                  <a:lnTo>
                    <a:pt x="95" y="57"/>
                  </a:lnTo>
                  <a:lnTo>
                    <a:pt x="95" y="0"/>
                  </a:lnTo>
                  <a:lnTo>
                    <a:pt x="116" y="0"/>
                  </a:lnTo>
                  <a:lnTo>
                    <a:pt x="116" y="79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3"/>
            <p:cNvSpPr/>
            <p:nvPr/>
          </p:nvSpPr>
          <p:spPr>
            <a:xfrm>
              <a:off x="1034847" y="2549957"/>
              <a:ext cx="65100" cy="66300"/>
            </a:xfrm>
            <a:prstGeom prst="ellipse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3"/>
            <p:cNvSpPr/>
            <p:nvPr/>
          </p:nvSpPr>
          <p:spPr>
            <a:xfrm>
              <a:off x="747680" y="2724899"/>
              <a:ext cx="143033" cy="86921"/>
            </a:xfrm>
            <a:custGeom>
              <a:avLst/>
              <a:gdLst/>
              <a:ahLst/>
              <a:cxnLst/>
              <a:rect l="l" t="t" r="r" b="b"/>
              <a:pathLst>
                <a:path w="130" h="79" extrusionOk="0">
                  <a:moveTo>
                    <a:pt x="21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2"/>
                  </a:lnTo>
                  <a:lnTo>
                    <a:pt x="21" y="22"/>
                  </a:lnTo>
                  <a:lnTo>
                    <a:pt x="21" y="79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43"/>
            <p:cNvSpPr/>
            <p:nvPr/>
          </p:nvSpPr>
          <p:spPr>
            <a:xfrm>
              <a:off x="726775" y="2804117"/>
              <a:ext cx="65100" cy="65100"/>
            </a:xfrm>
            <a:prstGeom prst="ellipse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43"/>
            <p:cNvSpPr/>
            <p:nvPr/>
          </p:nvSpPr>
          <p:spPr>
            <a:xfrm>
              <a:off x="825798" y="2534554"/>
              <a:ext cx="171640" cy="368588"/>
            </a:xfrm>
            <a:custGeom>
              <a:avLst/>
              <a:gdLst/>
              <a:ahLst/>
              <a:cxnLst/>
              <a:rect l="l" t="t" r="r" b="b"/>
              <a:pathLst>
                <a:path w="156" h="335" extrusionOk="0">
                  <a:moveTo>
                    <a:pt x="19" y="335"/>
                  </a:moveTo>
                  <a:lnTo>
                    <a:pt x="0" y="335"/>
                  </a:lnTo>
                  <a:lnTo>
                    <a:pt x="0" y="218"/>
                  </a:lnTo>
                  <a:lnTo>
                    <a:pt x="80" y="150"/>
                  </a:lnTo>
                  <a:lnTo>
                    <a:pt x="142" y="100"/>
                  </a:lnTo>
                  <a:lnTo>
                    <a:pt x="142" y="0"/>
                  </a:lnTo>
                  <a:lnTo>
                    <a:pt x="156" y="0"/>
                  </a:lnTo>
                  <a:lnTo>
                    <a:pt x="154" y="109"/>
                  </a:lnTo>
                  <a:lnTo>
                    <a:pt x="80" y="178"/>
                  </a:lnTo>
                  <a:lnTo>
                    <a:pt x="19" y="228"/>
                  </a:lnTo>
                  <a:lnTo>
                    <a:pt x="19" y="335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3"/>
            <p:cNvSpPr/>
            <p:nvPr/>
          </p:nvSpPr>
          <p:spPr>
            <a:xfrm>
              <a:off x="913819" y="2526852"/>
              <a:ext cx="86921" cy="201348"/>
            </a:xfrm>
            <a:custGeom>
              <a:avLst/>
              <a:gdLst/>
              <a:ahLst/>
              <a:cxnLst/>
              <a:rect l="l" t="t" r="r" b="b"/>
              <a:pathLst>
                <a:path w="79" h="183" extrusionOk="0">
                  <a:moveTo>
                    <a:pt x="60" y="0"/>
                  </a:moveTo>
                  <a:lnTo>
                    <a:pt x="60" y="107"/>
                  </a:lnTo>
                  <a:lnTo>
                    <a:pt x="0" y="157"/>
                  </a:lnTo>
                  <a:lnTo>
                    <a:pt x="0" y="183"/>
                  </a:lnTo>
                  <a:lnTo>
                    <a:pt x="79" y="116"/>
                  </a:lnTo>
                  <a:lnTo>
                    <a:pt x="79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4" name="Google Shape;1734;p43"/>
          <p:cNvGrpSpPr/>
          <p:nvPr/>
        </p:nvGrpSpPr>
        <p:grpSpPr>
          <a:xfrm>
            <a:off x="4869159" y="3243134"/>
            <a:ext cx="372987" cy="376289"/>
            <a:chOff x="3170446" y="2505947"/>
            <a:chExt cx="372987" cy="376289"/>
          </a:xfrm>
        </p:grpSpPr>
        <p:sp>
          <p:nvSpPr>
            <p:cNvPr id="1735" name="Google Shape;1735;p43"/>
            <p:cNvSpPr/>
            <p:nvPr/>
          </p:nvSpPr>
          <p:spPr>
            <a:xfrm>
              <a:off x="3345387" y="2505947"/>
              <a:ext cx="17604" cy="44010"/>
            </a:xfrm>
            <a:custGeom>
              <a:avLst/>
              <a:gdLst/>
              <a:ahLst/>
              <a:cxnLst/>
              <a:rect l="l" t="t" r="r" b="b"/>
              <a:pathLst>
                <a:path w="16" h="40" extrusionOk="0">
                  <a:moveTo>
                    <a:pt x="16" y="35"/>
                  </a:moveTo>
                  <a:lnTo>
                    <a:pt x="9" y="40"/>
                  </a:lnTo>
                  <a:lnTo>
                    <a:pt x="0" y="40"/>
                  </a:lnTo>
                  <a:lnTo>
                    <a:pt x="0" y="0"/>
                  </a:lnTo>
                  <a:lnTo>
                    <a:pt x="9" y="0"/>
                  </a:lnTo>
                  <a:lnTo>
                    <a:pt x="16" y="4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3"/>
            <p:cNvSpPr/>
            <p:nvPr/>
          </p:nvSpPr>
          <p:spPr>
            <a:xfrm>
              <a:off x="3358591" y="2505947"/>
              <a:ext cx="9900" cy="441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43"/>
            <p:cNvSpPr/>
            <p:nvPr/>
          </p:nvSpPr>
          <p:spPr>
            <a:xfrm>
              <a:off x="3313480" y="2529053"/>
              <a:ext cx="75918" cy="49512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6"/>
                  </a:moveTo>
                  <a:cubicBezTo>
                    <a:pt x="29" y="16"/>
                    <a:pt x="25" y="19"/>
                    <a:pt x="17" y="19"/>
                  </a:cubicBezTo>
                  <a:cubicBezTo>
                    <a:pt x="8" y="19"/>
                    <a:pt x="0" y="16"/>
                    <a:pt x="0" y="16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6" y="0"/>
                    <a:pt x="29" y="7"/>
                    <a:pt x="29" y="16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43"/>
            <p:cNvSpPr/>
            <p:nvPr/>
          </p:nvSpPr>
          <p:spPr>
            <a:xfrm>
              <a:off x="3358591" y="2529053"/>
              <a:ext cx="44010" cy="49512"/>
            </a:xfrm>
            <a:custGeom>
              <a:avLst/>
              <a:gdLst/>
              <a:ahLst/>
              <a:cxnLst/>
              <a:rect l="l" t="t" r="r" b="b"/>
              <a:pathLst>
                <a:path w="17" h="19" extrusionOk="0">
                  <a:moveTo>
                    <a:pt x="0" y="19"/>
                  </a:moveTo>
                  <a:cubicBezTo>
                    <a:pt x="8" y="19"/>
                    <a:pt x="17" y="16"/>
                    <a:pt x="17" y="16"/>
                  </a:cubicBezTo>
                  <a:cubicBezTo>
                    <a:pt x="17" y="7"/>
                    <a:pt x="9" y="0"/>
                    <a:pt x="0" y="0"/>
                  </a:cubicBezTo>
                  <a:lnTo>
                    <a:pt x="0" y="19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3"/>
            <p:cNvSpPr/>
            <p:nvPr/>
          </p:nvSpPr>
          <p:spPr>
            <a:xfrm>
              <a:off x="3170446" y="2625876"/>
              <a:ext cx="64915" cy="102324"/>
            </a:xfrm>
            <a:custGeom>
              <a:avLst/>
              <a:gdLst/>
              <a:ahLst/>
              <a:cxnLst/>
              <a:rect l="l" t="t" r="r" b="b"/>
              <a:pathLst>
                <a:path w="25" h="39" extrusionOk="0">
                  <a:moveTo>
                    <a:pt x="2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7" y="39"/>
                    <a:pt x="0" y="32"/>
                    <a:pt x="0" y="2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9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3"/>
            <p:cNvSpPr/>
            <p:nvPr/>
          </p:nvSpPr>
          <p:spPr>
            <a:xfrm>
              <a:off x="3478518" y="2625876"/>
              <a:ext cx="64915" cy="102324"/>
            </a:xfrm>
            <a:custGeom>
              <a:avLst/>
              <a:gdLst/>
              <a:ahLst/>
              <a:cxnLst/>
              <a:rect l="l" t="t" r="r" b="b"/>
              <a:pathLst>
                <a:path w="25" h="39" extrusionOk="0">
                  <a:moveTo>
                    <a:pt x="10" y="39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9" y="0"/>
                    <a:pt x="25" y="7"/>
                    <a:pt x="25" y="1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32"/>
                    <a:pt x="19" y="39"/>
                    <a:pt x="10" y="39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43"/>
            <p:cNvSpPr/>
            <p:nvPr/>
          </p:nvSpPr>
          <p:spPr>
            <a:xfrm>
              <a:off x="3214457" y="2574163"/>
              <a:ext cx="273964" cy="264062"/>
            </a:xfrm>
            <a:custGeom>
              <a:avLst/>
              <a:gdLst/>
              <a:ahLst/>
              <a:cxnLst/>
              <a:rect l="l" t="t" r="r" b="b"/>
              <a:pathLst>
                <a:path w="105" h="101" extrusionOk="0">
                  <a:moveTo>
                    <a:pt x="89" y="4"/>
                  </a:moveTo>
                  <a:cubicBezTo>
                    <a:pt x="87" y="4"/>
                    <a:pt x="73" y="0"/>
                    <a:pt x="5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93"/>
                    <a:pt x="7" y="101"/>
                    <a:pt x="16" y="101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73" y="101"/>
                    <a:pt x="87" y="97"/>
                    <a:pt x="89" y="97"/>
                  </a:cubicBezTo>
                  <a:cubicBezTo>
                    <a:pt x="98" y="97"/>
                    <a:pt x="105" y="89"/>
                    <a:pt x="105" y="8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11"/>
                    <a:pt x="98" y="4"/>
                    <a:pt x="89" y="4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43"/>
            <p:cNvSpPr/>
            <p:nvPr/>
          </p:nvSpPr>
          <p:spPr>
            <a:xfrm>
              <a:off x="3355289" y="2574163"/>
              <a:ext cx="144134" cy="264062"/>
            </a:xfrm>
            <a:custGeom>
              <a:avLst/>
              <a:gdLst/>
              <a:ahLst/>
              <a:cxnLst/>
              <a:rect l="l" t="t" r="r" b="b"/>
              <a:pathLst>
                <a:path w="55" h="101" extrusionOk="0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39" y="101"/>
                    <a:pt x="39" y="101"/>
                    <a:pt x="39" y="101"/>
                  </a:cubicBezTo>
                  <a:cubicBezTo>
                    <a:pt x="48" y="101"/>
                    <a:pt x="55" y="93"/>
                    <a:pt x="55" y="84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5" y="7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43"/>
            <p:cNvSpPr/>
            <p:nvPr/>
          </p:nvSpPr>
          <p:spPr>
            <a:xfrm>
              <a:off x="3235362" y="2595068"/>
              <a:ext cx="243157" cy="218952"/>
            </a:xfrm>
            <a:custGeom>
              <a:avLst/>
              <a:gdLst/>
              <a:ahLst/>
              <a:cxnLst/>
              <a:rect l="l" t="t" r="r" b="b"/>
              <a:pathLst>
                <a:path w="93" h="84" extrusionOk="0">
                  <a:moveTo>
                    <a:pt x="85" y="84"/>
                  </a:moveTo>
                  <a:cubicBezTo>
                    <a:pt x="8" y="84"/>
                    <a:pt x="8" y="84"/>
                    <a:pt x="8" y="84"/>
                  </a:cubicBezTo>
                  <a:cubicBezTo>
                    <a:pt x="4" y="84"/>
                    <a:pt x="0" y="81"/>
                    <a:pt x="0" y="7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9" y="0"/>
                    <a:pt x="93" y="4"/>
                    <a:pt x="93" y="8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3" y="81"/>
                    <a:pt x="89" y="84"/>
                    <a:pt x="85" y="84"/>
                  </a:cubicBez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43"/>
            <p:cNvSpPr/>
            <p:nvPr/>
          </p:nvSpPr>
          <p:spPr>
            <a:xfrm>
              <a:off x="3355289" y="2595068"/>
              <a:ext cx="123229" cy="218952"/>
            </a:xfrm>
            <a:custGeom>
              <a:avLst/>
              <a:gdLst/>
              <a:ahLst/>
              <a:cxnLst/>
              <a:rect l="l" t="t" r="r" b="b"/>
              <a:pathLst>
                <a:path w="47" h="84" extrusionOk="0">
                  <a:moveTo>
                    <a:pt x="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43" y="84"/>
                    <a:pt x="47" y="81"/>
                    <a:pt x="47" y="7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4"/>
                    <a:pt x="43" y="0"/>
                    <a:pt x="39" y="0"/>
                  </a:cubicBez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43"/>
            <p:cNvSpPr/>
            <p:nvPr/>
          </p:nvSpPr>
          <p:spPr>
            <a:xfrm>
              <a:off x="3258467" y="2615973"/>
              <a:ext cx="185944" cy="156237"/>
            </a:xfrm>
            <a:custGeom>
              <a:avLst/>
              <a:gdLst/>
              <a:ahLst/>
              <a:cxnLst/>
              <a:rect l="l" t="t" r="r" b="b"/>
              <a:pathLst>
                <a:path w="71" h="60" extrusionOk="0">
                  <a:moveTo>
                    <a:pt x="55" y="55"/>
                  </a:moveTo>
                  <a:cubicBezTo>
                    <a:pt x="42" y="60"/>
                    <a:pt x="42" y="60"/>
                    <a:pt x="42" y="60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7" y="40"/>
                    <a:pt x="0" y="32"/>
                    <a:pt x="0" y="22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66" y="5"/>
                    <a:pt x="71" y="15"/>
                    <a:pt x="71" y="26"/>
                  </a:cubicBezTo>
                  <a:cubicBezTo>
                    <a:pt x="71" y="36"/>
                    <a:pt x="64" y="41"/>
                    <a:pt x="55" y="43"/>
                  </a:cubicBezTo>
                  <a:lnTo>
                    <a:pt x="55" y="55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43"/>
            <p:cNvSpPr/>
            <p:nvPr/>
          </p:nvSpPr>
          <p:spPr>
            <a:xfrm>
              <a:off x="3358591" y="2615973"/>
              <a:ext cx="99023" cy="156237"/>
            </a:xfrm>
            <a:custGeom>
              <a:avLst/>
              <a:gdLst/>
              <a:ahLst/>
              <a:cxnLst/>
              <a:rect l="l" t="t" r="r" b="b"/>
              <a:pathLst>
                <a:path w="38" h="60" extrusionOk="0">
                  <a:moveTo>
                    <a:pt x="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30" y="40"/>
                    <a:pt x="38" y="32"/>
                    <a:pt x="38" y="22"/>
                  </a:cubicBezTo>
                  <a:cubicBezTo>
                    <a:pt x="38" y="10"/>
                    <a:pt x="28" y="0"/>
                    <a:pt x="17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43"/>
            <p:cNvSpPr/>
            <p:nvPr/>
          </p:nvSpPr>
          <p:spPr>
            <a:xfrm>
              <a:off x="3300277" y="2659983"/>
              <a:ext cx="24000" cy="231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43"/>
            <p:cNvSpPr/>
            <p:nvPr/>
          </p:nvSpPr>
          <p:spPr>
            <a:xfrm>
              <a:off x="3389398" y="2659983"/>
              <a:ext cx="23100" cy="23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43"/>
            <p:cNvSpPr/>
            <p:nvPr/>
          </p:nvSpPr>
          <p:spPr>
            <a:xfrm>
              <a:off x="3345387" y="2728199"/>
              <a:ext cx="23100" cy="42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43"/>
            <p:cNvSpPr/>
            <p:nvPr/>
          </p:nvSpPr>
          <p:spPr>
            <a:xfrm>
              <a:off x="3358591" y="2728199"/>
              <a:ext cx="9900" cy="420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43"/>
            <p:cNvSpPr/>
            <p:nvPr/>
          </p:nvSpPr>
          <p:spPr>
            <a:xfrm>
              <a:off x="3433408" y="2749105"/>
              <a:ext cx="24000" cy="21000"/>
            </a:xfrm>
            <a:prstGeom prst="ellipse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43"/>
            <p:cNvSpPr/>
            <p:nvPr/>
          </p:nvSpPr>
          <p:spPr>
            <a:xfrm>
              <a:off x="3258467" y="2749105"/>
              <a:ext cx="21000" cy="21000"/>
            </a:xfrm>
            <a:prstGeom prst="ellipse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43"/>
            <p:cNvSpPr/>
            <p:nvPr/>
          </p:nvSpPr>
          <p:spPr>
            <a:xfrm>
              <a:off x="3269469" y="2793115"/>
              <a:ext cx="163939" cy="89121"/>
            </a:xfrm>
            <a:custGeom>
              <a:avLst/>
              <a:gdLst/>
              <a:ahLst/>
              <a:cxnLst/>
              <a:rect l="l" t="t" r="r" b="b"/>
              <a:pathLst>
                <a:path w="63" h="34" extrusionOk="0">
                  <a:moveTo>
                    <a:pt x="41" y="3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8" y="34"/>
                    <a:pt x="0" y="27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24"/>
                    <a:pt x="55" y="30"/>
                    <a:pt x="41" y="30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3"/>
            <p:cNvSpPr/>
            <p:nvPr/>
          </p:nvSpPr>
          <p:spPr>
            <a:xfrm>
              <a:off x="3358591" y="2793115"/>
              <a:ext cx="88021" cy="89121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15" y="0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26" y="34"/>
                    <a:pt x="34" y="27"/>
                    <a:pt x="34" y="16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5" name="Google Shape;1755;p43"/>
          <p:cNvGrpSpPr/>
          <p:nvPr/>
        </p:nvGrpSpPr>
        <p:grpSpPr>
          <a:xfrm>
            <a:off x="4868605" y="1810684"/>
            <a:ext cx="374087" cy="376289"/>
            <a:chOff x="2355156" y="2505947"/>
            <a:chExt cx="374087" cy="376289"/>
          </a:xfrm>
        </p:grpSpPr>
        <p:sp>
          <p:nvSpPr>
            <p:cNvPr id="1756" name="Google Shape;1756;p43"/>
            <p:cNvSpPr/>
            <p:nvPr/>
          </p:nvSpPr>
          <p:spPr>
            <a:xfrm>
              <a:off x="2376061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9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4" y="8"/>
                    <a:pt x="9" y="14"/>
                    <a:pt x="9" y="21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3"/>
            <p:cNvSpPr/>
            <p:nvPr/>
          </p:nvSpPr>
          <p:spPr>
            <a:xfrm>
              <a:off x="2355156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3"/>
            <p:cNvSpPr/>
            <p:nvPr/>
          </p:nvSpPr>
          <p:spPr>
            <a:xfrm>
              <a:off x="2653325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21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4"/>
                    <a:pt x="7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1" y="9"/>
                    <a:pt x="21" y="21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43"/>
            <p:cNvSpPr/>
            <p:nvPr/>
          </p:nvSpPr>
          <p:spPr>
            <a:xfrm>
              <a:off x="2663228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43"/>
            <p:cNvSpPr/>
            <p:nvPr/>
          </p:nvSpPr>
          <p:spPr>
            <a:xfrm>
              <a:off x="2674231" y="2560960"/>
              <a:ext cx="33900" cy="231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3"/>
            <p:cNvSpPr/>
            <p:nvPr/>
          </p:nvSpPr>
          <p:spPr>
            <a:xfrm>
              <a:off x="2376061" y="2560960"/>
              <a:ext cx="339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3"/>
            <p:cNvSpPr/>
            <p:nvPr/>
          </p:nvSpPr>
          <p:spPr>
            <a:xfrm>
              <a:off x="2619218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8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8" y="0"/>
                    <a:pt x="25" y="8"/>
                    <a:pt x="25" y="17"/>
                  </a:cubicBezTo>
                  <a:cubicBezTo>
                    <a:pt x="25" y="26"/>
                    <a:pt x="17" y="33"/>
                    <a:pt x="8" y="33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3"/>
            <p:cNvSpPr/>
            <p:nvPr/>
          </p:nvSpPr>
          <p:spPr>
            <a:xfrm>
              <a:off x="2400266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3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43"/>
            <p:cNvSpPr/>
            <p:nvPr/>
          </p:nvSpPr>
          <p:spPr>
            <a:xfrm>
              <a:off x="2442076" y="2505947"/>
              <a:ext cx="188144" cy="154036"/>
            </a:xfrm>
            <a:custGeom>
              <a:avLst/>
              <a:gdLst/>
              <a:ahLst/>
              <a:cxnLst/>
              <a:rect l="l" t="t" r="r" b="b"/>
              <a:pathLst>
                <a:path w="171" h="140" extrusionOk="0">
                  <a:moveTo>
                    <a:pt x="171" y="130"/>
                  </a:moveTo>
                  <a:lnTo>
                    <a:pt x="9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71" y="9"/>
                  </a:lnTo>
                  <a:lnTo>
                    <a:pt x="171" y="13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43"/>
            <p:cNvSpPr/>
            <p:nvPr/>
          </p:nvSpPr>
          <p:spPr>
            <a:xfrm>
              <a:off x="2543300" y="2505947"/>
              <a:ext cx="99000" cy="1539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3"/>
            <p:cNvSpPr/>
            <p:nvPr/>
          </p:nvSpPr>
          <p:spPr>
            <a:xfrm>
              <a:off x="2465182" y="2529053"/>
              <a:ext cx="153900" cy="1176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3"/>
            <p:cNvSpPr/>
            <p:nvPr/>
          </p:nvSpPr>
          <p:spPr>
            <a:xfrm>
              <a:off x="2543300" y="2529053"/>
              <a:ext cx="75900" cy="1176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3"/>
            <p:cNvSpPr/>
            <p:nvPr/>
          </p:nvSpPr>
          <p:spPr>
            <a:xfrm>
              <a:off x="2488287" y="2549957"/>
              <a:ext cx="210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3"/>
            <p:cNvSpPr/>
            <p:nvPr/>
          </p:nvSpPr>
          <p:spPr>
            <a:xfrm>
              <a:off x="2575208" y="2549957"/>
              <a:ext cx="231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43"/>
            <p:cNvSpPr/>
            <p:nvPr/>
          </p:nvSpPr>
          <p:spPr>
            <a:xfrm>
              <a:off x="2486086" y="2595068"/>
              <a:ext cx="112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2543300" y="2595068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2465182" y="2728199"/>
              <a:ext cx="144134" cy="119929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9" y="109"/>
                  </a:lnTo>
                  <a:lnTo>
                    <a:pt x="90" y="109"/>
                  </a:lnTo>
                  <a:lnTo>
                    <a:pt x="100" y="109"/>
                  </a:lnTo>
                  <a:lnTo>
                    <a:pt x="131" y="100"/>
                  </a:lnTo>
                  <a:lnTo>
                    <a:pt x="131" y="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2543300" y="2728199"/>
              <a:ext cx="75918" cy="119929"/>
            </a:xfrm>
            <a:custGeom>
              <a:avLst/>
              <a:gdLst/>
              <a:ahLst/>
              <a:cxnLst/>
              <a:rect l="l" t="t" r="r" b="b"/>
              <a:pathLst>
                <a:path w="69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3" y="109"/>
                  </a:lnTo>
                  <a:lnTo>
                    <a:pt x="50" y="109"/>
                  </a:lnTo>
                  <a:lnTo>
                    <a:pt x="69" y="10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2421172" y="2639079"/>
              <a:ext cx="232155" cy="110026"/>
            </a:xfrm>
            <a:custGeom>
              <a:avLst/>
              <a:gdLst/>
              <a:ahLst/>
              <a:cxnLst/>
              <a:rect l="l" t="t" r="r" b="b"/>
              <a:pathLst>
                <a:path w="211" h="100" extrusionOk="0">
                  <a:moveTo>
                    <a:pt x="211" y="90"/>
                  </a:moveTo>
                  <a:lnTo>
                    <a:pt x="109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211" y="9"/>
                  </a:lnTo>
                  <a:lnTo>
                    <a:pt x="211" y="9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2543300" y="2639079"/>
              <a:ext cx="120000" cy="110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2465182" y="2683089"/>
              <a:ext cx="231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2598313" y="2683089"/>
              <a:ext cx="210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2509192" y="2683089"/>
              <a:ext cx="663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2543300" y="2683089"/>
              <a:ext cx="318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2520195" y="2793115"/>
              <a:ext cx="34108" cy="89121"/>
            </a:xfrm>
            <a:custGeom>
              <a:avLst/>
              <a:gdLst/>
              <a:ahLst/>
              <a:cxnLst/>
              <a:rect l="l" t="t" r="r" b="b"/>
              <a:pathLst>
                <a:path w="13" h="34" extrusionOk="0">
                  <a:moveTo>
                    <a:pt x="0" y="25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4"/>
                    <a:pt x="13" y="8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13" y="34"/>
                    <a:pt x="8" y="34"/>
                  </a:cubicBezTo>
                  <a:cubicBezTo>
                    <a:pt x="4" y="34"/>
                    <a:pt x="0" y="30"/>
                    <a:pt x="0" y="25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2543300" y="2793115"/>
              <a:ext cx="20905" cy="89121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4" y="34"/>
                    <a:pt x="8" y="30"/>
                    <a:pt x="8" y="2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3"/>
          <p:cNvGrpSpPr/>
          <p:nvPr/>
        </p:nvGrpSpPr>
        <p:grpSpPr>
          <a:xfrm>
            <a:off x="1649107" y="1810134"/>
            <a:ext cx="352083" cy="377389"/>
            <a:chOff x="736678" y="1919509"/>
            <a:chExt cx="352083" cy="377389"/>
          </a:xfrm>
        </p:grpSpPr>
        <p:sp>
          <p:nvSpPr>
            <p:cNvPr id="1783" name="Google Shape;1783;p43"/>
            <p:cNvSpPr/>
            <p:nvPr/>
          </p:nvSpPr>
          <p:spPr>
            <a:xfrm>
              <a:off x="901716" y="2053741"/>
              <a:ext cx="17604" cy="55013"/>
            </a:xfrm>
            <a:custGeom>
              <a:avLst/>
              <a:gdLst/>
              <a:ahLst/>
              <a:cxnLst/>
              <a:rect l="l" t="t" r="r" b="b"/>
              <a:pathLst>
                <a:path w="16" h="50" extrusionOk="0">
                  <a:moveTo>
                    <a:pt x="16" y="50"/>
                  </a:moveTo>
                  <a:lnTo>
                    <a:pt x="11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11" y="0"/>
                  </a:lnTo>
                  <a:lnTo>
                    <a:pt x="16" y="4"/>
                  </a:lnTo>
                  <a:lnTo>
                    <a:pt x="16" y="50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913819" y="2053741"/>
              <a:ext cx="11100" cy="55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835701" y="2097751"/>
              <a:ext cx="144134" cy="64916"/>
            </a:xfrm>
            <a:custGeom>
              <a:avLst/>
              <a:gdLst/>
              <a:ahLst/>
              <a:cxnLst/>
              <a:rect l="l" t="t" r="r" b="b"/>
              <a:pathLst>
                <a:path w="55" h="25" extrusionOk="0">
                  <a:moveTo>
                    <a:pt x="55" y="21"/>
                  </a:moveTo>
                  <a:cubicBezTo>
                    <a:pt x="30" y="25"/>
                    <a:pt x="30" y="25"/>
                    <a:pt x="3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5" y="4"/>
                    <a:pt x="55" y="9"/>
                    <a:pt x="55" y="21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913819" y="2097751"/>
              <a:ext cx="75918" cy="64916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9" y="9"/>
                    <a:pt x="20" y="0"/>
                    <a:pt x="8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736678" y="2173669"/>
              <a:ext cx="64915" cy="89121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25" y="34"/>
                  </a:moveTo>
                  <a:cubicBezTo>
                    <a:pt x="17" y="34"/>
                    <a:pt x="17" y="34"/>
                    <a:pt x="17" y="34"/>
                  </a:cubicBezTo>
                  <a:cubicBezTo>
                    <a:pt x="8" y="34"/>
                    <a:pt x="0" y="27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4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1023845" y="2173669"/>
              <a:ext cx="64916" cy="89121"/>
            </a:xfrm>
            <a:custGeom>
              <a:avLst/>
              <a:gdLst/>
              <a:ahLst/>
              <a:cxnLst/>
              <a:rect l="l" t="t" r="r" b="b"/>
              <a:pathLst>
                <a:path w="25" h="34" extrusionOk="0">
                  <a:moveTo>
                    <a:pt x="8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8" y="0"/>
                    <a:pt x="25" y="8"/>
                    <a:pt x="25" y="18"/>
                  </a:cubicBezTo>
                  <a:cubicBezTo>
                    <a:pt x="25" y="27"/>
                    <a:pt x="17" y="34"/>
                    <a:pt x="8" y="34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780688" y="2141762"/>
              <a:ext cx="254160" cy="155137"/>
            </a:xfrm>
            <a:custGeom>
              <a:avLst/>
              <a:gdLst/>
              <a:ahLst/>
              <a:cxnLst/>
              <a:rect l="l" t="t" r="r" b="b"/>
              <a:pathLst>
                <a:path w="231" h="141" extrusionOk="0">
                  <a:moveTo>
                    <a:pt x="231" y="129"/>
                  </a:moveTo>
                  <a:lnTo>
                    <a:pt x="119" y="141"/>
                  </a:lnTo>
                  <a:lnTo>
                    <a:pt x="0" y="141"/>
                  </a:lnTo>
                  <a:lnTo>
                    <a:pt x="0" y="0"/>
                  </a:lnTo>
                  <a:lnTo>
                    <a:pt x="119" y="0"/>
                  </a:lnTo>
                  <a:lnTo>
                    <a:pt x="231" y="10"/>
                  </a:lnTo>
                  <a:lnTo>
                    <a:pt x="231" y="129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913819" y="2141762"/>
              <a:ext cx="130800" cy="15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801593" y="2162666"/>
              <a:ext cx="209049" cy="110026"/>
            </a:xfrm>
            <a:custGeom>
              <a:avLst/>
              <a:gdLst/>
              <a:ahLst/>
              <a:cxnLst/>
              <a:rect l="l" t="t" r="r" b="b"/>
              <a:pathLst>
                <a:path w="190" h="100" extrusionOk="0">
                  <a:moveTo>
                    <a:pt x="0" y="100"/>
                  </a:moveTo>
                  <a:lnTo>
                    <a:pt x="100" y="100"/>
                  </a:lnTo>
                  <a:lnTo>
                    <a:pt x="190" y="91"/>
                  </a:lnTo>
                  <a:lnTo>
                    <a:pt x="190" y="1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913819" y="2162666"/>
              <a:ext cx="110100" cy="110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835701" y="2196775"/>
              <a:ext cx="45000" cy="45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945726" y="2196775"/>
              <a:ext cx="44100" cy="45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736678" y="1919509"/>
              <a:ext cx="165039" cy="159538"/>
            </a:xfrm>
            <a:custGeom>
              <a:avLst/>
              <a:gdLst/>
              <a:ahLst/>
              <a:cxnLst/>
              <a:rect l="l" t="t" r="r" b="b"/>
              <a:pathLst>
                <a:path w="150" h="145" extrusionOk="0">
                  <a:moveTo>
                    <a:pt x="19" y="145"/>
                  </a:moveTo>
                  <a:lnTo>
                    <a:pt x="19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50" y="0"/>
                  </a:lnTo>
                  <a:lnTo>
                    <a:pt x="150" y="100"/>
                  </a:lnTo>
                  <a:lnTo>
                    <a:pt x="64" y="100"/>
                  </a:lnTo>
                  <a:lnTo>
                    <a:pt x="19" y="145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45726" y="1919509"/>
              <a:ext cx="143033" cy="159538"/>
            </a:xfrm>
            <a:custGeom>
              <a:avLst/>
              <a:gdLst/>
              <a:ahLst/>
              <a:cxnLst/>
              <a:rect l="l" t="t" r="r" b="b"/>
              <a:pathLst>
                <a:path w="130" h="145" extrusionOk="0">
                  <a:moveTo>
                    <a:pt x="111" y="145"/>
                  </a:moveTo>
                  <a:lnTo>
                    <a:pt x="66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100"/>
                  </a:lnTo>
                  <a:lnTo>
                    <a:pt x="111" y="100"/>
                  </a:lnTo>
                  <a:lnTo>
                    <a:pt x="111" y="145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780688" y="1964620"/>
              <a:ext cx="75900" cy="210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89737" y="1964620"/>
              <a:ext cx="55200" cy="2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>
          <a:extLst>
            <a:ext uri="{FF2B5EF4-FFF2-40B4-BE49-F238E27FC236}">
              <a16:creationId xmlns:a16="http://schemas.microsoft.com/office/drawing/2014/main" id="{F0DA78B1-2E77-3BC0-A757-B8AEA380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0">
            <a:extLst>
              <a:ext uri="{FF2B5EF4-FFF2-40B4-BE49-F238E27FC236}">
                <a16:creationId xmlns:a16="http://schemas.microsoft.com/office/drawing/2014/main" id="{31F26AA2-0AEA-AD93-8E0F-78F2BA2EF5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latin typeface="Poppins ExtraBold"/>
                <a:ea typeface="Poppins ExtraBold"/>
                <a:cs typeface="Poppins ExtraBold"/>
                <a:sym typeface="Poppins ExtraBold"/>
              </a:rPr>
              <a:t>CNN Model Architecture Overview</a:t>
            </a:r>
            <a:endParaRPr sz="2800" b="0"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469" name="Google Shape;1469;p40">
            <a:extLst>
              <a:ext uri="{FF2B5EF4-FFF2-40B4-BE49-F238E27FC236}">
                <a16:creationId xmlns:a16="http://schemas.microsoft.com/office/drawing/2014/main" id="{870D5B81-A4C6-042F-902F-E94A71F8B686}"/>
              </a:ext>
            </a:extLst>
          </p:cNvPr>
          <p:cNvSpPr txBox="1"/>
          <p:nvPr/>
        </p:nvSpPr>
        <p:spPr>
          <a:xfrm>
            <a:off x="4816013" y="2373290"/>
            <a:ext cx="1168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Testing</a:t>
            </a:r>
            <a:endParaRPr sz="1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0" name="Google Shape;1470;p40">
            <a:extLst>
              <a:ext uri="{FF2B5EF4-FFF2-40B4-BE49-F238E27FC236}">
                <a16:creationId xmlns:a16="http://schemas.microsoft.com/office/drawing/2014/main" id="{EA428119-09DA-A03E-FFBE-9A7320C8A0FE}"/>
              </a:ext>
            </a:extLst>
          </p:cNvPr>
          <p:cNvSpPr txBox="1"/>
          <p:nvPr/>
        </p:nvSpPr>
        <p:spPr>
          <a:xfrm>
            <a:off x="4816013" y="2024540"/>
            <a:ext cx="3457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4" name="Google Shape;1484;p40">
            <a:extLst>
              <a:ext uri="{FF2B5EF4-FFF2-40B4-BE49-F238E27FC236}">
                <a16:creationId xmlns:a16="http://schemas.microsoft.com/office/drawing/2014/main" id="{6F3C0F93-18FF-EC33-5FB1-B0775F131648}"/>
              </a:ext>
            </a:extLst>
          </p:cNvPr>
          <p:cNvSpPr txBox="1"/>
          <p:nvPr/>
        </p:nvSpPr>
        <p:spPr>
          <a:xfrm>
            <a:off x="870187" y="1017725"/>
            <a:ext cx="3708900" cy="335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Convolutional Layers:</a:t>
            </a:r>
          </a:p>
          <a:p>
            <a:pPr marL="285750" lvl="4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Extract hierarchical spatial features.</a:t>
            </a:r>
          </a:p>
          <a:p>
            <a:pPr marL="285750" lvl="2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Use batch normalization for stability.</a:t>
            </a:r>
          </a:p>
          <a:p>
            <a:pPr lvl="2">
              <a:lnSpc>
                <a:spcPct val="115000"/>
              </a:lnSpc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Residual Block:</a:t>
            </a: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It helps with gradient flow and prevents vanishing gradients.</a:t>
            </a:r>
          </a:p>
          <a:p>
            <a:pPr lvl="1">
              <a:lnSpc>
                <a:spcPct val="115000"/>
              </a:lnSpc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285750" lvl="1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Fully Connected Layers:</a:t>
            </a:r>
          </a:p>
          <a:p>
            <a:pPr marL="285750" lvl="4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Map high-dimensional feature vectors to pose estimates.</a:t>
            </a:r>
          </a:p>
          <a:p>
            <a:pPr marL="285750" lvl="3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Use dropout (40%) to prevent overfitting.</a:t>
            </a:r>
          </a:p>
        </p:txBody>
      </p:sp>
      <p:sp>
        <p:nvSpPr>
          <p:cNvPr id="1485" name="Google Shape;1485;p40">
            <a:extLst>
              <a:ext uri="{FF2B5EF4-FFF2-40B4-BE49-F238E27FC236}">
                <a16:creationId xmlns:a16="http://schemas.microsoft.com/office/drawing/2014/main" id="{BDE07890-EA3D-8D20-5C0C-7F6FBF49A6C5}"/>
              </a:ext>
            </a:extLst>
          </p:cNvPr>
          <p:cNvSpPr txBox="1"/>
          <p:nvPr/>
        </p:nvSpPr>
        <p:spPr>
          <a:xfrm>
            <a:off x="4816013" y="2816040"/>
            <a:ext cx="1168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</a:t>
            </a:r>
            <a:endParaRPr sz="1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6" name="Google Shape;1486;p40">
            <a:extLst>
              <a:ext uri="{FF2B5EF4-FFF2-40B4-BE49-F238E27FC236}">
                <a16:creationId xmlns:a16="http://schemas.microsoft.com/office/drawing/2014/main" id="{E6F6080C-5CEA-72F2-64B4-459111D15337}"/>
              </a:ext>
            </a:extLst>
          </p:cNvPr>
          <p:cNvSpPr txBox="1"/>
          <p:nvPr/>
        </p:nvSpPr>
        <p:spPr>
          <a:xfrm>
            <a:off x="7612352" y="2373290"/>
            <a:ext cx="710100" cy="34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20%</a:t>
            </a:r>
            <a:endParaRPr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7" name="Google Shape;1487;p40">
            <a:extLst>
              <a:ext uri="{FF2B5EF4-FFF2-40B4-BE49-F238E27FC236}">
                <a16:creationId xmlns:a16="http://schemas.microsoft.com/office/drawing/2014/main" id="{0A67056F-99C2-23E8-1E6B-C0AF25740768}"/>
              </a:ext>
            </a:extLst>
          </p:cNvPr>
          <p:cNvSpPr txBox="1"/>
          <p:nvPr/>
        </p:nvSpPr>
        <p:spPr>
          <a:xfrm>
            <a:off x="7612352" y="2816040"/>
            <a:ext cx="710100" cy="34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80%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6" name="Google Shape;1496;p40">
            <a:extLst>
              <a:ext uri="{FF2B5EF4-FFF2-40B4-BE49-F238E27FC236}">
                <a16:creationId xmlns:a16="http://schemas.microsoft.com/office/drawing/2014/main" id="{F9703A3B-D5E2-D7E9-89E0-82DD78728910}"/>
              </a:ext>
            </a:extLst>
          </p:cNvPr>
          <p:cNvSpPr/>
          <p:nvPr/>
        </p:nvSpPr>
        <p:spPr>
          <a:xfrm>
            <a:off x="5826100" y="2373290"/>
            <a:ext cx="1693500" cy="34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7" name="Google Shape;1497;p40">
            <a:extLst>
              <a:ext uri="{FF2B5EF4-FFF2-40B4-BE49-F238E27FC236}">
                <a16:creationId xmlns:a16="http://schemas.microsoft.com/office/drawing/2014/main" id="{658701D2-87D8-9CE1-F060-77A0933651BD}"/>
              </a:ext>
            </a:extLst>
          </p:cNvPr>
          <p:cNvSpPr/>
          <p:nvPr/>
        </p:nvSpPr>
        <p:spPr>
          <a:xfrm>
            <a:off x="5826100" y="2816040"/>
            <a:ext cx="1693500" cy="34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8" name="Google Shape;1498;p40">
            <a:extLst>
              <a:ext uri="{FF2B5EF4-FFF2-40B4-BE49-F238E27FC236}">
                <a16:creationId xmlns:a16="http://schemas.microsoft.com/office/drawing/2014/main" id="{94296356-7AE2-CCB7-73E2-259C8951FF3D}"/>
              </a:ext>
            </a:extLst>
          </p:cNvPr>
          <p:cNvSpPr/>
          <p:nvPr/>
        </p:nvSpPr>
        <p:spPr>
          <a:xfrm>
            <a:off x="5826100" y="2373290"/>
            <a:ext cx="305713" cy="34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9" name="Google Shape;1499;p40">
            <a:extLst>
              <a:ext uri="{FF2B5EF4-FFF2-40B4-BE49-F238E27FC236}">
                <a16:creationId xmlns:a16="http://schemas.microsoft.com/office/drawing/2014/main" id="{3A22C767-1E50-0865-D315-E0BFF1C84DE5}"/>
              </a:ext>
            </a:extLst>
          </p:cNvPr>
          <p:cNvSpPr/>
          <p:nvPr/>
        </p:nvSpPr>
        <p:spPr>
          <a:xfrm>
            <a:off x="5826100" y="2816040"/>
            <a:ext cx="1272300" cy="3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7471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4"/>
          <p:cNvSpPr txBox="1">
            <a:spLocks noGrp="1"/>
          </p:cNvSpPr>
          <p:nvPr>
            <p:ph type="subTitle" idx="4294967295"/>
          </p:nvPr>
        </p:nvSpPr>
        <p:spPr>
          <a:xfrm>
            <a:off x="991155" y="1545072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/>
                <a:ea typeface="Poppins"/>
                <a:cs typeface="Poppins"/>
                <a:sym typeface="Poppins"/>
              </a:rPr>
              <a:t>Epoch 1</a:t>
            </a:r>
          </a:p>
        </p:txBody>
      </p:sp>
      <p:sp>
        <p:nvSpPr>
          <p:cNvPr id="1806" name="Google Shape;1806;p44"/>
          <p:cNvSpPr txBox="1">
            <a:spLocks noGrp="1"/>
          </p:cNvSpPr>
          <p:nvPr>
            <p:ph type="subTitle" idx="4294967295"/>
          </p:nvPr>
        </p:nvSpPr>
        <p:spPr>
          <a:xfrm>
            <a:off x="981864" y="2650925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oppins"/>
                <a:ea typeface="Poppins"/>
                <a:cs typeface="Poppins"/>
                <a:sym typeface="Poppins"/>
              </a:rPr>
              <a:t>Epoch 10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7" name="Google Shape;1807;p44"/>
          <p:cNvSpPr txBox="1">
            <a:spLocks noGrp="1"/>
          </p:cNvSpPr>
          <p:nvPr>
            <p:ph type="title"/>
          </p:nvPr>
        </p:nvSpPr>
        <p:spPr>
          <a:xfrm>
            <a:off x="727462" y="336325"/>
            <a:ext cx="80045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latin typeface="Poppins ExtraBold"/>
                <a:ea typeface="Poppins ExtraBold"/>
                <a:cs typeface="Poppins ExtraBold"/>
                <a:sym typeface="Poppins ExtraBold"/>
              </a:rPr>
              <a:t>CNN Model Architecture (Synthetic Data)</a:t>
            </a:r>
            <a:endParaRPr sz="2800" b="0"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09" name="Google Shape;1809;p44"/>
          <p:cNvSpPr txBox="1">
            <a:spLocks noGrp="1"/>
          </p:cNvSpPr>
          <p:nvPr>
            <p:ph type="subTitle" idx="4294967295"/>
          </p:nvPr>
        </p:nvSpPr>
        <p:spPr>
          <a:xfrm>
            <a:off x="981864" y="3756778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oppins"/>
                <a:ea typeface="Poppins"/>
                <a:cs typeface="Poppins"/>
                <a:sym typeface="Poppins"/>
              </a:rPr>
              <a:t>Epoch 20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0" name="Google Shape;1810;p44"/>
          <p:cNvSpPr txBox="1"/>
          <p:nvPr/>
        </p:nvSpPr>
        <p:spPr>
          <a:xfrm>
            <a:off x="7047944" y="1457925"/>
            <a:ext cx="1585353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2240.4990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1" name="Google Shape;1811;p44"/>
          <p:cNvSpPr/>
          <p:nvPr/>
        </p:nvSpPr>
        <p:spPr>
          <a:xfrm>
            <a:off x="4191480" y="1457925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2" name="Google Shape;1812;p44"/>
          <p:cNvSpPr/>
          <p:nvPr/>
        </p:nvSpPr>
        <p:spPr>
          <a:xfrm flipH="1">
            <a:off x="4145761" y="1457925"/>
            <a:ext cx="4571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3" name="Google Shape;1813;p44"/>
          <p:cNvSpPr txBox="1"/>
          <p:nvPr/>
        </p:nvSpPr>
        <p:spPr>
          <a:xfrm>
            <a:off x="7047945" y="2579525"/>
            <a:ext cx="1585352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137.3140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4" name="Google Shape;1814;p44"/>
          <p:cNvSpPr/>
          <p:nvPr/>
        </p:nvSpPr>
        <p:spPr>
          <a:xfrm>
            <a:off x="4191480" y="2579525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5" name="Google Shape;1815;p44"/>
          <p:cNvSpPr/>
          <p:nvPr/>
        </p:nvSpPr>
        <p:spPr>
          <a:xfrm>
            <a:off x="4191480" y="2579525"/>
            <a:ext cx="775967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6" name="Google Shape;1816;p44"/>
          <p:cNvSpPr txBox="1"/>
          <p:nvPr/>
        </p:nvSpPr>
        <p:spPr>
          <a:xfrm>
            <a:off x="7047945" y="3701125"/>
            <a:ext cx="1585352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71.4544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7" name="Google Shape;1817;p44"/>
          <p:cNvSpPr/>
          <p:nvPr/>
        </p:nvSpPr>
        <p:spPr>
          <a:xfrm>
            <a:off x="4191480" y="3701125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8" name="Google Shape;1818;p44"/>
          <p:cNvSpPr/>
          <p:nvPr/>
        </p:nvSpPr>
        <p:spPr>
          <a:xfrm>
            <a:off x="4191479" y="3701125"/>
            <a:ext cx="2360999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9" name="Google Shape;1819;p44"/>
          <p:cNvCxnSpPr>
            <a:cxnSpLocks/>
            <a:stCxn id="1811" idx="3"/>
            <a:endCxn id="1810" idx="1"/>
          </p:cNvCxnSpPr>
          <p:nvPr/>
        </p:nvCxnSpPr>
        <p:spPr>
          <a:xfrm>
            <a:off x="6552480" y="1744275"/>
            <a:ext cx="495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20" name="Google Shape;1820;p44"/>
          <p:cNvCxnSpPr>
            <a:cxnSpLocks/>
            <a:stCxn id="1814" idx="3"/>
            <a:endCxn id="1813" idx="1"/>
          </p:cNvCxnSpPr>
          <p:nvPr/>
        </p:nvCxnSpPr>
        <p:spPr>
          <a:xfrm>
            <a:off x="6552480" y="2865875"/>
            <a:ext cx="4954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21" name="Google Shape;1821;p44"/>
          <p:cNvCxnSpPr>
            <a:cxnSpLocks/>
            <a:stCxn id="1817" idx="3"/>
            <a:endCxn id="1816" idx="1"/>
          </p:cNvCxnSpPr>
          <p:nvPr/>
        </p:nvCxnSpPr>
        <p:spPr>
          <a:xfrm>
            <a:off x="6552480" y="3987475"/>
            <a:ext cx="4954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>
          <a:extLst>
            <a:ext uri="{FF2B5EF4-FFF2-40B4-BE49-F238E27FC236}">
              <a16:creationId xmlns:a16="http://schemas.microsoft.com/office/drawing/2014/main" id="{10D5A433-202B-6D51-125B-54AD4324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4">
            <a:extLst>
              <a:ext uri="{FF2B5EF4-FFF2-40B4-BE49-F238E27FC236}">
                <a16:creationId xmlns:a16="http://schemas.microsoft.com/office/drawing/2014/main" id="{65E0BF8A-8F80-86A5-C9C2-2A60062C00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006079" y="1494475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/>
                <a:ea typeface="Poppins"/>
                <a:cs typeface="Poppins"/>
                <a:sym typeface="Poppins"/>
              </a:rPr>
              <a:t>Epoch 1</a:t>
            </a:r>
          </a:p>
        </p:txBody>
      </p:sp>
      <p:sp>
        <p:nvSpPr>
          <p:cNvPr id="1806" name="Google Shape;1806;p44">
            <a:extLst>
              <a:ext uri="{FF2B5EF4-FFF2-40B4-BE49-F238E27FC236}">
                <a16:creationId xmlns:a16="http://schemas.microsoft.com/office/drawing/2014/main" id="{68A73844-5C0E-075E-3550-51A1FC01B0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0235" y="2650925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oppins"/>
                <a:ea typeface="Poppins"/>
                <a:cs typeface="Poppins"/>
                <a:sym typeface="Poppins"/>
              </a:rPr>
              <a:t>Epoch 10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7" name="Google Shape;1807;p44">
            <a:extLst>
              <a:ext uri="{FF2B5EF4-FFF2-40B4-BE49-F238E27FC236}">
                <a16:creationId xmlns:a16="http://schemas.microsoft.com/office/drawing/2014/main" id="{26D6515C-04E6-8BFB-34F9-C653E2E4F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latin typeface="Poppins ExtraBold"/>
                <a:ea typeface="Poppins ExtraBold"/>
                <a:cs typeface="Poppins ExtraBold"/>
                <a:sym typeface="Poppins ExtraBold"/>
              </a:rPr>
              <a:t>CNN Model Architecture (KITTI Data)</a:t>
            </a:r>
            <a:endParaRPr sz="2800" b="0"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09" name="Google Shape;1809;p44">
            <a:extLst>
              <a:ext uri="{FF2B5EF4-FFF2-40B4-BE49-F238E27FC236}">
                <a16:creationId xmlns:a16="http://schemas.microsoft.com/office/drawing/2014/main" id="{4A615323-B7AE-3E19-25AC-E429C2280F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91153" y="3772525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oppins"/>
                <a:ea typeface="Poppins"/>
                <a:cs typeface="Poppins"/>
                <a:sym typeface="Poppins"/>
              </a:rPr>
              <a:t>Epoch 20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0" name="Google Shape;1810;p44">
            <a:extLst>
              <a:ext uri="{FF2B5EF4-FFF2-40B4-BE49-F238E27FC236}">
                <a16:creationId xmlns:a16="http://schemas.microsoft.com/office/drawing/2014/main" id="{D2B53081-2E7E-9187-496D-ACB5E7111191}"/>
              </a:ext>
            </a:extLst>
          </p:cNvPr>
          <p:cNvSpPr txBox="1"/>
          <p:nvPr/>
        </p:nvSpPr>
        <p:spPr>
          <a:xfrm>
            <a:off x="7047945" y="1457925"/>
            <a:ext cx="142971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4227.5313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1" name="Google Shape;1811;p44">
            <a:extLst>
              <a:ext uri="{FF2B5EF4-FFF2-40B4-BE49-F238E27FC236}">
                <a16:creationId xmlns:a16="http://schemas.microsoft.com/office/drawing/2014/main" id="{639E5900-2C2B-32F8-39EB-77450E692BEA}"/>
              </a:ext>
            </a:extLst>
          </p:cNvPr>
          <p:cNvSpPr/>
          <p:nvPr/>
        </p:nvSpPr>
        <p:spPr>
          <a:xfrm>
            <a:off x="4191480" y="1457925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2" name="Google Shape;1812;p44">
            <a:extLst>
              <a:ext uri="{FF2B5EF4-FFF2-40B4-BE49-F238E27FC236}">
                <a16:creationId xmlns:a16="http://schemas.microsoft.com/office/drawing/2014/main" id="{2845C13D-E8A3-3F0D-E11E-FDE7226CD659}"/>
              </a:ext>
            </a:extLst>
          </p:cNvPr>
          <p:cNvSpPr/>
          <p:nvPr/>
        </p:nvSpPr>
        <p:spPr>
          <a:xfrm>
            <a:off x="4191480" y="1457925"/>
            <a:ext cx="74045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3" name="Google Shape;1813;p44">
            <a:extLst>
              <a:ext uri="{FF2B5EF4-FFF2-40B4-BE49-F238E27FC236}">
                <a16:creationId xmlns:a16="http://schemas.microsoft.com/office/drawing/2014/main" id="{F156F034-D366-960B-A016-13137F072423}"/>
              </a:ext>
            </a:extLst>
          </p:cNvPr>
          <p:cNvSpPr txBox="1"/>
          <p:nvPr/>
        </p:nvSpPr>
        <p:spPr>
          <a:xfrm>
            <a:off x="7047944" y="2579525"/>
            <a:ext cx="1429709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543.3433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4" name="Google Shape;1814;p44">
            <a:extLst>
              <a:ext uri="{FF2B5EF4-FFF2-40B4-BE49-F238E27FC236}">
                <a16:creationId xmlns:a16="http://schemas.microsoft.com/office/drawing/2014/main" id="{21B43A4A-0B20-65D5-E86B-F8209347B787}"/>
              </a:ext>
            </a:extLst>
          </p:cNvPr>
          <p:cNvSpPr/>
          <p:nvPr/>
        </p:nvSpPr>
        <p:spPr>
          <a:xfrm>
            <a:off x="4191480" y="2579525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5" name="Google Shape;1815;p44">
            <a:extLst>
              <a:ext uri="{FF2B5EF4-FFF2-40B4-BE49-F238E27FC236}">
                <a16:creationId xmlns:a16="http://schemas.microsoft.com/office/drawing/2014/main" id="{F0157A09-5D4A-FCA5-1352-304AC3750A5F}"/>
              </a:ext>
            </a:extLst>
          </p:cNvPr>
          <p:cNvSpPr/>
          <p:nvPr/>
        </p:nvSpPr>
        <p:spPr>
          <a:xfrm>
            <a:off x="4191480" y="2579525"/>
            <a:ext cx="13155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6" name="Google Shape;1816;p44">
            <a:extLst>
              <a:ext uri="{FF2B5EF4-FFF2-40B4-BE49-F238E27FC236}">
                <a16:creationId xmlns:a16="http://schemas.microsoft.com/office/drawing/2014/main" id="{8827F46D-04DA-3077-F32E-DFD1D344907B}"/>
              </a:ext>
            </a:extLst>
          </p:cNvPr>
          <p:cNvSpPr txBox="1"/>
          <p:nvPr/>
        </p:nvSpPr>
        <p:spPr>
          <a:xfrm>
            <a:off x="7047945" y="3701125"/>
            <a:ext cx="1429708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402.5681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7" name="Google Shape;1817;p44">
            <a:extLst>
              <a:ext uri="{FF2B5EF4-FFF2-40B4-BE49-F238E27FC236}">
                <a16:creationId xmlns:a16="http://schemas.microsoft.com/office/drawing/2014/main" id="{D11E22A2-0F40-A713-0838-87CBB12D0A46}"/>
              </a:ext>
            </a:extLst>
          </p:cNvPr>
          <p:cNvSpPr/>
          <p:nvPr/>
        </p:nvSpPr>
        <p:spPr>
          <a:xfrm>
            <a:off x="4191480" y="3701125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8" name="Google Shape;1818;p44">
            <a:extLst>
              <a:ext uri="{FF2B5EF4-FFF2-40B4-BE49-F238E27FC236}">
                <a16:creationId xmlns:a16="http://schemas.microsoft.com/office/drawing/2014/main" id="{067C4E4C-C536-CEC1-D623-B5422716EBA0}"/>
              </a:ext>
            </a:extLst>
          </p:cNvPr>
          <p:cNvSpPr/>
          <p:nvPr/>
        </p:nvSpPr>
        <p:spPr>
          <a:xfrm>
            <a:off x="4191479" y="3701125"/>
            <a:ext cx="2346075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9" name="Google Shape;1819;p44">
            <a:extLst>
              <a:ext uri="{FF2B5EF4-FFF2-40B4-BE49-F238E27FC236}">
                <a16:creationId xmlns:a16="http://schemas.microsoft.com/office/drawing/2014/main" id="{45322FF5-64F9-0E89-CADB-E8D6495861B5}"/>
              </a:ext>
            </a:extLst>
          </p:cNvPr>
          <p:cNvCxnSpPr>
            <a:cxnSpLocks/>
            <a:stCxn id="1811" idx="3"/>
            <a:endCxn id="1810" idx="1"/>
          </p:cNvCxnSpPr>
          <p:nvPr/>
        </p:nvCxnSpPr>
        <p:spPr>
          <a:xfrm>
            <a:off x="6552480" y="1744275"/>
            <a:ext cx="4954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20" name="Google Shape;1820;p44">
            <a:extLst>
              <a:ext uri="{FF2B5EF4-FFF2-40B4-BE49-F238E27FC236}">
                <a16:creationId xmlns:a16="http://schemas.microsoft.com/office/drawing/2014/main" id="{E48D56F4-5CEB-1138-FF8E-3E3EC6BDC893}"/>
              </a:ext>
            </a:extLst>
          </p:cNvPr>
          <p:cNvCxnSpPr>
            <a:cxnSpLocks/>
            <a:stCxn id="1814" idx="3"/>
            <a:endCxn id="1813" idx="1"/>
          </p:cNvCxnSpPr>
          <p:nvPr/>
        </p:nvCxnSpPr>
        <p:spPr>
          <a:xfrm>
            <a:off x="6552480" y="2865875"/>
            <a:ext cx="49546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21" name="Google Shape;1821;p44">
            <a:extLst>
              <a:ext uri="{FF2B5EF4-FFF2-40B4-BE49-F238E27FC236}">
                <a16:creationId xmlns:a16="http://schemas.microsoft.com/office/drawing/2014/main" id="{ADABCA15-FB64-7565-CB1C-36DA00CAF8F5}"/>
              </a:ext>
            </a:extLst>
          </p:cNvPr>
          <p:cNvCxnSpPr>
            <a:cxnSpLocks/>
            <a:stCxn id="1817" idx="3"/>
            <a:endCxn id="1816" idx="1"/>
          </p:cNvCxnSpPr>
          <p:nvPr/>
        </p:nvCxnSpPr>
        <p:spPr>
          <a:xfrm>
            <a:off x="6552480" y="3987475"/>
            <a:ext cx="4954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50566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dirty="0">
                <a:latin typeface="Poppins ExtraBold"/>
                <a:ea typeface="Poppins ExtraBold"/>
                <a:cs typeface="Poppins ExtraBold"/>
                <a:sym typeface="Poppins ExtraBold"/>
              </a:rPr>
              <a:t>Model Training and Optimization</a:t>
            </a:r>
            <a:endParaRPr sz="2800" b="0"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25" name="Google Shape;1325;p38"/>
          <p:cNvSpPr/>
          <p:nvPr/>
        </p:nvSpPr>
        <p:spPr>
          <a:xfrm>
            <a:off x="3361644" y="2111300"/>
            <a:ext cx="2147100" cy="420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 Data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6" name="Google Shape;1326;p38"/>
          <p:cNvSpPr/>
          <p:nvPr/>
        </p:nvSpPr>
        <p:spPr>
          <a:xfrm>
            <a:off x="713225" y="2933406"/>
            <a:ext cx="1712400" cy="420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Loss Function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7" name="Google Shape;1327;p38"/>
          <p:cNvSpPr/>
          <p:nvPr/>
        </p:nvSpPr>
        <p:spPr>
          <a:xfrm>
            <a:off x="2643858" y="2933406"/>
            <a:ext cx="1712400" cy="420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Optimizer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8" name="Google Shape;1328;p38"/>
          <p:cNvSpPr/>
          <p:nvPr/>
        </p:nvSpPr>
        <p:spPr>
          <a:xfrm>
            <a:off x="4574491" y="2933406"/>
            <a:ext cx="1712400" cy="420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 Duration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9" name="Google Shape;1329;p38"/>
          <p:cNvSpPr/>
          <p:nvPr/>
        </p:nvSpPr>
        <p:spPr>
          <a:xfrm>
            <a:off x="6505124" y="2933406"/>
            <a:ext cx="1712400" cy="4206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Batch Size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30" name="Google Shape;1330;p38"/>
          <p:cNvCxnSpPr>
            <a:stCxn id="1325" idx="2"/>
            <a:endCxn id="1327" idx="0"/>
          </p:cNvCxnSpPr>
          <p:nvPr/>
        </p:nvCxnSpPr>
        <p:spPr>
          <a:xfrm rot="5400000">
            <a:off x="3766944" y="2265050"/>
            <a:ext cx="401400" cy="9351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1" name="Google Shape;1331;p38"/>
          <p:cNvCxnSpPr>
            <a:stCxn id="1326" idx="0"/>
            <a:endCxn id="1325" idx="2"/>
          </p:cNvCxnSpPr>
          <p:nvPr/>
        </p:nvCxnSpPr>
        <p:spPr>
          <a:xfrm rot="-5400000">
            <a:off x="2801675" y="1299756"/>
            <a:ext cx="401400" cy="2865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2" name="Google Shape;1332;p38"/>
          <p:cNvCxnSpPr>
            <a:stCxn id="1325" idx="2"/>
            <a:endCxn id="1329" idx="0"/>
          </p:cNvCxnSpPr>
          <p:nvPr/>
        </p:nvCxnSpPr>
        <p:spPr>
          <a:xfrm rot="-5400000" flipH="1">
            <a:off x="5697594" y="1269500"/>
            <a:ext cx="401400" cy="29262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3" name="Google Shape;1333;p38"/>
          <p:cNvCxnSpPr>
            <a:stCxn id="1328" idx="0"/>
            <a:endCxn id="1325" idx="2"/>
          </p:cNvCxnSpPr>
          <p:nvPr/>
        </p:nvCxnSpPr>
        <p:spPr>
          <a:xfrm rot="5400000" flipH="1">
            <a:off x="4732291" y="2235006"/>
            <a:ext cx="401400" cy="9954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4" name="Google Shape;1334;p38"/>
          <p:cNvSpPr txBox="1"/>
          <p:nvPr/>
        </p:nvSpPr>
        <p:spPr>
          <a:xfrm>
            <a:off x="838526" y="3574207"/>
            <a:ext cx="1461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Mean Squared Error (MSE)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5" name="Google Shape;1335;p38"/>
          <p:cNvSpPr txBox="1"/>
          <p:nvPr/>
        </p:nvSpPr>
        <p:spPr>
          <a:xfrm>
            <a:off x="6631275" y="3574207"/>
            <a:ext cx="14601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batch size is 64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6" name="Google Shape;1336;p38"/>
          <p:cNvSpPr txBox="1"/>
          <p:nvPr/>
        </p:nvSpPr>
        <p:spPr>
          <a:xfrm>
            <a:off x="2769942" y="3574207"/>
            <a:ext cx="1461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Adam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Learning rate = 0.001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37" name="Google Shape;1337;p38"/>
          <p:cNvSpPr txBox="1"/>
          <p:nvPr/>
        </p:nvSpPr>
        <p:spPr>
          <a:xfrm>
            <a:off x="4701359" y="3574207"/>
            <a:ext cx="14601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20 epochs (synthetic), 20 epochs (KITTI fine-tuning)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338" name="Google Shape;1338;p38"/>
          <p:cNvCxnSpPr>
            <a:stCxn id="1326" idx="2"/>
            <a:endCxn id="1334" idx="0"/>
          </p:cNvCxnSpPr>
          <p:nvPr/>
        </p:nvCxnSpPr>
        <p:spPr>
          <a:xfrm>
            <a:off x="1569425" y="3354006"/>
            <a:ext cx="0" cy="2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39" name="Google Shape;1339;p38"/>
          <p:cNvCxnSpPr>
            <a:stCxn id="1327" idx="2"/>
            <a:endCxn id="1336" idx="0"/>
          </p:cNvCxnSpPr>
          <p:nvPr/>
        </p:nvCxnSpPr>
        <p:spPr>
          <a:xfrm>
            <a:off x="3500058" y="3354006"/>
            <a:ext cx="600" cy="2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0" name="Google Shape;1340;p38"/>
          <p:cNvCxnSpPr>
            <a:stCxn id="1328" idx="2"/>
            <a:endCxn id="1337" idx="0"/>
          </p:cNvCxnSpPr>
          <p:nvPr/>
        </p:nvCxnSpPr>
        <p:spPr>
          <a:xfrm>
            <a:off x="5430691" y="3354006"/>
            <a:ext cx="600" cy="2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41" name="Google Shape;1341;p38"/>
          <p:cNvCxnSpPr>
            <a:stCxn id="1329" idx="2"/>
            <a:endCxn id="1335" idx="0"/>
          </p:cNvCxnSpPr>
          <p:nvPr/>
        </p:nvCxnSpPr>
        <p:spPr>
          <a:xfrm>
            <a:off x="7361324" y="3354006"/>
            <a:ext cx="0" cy="2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342" name="Google Shape;1342;p38"/>
          <p:cNvSpPr/>
          <p:nvPr/>
        </p:nvSpPr>
        <p:spPr>
          <a:xfrm>
            <a:off x="4110304" y="1165900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43" name="Google Shape;1343;p38"/>
          <p:cNvGrpSpPr/>
          <p:nvPr/>
        </p:nvGrpSpPr>
        <p:grpSpPr>
          <a:xfrm>
            <a:off x="4248063" y="1303662"/>
            <a:ext cx="374275" cy="374275"/>
            <a:chOff x="7227094" y="3721733"/>
            <a:chExt cx="374275" cy="374275"/>
          </a:xfrm>
        </p:grpSpPr>
        <p:sp>
          <p:nvSpPr>
            <p:cNvPr id="1344" name="Google Shape;1344;p38"/>
            <p:cNvSpPr/>
            <p:nvPr/>
          </p:nvSpPr>
          <p:spPr>
            <a:xfrm>
              <a:off x="7227094" y="3875769"/>
              <a:ext cx="55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7227094" y="3919779"/>
              <a:ext cx="55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7227094" y="3964890"/>
              <a:ext cx="55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7227094" y="3831759"/>
              <a:ext cx="55200" cy="231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7546168" y="3875769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7546168" y="3919779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7546168" y="3964890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7546168" y="3831759"/>
              <a:ext cx="552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7381130" y="4040808"/>
              <a:ext cx="21000" cy="552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7426241" y="4040808"/>
              <a:ext cx="21000" cy="552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7470251" y="4040808"/>
              <a:ext cx="21000" cy="552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7337119" y="4040808"/>
              <a:ext cx="23100" cy="552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7381130" y="3721733"/>
              <a:ext cx="21000" cy="552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7426241" y="3721733"/>
              <a:ext cx="21000" cy="552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470251" y="3721733"/>
              <a:ext cx="21000" cy="552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7337119" y="3721733"/>
              <a:ext cx="23100" cy="552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7272205" y="3765743"/>
              <a:ext cx="273965" cy="284968"/>
            </a:xfrm>
            <a:custGeom>
              <a:avLst/>
              <a:gdLst/>
              <a:ahLst/>
              <a:cxnLst/>
              <a:rect l="l" t="t" r="r" b="b"/>
              <a:pathLst>
                <a:path w="249" h="259" extrusionOk="0">
                  <a:moveTo>
                    <a:pt x="249" y="250"/>
                  </a:moveTo>
                  <a:lnTo>
                    <a:pt x="130" y="259"/>
                  </a:lnTo>
                  <a:lnTo>
                    <a:pt x="0" y="259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249" y="10"/>
                  </a:lnTo>
                  <a:lnTo>
                    <a:pt x="249" y="25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7415238" y="3765743"/>
              <a:ext cx="141000" cy="2850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7316215" y="3809753"/>
              <a:ext cx="185944" cy="196947"/>
            </a:xfrm>
            <a:custGeom>
              <a:avLst/>
              <a:gdLst/>
              <a:ahLst/>
              <a:cxnLst/>
              <a:rect l="l" t="t" r="r" b="b"/>
              <a:pathLst>
                <a:path w="169" h="179" extrusionOk="0">
                  <a:moveTo>
                    <a:pt x="169" y="169"/>
                  </a:moveTo>
                  <a:lnTo>
                    <a:pt x="90" y="179"/>
                  </a:lnTo>
                  <a:lnTo>
                    <a:pt x="0" y="179"/>
                  </a:lnTo>
                  <a:lnTo>
                    <a:pt x="0" y="141"/>
                  </a:lnTo>
                  <a:lnTo>
                    <a:pt x="10" y="129"/>
                  </a:lnTo>
                  <a:lnTo>
                    <a:pt x="0" y="119"/>
                  </a:lnTo>
                  <a:lnTo>
                    <a:pt x="0" y="100"/>
                  </a:lnTo>
                  <a:lnTo>
                    <a:pt x="10" y="91"/>
                  </a:lnTo>
                  <a:lnTo>
                    <a:pt x="0" y="79"/>
                  </a:lnTo>
                  <a:lnTo>
                    <a:pt x="0" y="60"/>
                  </a:lnTo>
                  <a:lnTo>
                    <a:pt x="10" y="50"/>
                  </a:lnTo>
                  <a:lnTo>
                    <a:pt x="0" y="4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69" y="10"/>
                  </a:lnTo>
                  <a:lnTo>
                    <a:pt x="169" y="169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7415238" y="3809753"/>
              <a:ext cx="96823" cy="196947"/>
            </a:xfrm>
            <a:custGeom>
              <a:avLst/>
              <a:gdLst/>
              <a:ahLst/>
              <a:cxnLst/>
              <a:rect l="l" t="t" r="r" b="b"/>
              <a:pathLst>
                <a:path w="88" h="179" extrusionOk="0">
                  <a:moveTo>
                    <a:pt x="88" y="179"/>
                  </a:moveTo>
                  <a:lnTo>
                    <a:pt x="0" y="179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41"/>
                  </a:lnTo>
                  <a:lnTo>
                    <a:pt x="79" y="50"/>
                  </a:lnTo>
                  <a:lnTo>
                    <a:pt x="88" y="60"/>
                  </a:lnTo>
                  <a:lnTo>
                    <a:pt x="88" y="79"/>
                  </a:lnTo>
                  <a:lnTo>
                    <a:pt x="79" y="91"/>
                  </a:lnTo>
                  <a:lnTo>
                    <a:pt x="88" y="100"/>
                  </a:lnTo>
                  <a:lnTo>
                    <a:pt x="88" y="119"/>
                  </a:lnTo>
                  <a:lnTo>
                    <a:pt x="79" y="129"/>
                  </a:lnTo>
                  <a:lnTo>
                    <a:pt x="88" y="141"/>
                  </a:lnTo>
                  <a:lnTo>
                    <a:pt x="88" y="179"/>
                  </a:lnTo>
                  <a:close/>
                </a:path>
              </a:pathLst>
            </a:custGeom>
            <a:solidFill>
              <a:srgbClr val="C9E6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7316215" y="3854864"/>
              <a:ext cx="759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7316215" y="3896674"/>
              <a:ext cx="75900" cy="231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7316215" y="3940685"/>
              <a:ext cx="75900" cy="24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7470251" y="3854864"/>
              <a:ext cx="420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7470251" y="3896674"/>
              <a:ext cx="420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7470251" y="3940685"/>
              <a:ext cx="42000" cy="24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7415238" y="3854864"/>
              <a:ext cx="318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7415238" y="3896674"/>
              <a:ext cx="318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7415238" y="3940685"/>
              <a:ext cx="31800" cy="24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73" name="Google Shape;1373;p38"/>
          <p:cNvCxnSpPr>
            <a:stCxn id="1342" idx="2"/>
            <a:endCxn id="1325" idx="0"/>
          </p:cNvCxnSpPr>
          <p:nvPr/>
        </p:nvCxnSpPr>
        <p:spPr>
          <a:xfrm>
            <a:off x="4435204" y="1815700"/>
            <a:ext cx="0" cy="29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" name="Google Shape;1335;p38">
            <a:extLst>
              <a:ext uri="{FF2B5EF4-FFF2-40B4-BE49-F238E27FC236}">
                <a16:creationId xmlns:a16="http://schemas.microsoft.com/office/drawing/2014/main" id="{CC7336FA-C7BF-A35F-B9E3-442FFCEE85BF}"/>
              </a:ext>
            </a:extLst>
          </p:cNvPr>
          <p:cNvSpPr txBox="1"/>
          <p:nvPr/>
        </p:nvSpPr>
        <p:spPr>
          <a:xfrm>
            <a:off x="5558643" y="1984701"/>
            <a:ext cx="2147097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5000 synthetic images + 5000 KITTI images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>
          <a:extLst>
            <a:ext uri="{FF2B5EF4-FFF2-40B4-BE49-F238E27FC236}">
              <a16:creationId xmlns:a16="http://schemas.microsoft.com/office/drawing/2014/main" id="{C73EE77C-8096-CAAE-0078-51433D385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44">
            <a:extLst>
              <a:ext uri="{FF2B5EF4-FFF2-40B4-BE49-F238E27FC236}">
                <a16:creationId xmlns:a16="http://schemas.microsoft.com/office/drawing/2014/main" id="{F164C112-A571-7C82-27AD-62624BA73F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58593" y="2141850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Poppins"/>
                <a:ea typeface="Poppins"/>
                <a:cs typeface="Poppins"/>
                <a:sym typeface="Poppins"/>
              </a:rPr>
              <a:t>Baseline SLAM</a:t>
            </a:r>
          </a:p>
        </p:txBody>
      </p:sp>
      <p:sp>
        <p:nvSpPr>
          <p:cNvPr id="1806" name="Google Shape;1806;p44">
            <a:extLst>
              <a:ext uri="{FF2B5EF4-FFF2-40B4-BE49-F238E27FC236}">
                <a16:creationId xmlns:a16="http://schemas.microsoft.com/office/drawing/2014/main" id="{888CED14-6661-3E66-3DE4-4424A124AD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76230" y="3856727"/>
            <a:ext cx="31854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oppins"/>
                <a:ea typeface="Poppins"/>
                <a:cs typeface="Poppins"/>
                <a:sym typeface="Poppins"/>
              </a:rPr>
              <a:t>CNN-Based SLAM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7" name="Google Shape;1807;p44">
            <a:extLst>
              <a:ext uri="{FF2B5EF4-FFF2-40B4-BE49-F238E27FC236}">
                <a16:creationId xmlns:a16="http://schemas.microsoft.com/office/drawing/2014/main" id="{70AD59E7-46C2-126B-0614-5A834A5CF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>
                <a:latin typeface="Poppins ExtraBold"/>
                <a:ea typeface="Poppins ExtraBold"/>
                <a:cs typeface="Poppins ExtraBold"/>
                <a:sym typeface="Poppins ExtraBold"/>
              </a:rPr>
              <a:t>Results and Performance</a:t>
            </a:r>
            <a:endParaRPr sz="2800" b="0" dirty="0"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10" name="Google Shape;1810;p44">
            <a:extLst>
              <a:ext uri="{FF2B5EF4-FFF2-40B4-BE49-F238E27FC236}">
                <a16:creationId xmlns:a16="http://schemas.microsoft.com/office/drawing/2014/main" id="{7BB001F7-D6EB-073C-8D6E-1227D6CB81CF}"/>
              </a:ext>
            </a:extLst>
          </p:cNvPr>
          <p:cNvSpPr txBox="1"/>
          <p:nvPr/>
        </p:nvSpPr>
        <p:spPr>
          <a:xfrm>
            <a:off x="7062870" y="2059051"/>
            <a:ext cx="11049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68%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1" name="Google Shape;1811;p44">
            <a:extLst>
              <a:ext uri="{FF2B5EF4-FFF2-40B4-BE49-F238E27FC236}">
                <a16:creationId xmlns:a16="http://schemas.microsoft.com/office/drawing/2014/main" id="{64301907-15A4-8B0F-E0BC-729A0EB2B291}"/>
              </a:ext>
            </a:extLst>
          </p:cNvPr>
          <p:cNvSpPr/>
          <p:nvPr/>
        </p:nvSpPr>
        <p:spPr>
          <a:xfrm>
            <a:off x="4206405" y="2059051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2" name="Google Shape;1812;p44">
            <a:extLst>
              <a:ext uri="{FF2B5EF4-FFF2-40B4-BE49-F238E27FC236}">
                <a16:creationId xmlns:a16="http://schemas.microsoft.com/office/drawing/2014/main" id="{68F6A333-4F75-90F0-3759-DF177E498BAE}"/>
              </a:ext>
            </a:extLst>
          </p:cNvPr>
          <p:cNvSpPr/>
          <p:nvPr/>
        </p:nvSpPr>
        <p:spPr>
          <a:xfrm>
            <a:off x="4206405" y="2059051"/>
            <a:ext cx="1335113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3" name="Google Shape;1813;p44">
            <a:extLst>
              <a:ext uri="{FF2B5EF4-FFF2-40B4-BE49-F238E27FC236}">
                <a16:creationId xmlns:a16="http://schemas.microsoft.com/office/drawing/2014/main" id="{598A8DC7-B1C4-459A-5E90-3D1AC6DE19E2}"/>
              </a:ext>
            </a:extLst>
          </p:cNvPr>
          <p:cNvSpPr txBox="1"/>
          <p:nvPr/>
        </p:nvSpPr>
        <p:spPr>
          <a:xfrm>
            <a:off x="7062870" y="3785327"/>
            <a:ext cx="11049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89%</a:t>
            </a:r>
            <a:endParaRPr sz="19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4" name="Google Shape;1814;p44">
            <a:extLst>
              <a:ext uri="{FF2B5EF4-FFF2-40B4-BE49-F238E27FC236}">
                <a16:creationId xmlns:a16="http://schemas.microsoft.com/office/drawing/2014/main" id="{C434E4F9-C8A3-26BA-62DB-D59453D6F449}"/>
              </a:ext>
            </a:extLst>
          </p:cNvPr>
          <p:cNvSpPr/>
          <p:nvPr/>
        </p:nvSpPr>
        <p:spPr>
          <a:xfrm>
            <a:off x="4206405" y="3785327"/>
            <a:ext cx="23610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5" name="Google Shape;1815;p44">
            <a:extLst>
              <a:ext uri="{FF2B5EF4-FFF2-40B4-BE49-F238E27FC236}">
                <a16:creationId xmlns:a16="http://schemas.microsoft.com/office/drawing/2014/main" id="{E4CE7458-75CF-E3C1-FB0A-5E0B56B6C8CC}"/>
              </a:ext>
            </a:extLst>
          </p:cNvPr>
          <p:cNvSpPr/>
          <p:nvPr/>
        </p:nvSpPr>
        <p:spPr>
          <a:xfrm>
            <a:off x="4206405" y="3785327"/>
            <a:ext cx="1922942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9" name="Google Shape;1819;p44">
            <a:extLst>
              <a:ext uri="{FF2B5EF4-FFF2-40B4-BE49-F238E27FC236}">
                <a16:creationId xmlns:a16="http://schemas.microsoft.com/office/drawing/2014/main" id="{A4D98F6D-AE53-2B33-9573-942A7034094A}"/>
              </a:ext>
            </a:extLst>
          </p:cNvPr>
          <p:cNvCxnSpPr>
            <a:stCxn id="1811" idx="3"/>
            <a:endCxn id="1810" idx="1"/>
          </p:cNvCxnSpPr>
          <p:nvPr/>
        </p:nvCxnSpPr>
        <p:spPr>
          <a:xfrm>
            <a:off x="6567405" y="2345401"/>
            <a:ext cx="4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20" name="Google Shape;1820;p44">
            <a:extLst>
              <a:ext uri="{FF2B5EF4-FFF2-40B4-BE49-F238E27FC236}">
                <a16:creationId xmlns:a16="http://schemas.microsoft.com/office/drawing/2014/main" id="{E5E71A04-7A47-6666-CC99-5177B52CDE8C}"/>
              </a:ext>
            </a:extLst>
          </p:cNvPr>
          <p:cNvCxnSpPr>
            <a:stCxn id="1814" idx="3"/>
            <a:endCxn id="1813" idx="1"/>
          </p:cNvCxnSpPr>
          <p:nvPr/>
        </p:nvCxnSpPr>
        <p:spPr>
          <a:xfrm>
            <a:off x="6567405" y="4071677"/>
            <a:ext cx="49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149523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5">
          <a:extLst>
            <a:ext uri="{FF2B5EF4-FFF2-40B4-BE49-F238E27FC236}">
              <a16:creationId xmlns:a16="http://schemas.microsoft.com/office/drawing/2014/main" id="{528FB3A5-CC56-6369-2B0D-55CD80EA0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48">
            <a:extLst>
              <a:ext uri="{FF2B5EF4-FFF2-40B4-BE49-F238E27FC236}">
                <a16:creationId xmlns:a16="http://schemas.microsoft.com/office/drawing/2014/main" id="{B8A2F440-3A69-5AD0-EC78-4E1BC4067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170" y="819892"/>
            <a:ext cx="3519600" cy="15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Predicted vs Ground Truth Trajectories</a:t>
            </a:r>
            <a:endParaRPr dirty="0"/>
          </a:p>
        </p:txBody>
      </p:sp>
      <p:sp>
        <p:nvSpPr>
          <p:cNvPr id="1937" name="Google Shape;1937;p48">
            <a:extLst>
              <a:ext uri="{FF2B5EF4-FFF2-40B4-BE49-F238E27FC236}">
                <a16:creationId xmlns:a16="http://schemas.microsoft.com/office/drawing/2014/main" id="{45184636-F798-7A67-18BD-FD7DA54B51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114" y="2406772"/>
            <a:ext cx="35196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The ground truth trajectory (green) follows a structured motion pattern.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predicted trajectory (red dashed line) appears noisy and scattered.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model currently exhibits significant drift from the actual path.</a:t>
            </a:r>
            <a:endParaRPr dirty="0"/>
          </a:p>
        </p:txBody>
      </p:sp>
      <p:sp>
        <p:nvSpPr>
          <p:cNvPr id="1938" name="Google Shape;1938;p48">
            <a:extLst>
              <a:ext uri="{FF2B5EF4-FFF2-40B4-BE49-F238E27FC236}">
                <a16:creationId xmlns:a16="http://schemas.microsoft.com/office/drawing/2014/main" id="{75583936-4FA4-01F1-ECF7-EAA39247B674}"/>
              </a:ext>
            </a:extLst>
          </p:cNvPr>
          <p:cNvSpPr/>
          <p:nvPr/>
        </p:nvSpPr>
        <p:spPr>
          <a:xfrm>
            <a:off x="561600" y="1030825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39" name="Google Shape;1939;p48">
            <a:extLst>
              <a:ext uri="{FF2B5EF4-FFF2-40B4-BE49-F238E27FC236}">
                <a16:creationId xmlns:a16="http://schemas.microsoft.com/office/drawing/2014/main" id="{555AD071-24AC-76AB-1E8A-8E15C79EB7D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/>
        </p:blipFill>
        <p:spPr>
          <a:xfrm>
            <a:off x="4198657" y="695739"/>
            <a:ext cx="4383743" cy="3554714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064080505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s Science Center by Slidesgo">
  <a:themeElements>
    <a:clrScheme name="Simple Light">
      <a:dk1>
        <a:srgbClr val="103B57"/>
      </a:dk1>
      <a:lt1>
        <a:srgbClr val="C9E6F8"/>
      </a:lt1>
      <a:dk2>
        <a:srgbClr val="316388"/>
      </a:dk2>
      <a:lt2>
        <a:srgbClr val="4A91C6"/>
      </a:lt2>
      <a:accent1>
        <a:srgbClr val="61DBF8"/>
      </a:accent1>
      <a:accent2>
        <a:srgbClr val="B8B8CC"/>
      </a:accent2>
      <a:accent3>
        <a:srgbClr val="D9D9E4"/>
      </a:accent3>
      <a:accent4>
        <a:srgbClr val="FFFFFF"/>
      </a:accent4>
      <a:accent5>
        <a:srgbClr val="FFFFFF"/>
      </a:accent5>
      <a:accent6>
        <a:srgbClr val="FFFFFF"/>
      </a:accent6>
      <a:hlink>
        <a:srgbClr val="103B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487</Words>
  <Application>Microsoft Office PowerPoint</Application>
  <PresentationFormat>On-screen Show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Montserrat</vt:lpstr>
      <vt:lpstr>Poppins ExtraBold</vt:lpstr>
      <vt:lpstr>Calibri</vt:lpstr>
      <vt:lpstr>Albert Sans</vt:lpstr>
      <vt:lpstr>Lato</vt:lpstr>
      <vt:lpstr>Poppins</vt:lpstr>
      <vt:lpstr>Karla</vt:lpstr>
      <vt:lpstr>Wingdings</vt:lpstr>
      <vt:lpstr>Robotics Science Center by Slidesgo</vt:lpstr>
      <vt:lpstr>SLAM Using a Custom CNN</vt:lpstr>
      <vt:lpstr>Introduction</vt:lpstr>
      <vt:lpstr>Data Preparation</vt:lpstr>
      <vt:lpstr>CNN Model Architecture Overview</vt:lpstr>
      <vt:lpstr>CNN Model Architecture (Synthetic Data)</vt:lpstr>
      <vt:lpstr>CNN Model Architecture (KITTI Data)</vt:lpstr>
      <vt:lpstr>Model Training and Optimization</vt:lpstr>
      <vt:lpstr>Results and Performance</vt:lpstr>
      <vt:lpstr>Predicted vs Ground Truth Trajectories</vt:lpstr>
      <vt:lpstr>Loop Closure Detection</vt:lpstr>
      <vt:lpstr>SLAM Path</vt:lpstr>
      <vt:lpstr>SLAM Path w/ Loop Closures</vt:lpstr>
      <vt:lpstr>SLAM Learning Process Display</vt:lpstr>
      <vt:lpstr>Conclusion &amp; Future Work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Kamaal Bartlett</dc:creator>
  <cp:lastModifiedBy>Kamaal Bartlett</cp:lastModifiedBy>
  <cp:revision>3</cp:revision>
  <dcterms:modified xsi:type="dcterms:W3CDTF">2025-03-11T22:00:59Z</dcterms:modified>
</cp:coreProperties>
</file>