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ADF2F-7285-461F-ADB3-9B0C6FAA5DB5}" v="2" dt="2025-06-25T17:22:39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88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A SAPUPPO 548108" userId="f506966e-7a5a-483b-bc2f-5f3f8fe8c614" providerId="ADAL" clId="{2F4ADF2F-7285-461F-ADB3-9B0C6FAA5DB5}"/>
    <pc:docChg chg="addSld modSld">
      <pc:chgData name="FRANCESCA SAPUPPO 548108" userId="f506966e-7a5a-483b-bc2f-5f3f8fe8c614" providerId="ADAL" clId="{2F4ADF2F-7285-461F-ADB3-9B0C6FAA5DB5}" dt="2025-06-25T17:22:39.940" v="5"/>
      <pc:docMkLst>
        <pc:docMk/>
      </pc:docMkLst>
      <pc:sldChg chg="modSp mod">
        <pc:chgData name="FRANCESCA SAPUPPO 548108" userId="f506966e-7a5a-483b-bc2f-5f3f8fe8c614" providerId="ADAL" clId="{2F4ADF2F-7285-461F-ADB3-9B0C6FAA5DB5}" dt="2025-06-24T07:33:40.667" v="0" actId="13822"/>
        <pc:sldMkLst>
          <pc:docMk/>
          <pc:sldMk cId="2429157437" sldId="257"/>
        </pc:sldMkLst>
        <pc:spChg chg="mod">
          <ac:chgData name="FRANCESCA SAPUPPO 548108" userId="f506966e-7a5a-483b-bc2f-5f3f8fe8c614" providerId="ADAL" clId="{2F4ADF2F-7285-461F-ADB3-9B0C6FAA5DB5}" dt="2025-06-24T07:33:40.667" v="0" actId="13822"/>
          <ac:spMkLst>
            <pc:docMk/>
            <pc:sldMk cId="2429157437" sldId="257"/>
            <ac:spMk id="10" creationId="{662F1FB6-C5DE-1FFB-5D08-A0B75C4769DA}"/>
          </ac:spMkLst>
        </pc:spChg>
      </pc:sldChg>
      <pc:sldChg chg="addSp modSp new mod">
        <pc:chgData name="FRANCESCA SAPUPPO 548108" userId="f506966e-7a5a-483b-bc2f-5f3f8fe8c614" providerId="ADAL" clId="{2F4ADF2F-7285-461F-ADB3-9B0C6FAA5DB5}" dt="2025-06-25T17:22:39.940" v="5"/>
        <pc:sldMkLst>
          <pc:docMk/>
          <pc:sldMk cId="727633094" sldId="258"/>
        </pc:sldMkLst>
        <pc:picChg chg="add mod">
          <ac:chgData name="FRANCESCA SAPUPPO 548108" userId="f506966e-7a5a-483b-bc2f-5f3f8fe8c614" providerId="ADAL" clId="{2F4ADF2F-7285-461F-ADB3-9B0C6FAA5DB5}" dt="2025-06-25T17:22:39.940" v="5"/>
          <ac:picMkLst>
            <pc:docMk/>
            <pc:sldMk cId="727633094" sldId="258"/>
            <ac:picMk id="3" creationId="{4E5525E3-3B41-CF4D-CE62-5F75378B69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B5E20-3CFE-5F0B-426A-847CF3F8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871B4A-2900-87E8-818F-2246B6DCE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BA7B4D-3DC7-18B8-6121-C66E7D2B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7183-5B64-4BBC-BED9-98686DC2EE88}" type="datetimeFigureOut">
              <a:rPr lang="it-IT" smtClean="0"/>
              <a:t>25/06/2025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EFCC31-1D73-4CE4-C316-A573C1E4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9A7E0F-A564-601A-3F94-943A3999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4E7E-8C85-4BEB-B416-591762B17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0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D1F6D7-4F51-F9A4-B4E7-717AC7B4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81D686-4CE1-9794-BAA8-F2F8EB7B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39003A-5AEC-0578-E448-058DC466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7183-5B64-4BBC-BED9-98686DC2EE88}" type="datetimeFigureOut">
              <a:rPr lang="it-IT" smtClean="0"/>
              <a:t>25/06/2025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202FF4-0B8E-A7BD-886B-C6D5DDF4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8D8419-2D64-4CE6-41ED-CB99763E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4E7E-8C85-4BEB-B416-591762B17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82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08E5460-2794-1FC9-9F25-D553A2A19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A9F821-22E2-C58A-C594-864FD8579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1165A-AC3E-2562-6AB6-37792737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7183-5B64-4BBC-BED9-98686DC2EE88}" type="datetimeFigureOut">
              <a:rPr lang="it-IT" smtClean="0"/>
              <a:t>25/06/2025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BAD39E-4A48-3190-9581-2FAB452D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CED133-D862-D7EE-E56E-DA286F58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4E7E-8C85-4BEB-B416-591762B17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8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40FD7-DDAA-E887-0BE0-2E602E93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48CDCE-7856-F5E5-BE8A-B3402D26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24EE55-2811-50C4-BC7E-7FE7ADC0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7183-5B64-4BBC-BED9-98686DC2EE88}" type="datetimeFigureOut">
              <a:rPr lang="it-IT" smtClean="0"/>
              <a:t>25/06/2025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B93B44-5530-DF05-1165-93BE165D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2320F9-DDAF-8148-02E9-EBBC67F5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4E7E-8C85-4BEB-B416-591762B17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12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667F2-46CA-D3F4-1250-4924ACD0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AF1219-5962-7E6B-BCD5-B363574E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5151CF-06FA-8C79-5886-18476E44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7183-5B64-4BBC-BED9-98686DC2EE88}" type="datetimeFigureOut">
              <a:rPr lang="it-IT" smtClean="0"/>
              <a:t>25/06/2025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18E8C6-D2B4-3DD1-DA82-432D260E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75C5A-EB52-5FB0-B442-48314ED4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4E7E-8C85-4BEB-B416-591762B17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21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8778D-034F-D036-B45A-22592468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93FA43-F05E-A8B6-3D99-0468E1656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4B4EC9-76AB-4303-29E7-421B2437C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0B1330-E3F5-EFE0-D32D-5399AFE7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7183-5B64-4BBC-BED9-98686DC2EE88}" type="datetimeFigureOut">
              <a:rPr lang="it-IT" smtClean="0"/>
              <a:t>25/06/2025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4291C2-9A55-EBBE-2689-BD1DC94F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72F5A1-5EDE-0B96-A8B1-9B09A237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4E7E-8C85-4BEB-B416-591762B17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37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CEE0A7-A5C6-76C7-BE82-6736F10D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F786E6-C30A-CE07-5728-056E7943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833FC3-088A-3775-D74F-95A86C183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6AD274-74EA-5BA0-B712-841B1ECFD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889B6B-37C2-90A2-1F50-DD94CF34C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49A4F8-9457-AAC3-18A3-D0B7F614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7183-5B64-4BBC-BED9-98686DC2EE88}" type="datetimeFigureOut">
              <a:rPr lang="it-IT" smtClean="0"/>
              <a:t>25/06/2025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2668B07-161A-6B6A-6E4B-1F5EC4DD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3084FD-423C-C47D-318A-118F7B8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4E7E-8C85-4BEB-B416-591762B17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8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CA699-0CE3-B296-A33A-5FD802C0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15E234-D2FF-F78A-62EA-A52C691C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7183-5B64-4BBC-BED9-98686DC2EE88}" type="datetimeFigureOut">
              <a:rPr lang="it-IT" smtClean="0"/>
              <a:t>25/06/2025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37C646-EEDA-16C5-D299-EB0C64EF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B6F8EC-5BCD-CE0C-5E63-3A8E3207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4E7E-8C85-4BEB-B416-591762B17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6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2B4778D-E3A6-1E4D-2715-A22E2BD9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7183-5B64-4BBC-BED9-98686DC2EE88}" type="datetimeFigureOut">
              <a:rPr lang="it-IT" smtClean="0"/>
              <a:t>25/06/2025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7CA296-3149-5046-4121-53BADFCF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43C495-A951-218B-01B9-F62CD537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4E7E-8C85-4BEB-B416-591762B17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8C97F0-F7D8-3F27-7342-53016F34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0692AA-029E-F700-C8C7-DE9027FC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3BA5F3-9F71-EF80-E533-7D76904EB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6BF6F3-C0C7-F006-D3FA-AD319611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7183-5B64-4BBC-BED9-98686DC2EE88}" type="datetimeFigureOut">
              <a:rPr lang="it-IT" smtClean="0"/>
              <a:t>25/06/2025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DD0DF0-D5C5-58A5-D38C-7A693A3A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32E4C1-8E57-BCD0-C42C-B40474EF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4E7E-8C85-4BEB-B416-591762B17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6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33DD47-A69F-1251-7CAA-3B41BCE2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B6296F0-EA8A-7946-8ACB-4AF59F2B2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298FEA-D072-B3E6-AD23-F10A7B7DE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7393A0-5A6C-0A75-558C-E0047A0D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7183-5B64-4BBC-BED9-98686DC2EE88}" type="datetimeFigureOut">
              <a:rPr lang="it-IT" smtClean="0"/>
              <a:t>25/06/2025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84980B-3EE4-9440-9E42-CF351943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0CBDE8-16A4-B77E-E481-ACDA44D8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4E7E-8C85-4BEB-B416-591762B17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76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3943CE5-A7E4-C7A7-982F-89BEBFAF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0E19D2-8BA1-4A38-EC2F-A9D267A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2F1198-D903-0961-A17A-A98F67F10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E7183-5B64-4BBC-BED9-98686DC2EE88}" type="datetimeFigureOut">
              <a:rPr lang="it-IT" smtClean="0"/>
              <a:t>25/06/2025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7E6D1-4E5C-7CE0-9174-5CE08BC4D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BB8E5D-7C4D-4011-7F0E-DC7924B8C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74E7E-8C85-4BEB-B416-591762B17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85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C5AF4797-07CE-9407-515E-6914D7E91DC4}"/>
              </a:ext>
            </a:extLst>
          </p:cNvPr>
          <p:cNvSpPr/>
          <p:nvPr/>
        </p:nvSpPr>
        <p:spPr>
          <a:xfrm>
            <a:off x="695024" y="1728336"/>
            <a:ext cx="2880360" cy="1565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Variabili V2G, </a:t>
            </a:r>
            <a:br>
              <a:rPr lang="it-IT" dirty="0"/>
            </a:br>
            <a:r>
              <a:rPr lang="it-IT" dirty="0"/>
              <a:t>Ingressi Esogeni </a:t>
            </a:r>
            <a:br>
              <a:rPr lang="it-IT" dirty="0"/>
            </a:br>
            <a:r>
              <a:rPr lang="it-IT" dirty="0"/>
              <a:t>(Traffico, Meteo, Calendario)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FD0E0AD-1D97-B79F-82FB-585A69DC0FD7}"/>
              </a:ext>
            </a:extLst>
          </p:cNvPr>
          <p:cNvSpPr/>
          <p:nvPr/>
        </p:nvSpPr>
        <p:spPr>
          <a:xfrm>
            <a:off x="695024" y="962526"/>
            <a:ext cx="2880360" cy="7658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Ingresso e  Processamento </a:t>
            </a:r>
            <a:br>
              <a:rPr lang="it-IT" b="1" dirty="0"/>
            </a:br>
            <a:r>
              <a:rPr lang="it-IT" b="1" dirty="0"/>
              <a:t>Dati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186310B-3C15-7E70-9E98-9DEBBA86A7C4}"/>
              </a:ext>
            </a:extLst>
          </p:cNvPr>
          <p:cNvSpPr/>
          <p:nvPr/>
        </p:nvSpPr>
        <p:spPr>
          <a:xfrm>
            <a:off x="4127834" y="1728336"/>
            <a:ext cx="2880360" cy="15659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Standaridizzazione</a:t>
            </a:r>
            <a:r>
              <a:rPr lang="it-IT" dirty="0"/>
              <a:t>,</a:t>
            </a:r>
            <a:br>
              <a:rPr lang="it-IT" dirty="0"/>
            </a:br>
            <a:r>
              <a:rPr lang="it-IT" dirty="0"/>
              <a:t>Correlazione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665EDDF-CD13-56B2-ECD2-558620BB1B76}"/>
              </a:ext>
            </a:extLst>
          </p:cNvPr>
          <p:cNvSpPr/>
          <p:nvPr/>
        </p:nvSpPr>
        <p:spPr>
          <a:xfrm>
            <a:off x="4127834" y="962526"/>
            <a:ext cx="2880360" cy="7658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Pre</a:t>
            </a:r>
            <a:r>
              <a:rPr lang="it-IT" b="1" dirty="0"/>
              <a:t>-processamento Dati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F3EE299-9C49-F977-DA18-4E084A29638F}"/>
              </a:ext>
            </a:extLst>
          </p:cNvPr>
          <p:cNvSpPr/>
          <p:nvPr/>
        </p:nvSpPr>
        <p:spPr>
          <a:xfrm>
            <a:off x="7560644" y="1728336"/>
            <a:ext cx="2880360" cy="15659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Regressione Lineare, </a:t>
            </a:r>
            <a:br>
              <a:rPr lang="it-IT" dirty="0"/>
            </a:br>
            <a:r>
              <a:rPr lang="it-IT" dirty="0"/>
              <a:t>Machine Learning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F0582CE-8D8E-FDF3-003F-18B167DC5039}"/>
              </a:ext>
            </a:extLst>
          </p:cNvPr>
          <p:cNvSpPr/>
          <p:nvPr/>
        </p:nvSpPr>
        <p:spPr>
          <a:xfrm>
            <a:off x="7560644" y="962526"/>
            <a:ext cx="2880360" cy="7658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Implementazione di Modelli Predittivi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62F1FB6-C5DE-1FFB-5D08-A0B75C4769DA}"/>
              </a:ext>
            </a:extLst>
          </p:cNvPr>
          <p:cNvSpPr/>
          <p:nvPr/>
        </p:nvSpPr>
        <p:spPr>
          <a:xfrm>
            <a:off x="5916328" y="4639978"/>
            <a:ext cx="2880360" cy="800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Shapley Additive </a:t>
            </a:r>
            <a:r>
              <a:rPr lang="it-IT" dirty="0" err="1"/>
              <a:t>Values</a:t>
            </a:r>
            <a:r>
              <a:rPr lang="it-IT" dirty="0"/>
              <a:t> (SHAP)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F3AEA6-A822-802A-746B-F556F6558BF2}"/>
              </a:ext>
            </a:extLst>
          </p:cNvPr>
          <p:cNvSpPr/>
          <p:nvPr/>
        </p:nvSpPr>
        <p:spPr>
          <a:xfrm>
            <a:off x="5916328" y="3874168"/>
            <a:ext cx="2880360" cy="7658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Analisi di Interpretabilità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E0BB4C8-5999-D7DF-1751-347EBF431C44}"/>
              </a:ext>
            </a:extLst>
          </p:cNvPr>
          <p:cNvSpPr/>
          <p:nvPr/>
        </p:nvSpPr>
        <p:spPr>
          <a:xfrm>
            <a:off x="9164854" y="4639978"/>
            <a:ext cx="2880360" cy="8001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Diretto, Fine Tuning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CF2D5F2-F03D-2209-2EF5-1C081802ACE1}"/>
              </a:ext>
            </a:extLst>
          </p:cNvPr>
          <p:cNvSpPr/>
          <p:nvPr/>
        </p:nvSpPr>
        <p:spPr>
          <a:xfrm>
            <a:off x="9164854" y="3874168"/>
            <a:ext cx="2880360" cy="7658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Analisi di Trasferibilità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C8C2A310-CF82-FF8D-15B7-AD6A46A93CE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7888705" y="2762049"/>
            <a:ext cx="579922" cy="16443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1537BCC5-57E4-F4C7-49BD-01D0F53155B5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9512968" y="2782102"/>
            <a:ext cx="579922" cy="1604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F87451D-5F68-7DB6-50DE-BC2F77A16BC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575384" y="1345431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BDA26A2-2BBA-A5D6-C68F-788716E74AC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008194" y="1345431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9446862C-488C-AD6C-569B-89D97C147CD8}"/>
              </a:ext>
            </a:extLst>
          </p:cNvPr>
          <p:cNvSpPr/>
          <p:nvPr/>
        </p:nvSpPr>
        <p:spPr>
          <a:xfrm>
            <a:off x="513347" y="737937"/>
            <a:ext cx="11678653" cy="4924926"/>
          </a:xfrm>
          <a:prstGeom prst="roundRect">
            <a:avLst>
              <a:gd name="adj" fmla="val 8176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0000"/>
              </a:highlight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580BA94-B5BD-5599-1DCC-17EAFF77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2" y="4774866"/>
            <a:ext cx="2614864" cy="53032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CF6EFB2F-5502-0B66-1497-D320C43E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664" y="2832728"/>
            <a:ext cx="1221249" cy="398567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B633A373-A4E6-1A8A-765D-4A21255B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378" y="2890939"/>
            <a:ext cx="1391160" cy="2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5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Carattere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4E5525E3-3B41-CF4D-CE62-5F75378B69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72" y="2514472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3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AC528F141ADA448198F9D450504AD1" ma:contentTypeVersion="14" ma:contentTypeDescription="Creare un nuovo documento." ma:contentTypeScope="" ma:versionID="e82d5558587d4a8d00b47786358e569f">
  <xsd:schema xmlns:xsd="http://www.w3.org/2001/XMLSchema" xmlns:xs="http://www.w3.org/2001/XMLSchema" xmlns:p="http://schemas.microsoft.com/office/2006/metadata/properties" xmlns:ns2="41d72ce1-932b-4b1a-a286-6eb451b183ae" xmlns:ns3="6d93d308-8814-4602-a392-b3ebb8fc0f68" targetNamespace="http://schemas.microsoft.com/office/2006/metadata/properties" ma:root="true" ma:fieldsID="39eced78a0f43bdce7ea4618d4ebe54b" ns2:_="" ns3:_="">
    <xsd:import namespace="41d72ce1-932b-4b1a-a286-6eb451b183ae"/>
    <xsd:import namespace="6d93d308-8814-4602-a392-b3ebb8fc0f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72ce1-932b-4b1a-a286-6eb451b18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Tag immagine" ma:readOnly="false" ma:fieldId="{5cf76f15-5ced-4ddc-b409-7134ff3c332f}" ma:taxonomyMulti="true" ma:sspId="35712a47-566f-4e2f-ac2c-6a691c9ee4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308-8814-4602-a392-b3ebb8fc0f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013a43a-9d97-4cfe-86ae-a3bfb1db968d}" ma:internalName="TaxCatchAll" ma:showField="CatchAllData" ma:web="6d93d308-8814-4602-a392-b3ebb8fc0f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93d308-8814-4602-a392-b3ebb8fc0f68" xsi:nil="true"/>
    <lcf76f155ced4ddcb4097134ff3c332f xmlns="41d72ce1-932b-4b1a-a286-6eb451b183a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8F7134-F234-4EAB-8F9D-DBEB5A2E4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72ce1-932b-4b1a-a286-6eb451b183ae"/>
    <ds:schemaRef ds:uri="6d93d308-8814-4602-a392-b3ebb8fc0f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CC09C9-6B0F-4A7A-858A-B0CACEAEF5EB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6d93d308-8814-4602-a392-b3ebb8fc0f68"/>
    <ds:schemaRef ds:uri="41d72ce1-932b-4b1a-a286-6eb451b183a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54A2A7F-9B07-4B90-A199-D4A911FA6C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FRANCESCA SAPUPPO 548108</dc:creator>
  <cp:lastModifiedBy>FRANCESCA SAPUPPO 548108</cp:lastModifiedBy>
  <cp:revision>1</cp:revision>
  <dcterms:created xsi:type="dcterms:W3CDTF">2025-06-24T06:27:03Z</dcterms:created>
  <dcterms:modified xsi:type="dcterms:W3CDTF">2025-06-25T17:22:41Z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0x0101009AAC528F141ADA448198F9D450504AD1</vt:lpwstr>
  </property>
  <property fmtid="{D5CDD505-2E9C-101B-9397-08002B2CF9AE}" pid="3" name="MediaServiceImageTags">
    <vt:lpwstr/>
  </property>
</Properties>
</file>