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1B6A1-752C-023C-3CF4-3E6D3850E522}" v="239" dt="2022-10-03T03:25:08.438"/>
    <p1510:client id="{EF0120C2-44A3-4AD3-B637-1FFA66BDB0C5}" v="377" dt="2022-10-03T03:15:09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4" d="100"/>
          <a:sy n="9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farish978/api/flight-fare-search" TargetMode="External"/><Relationship Id="rId2" Type="http://schemas.openxmlformats.org/officeDocument/2006/relationships/hyperlink" Target="https://www.w3docs.com/learn-html/html-form-templat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utomationMusician/flight-fin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Flight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GUI to inquire about real-time flight costs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Joshua Fishman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7C2-02DD-17B6-16B8-C98721AA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/>
              <a:t>GUI Example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AC341A-5A9E-42F9-50C0-8FD038DA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66" y="-15548"/>
            <a:ext cx="5486400" cy="6874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1A6E7-3C1B-8579-F95B-2A8CD85A7A76}"/>
              </a:ext>
            </a:extLst>
          </p:cNvPr>
          <p:cNvSpPr txBox="1"/>
          <p:nvPr/>
        </p:nvSpPr>
        <p:spPr>
          <a:xfrm>
            <a:off x="4326338" y="1343883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67C24-75A0-198C-0AC6-5E17D88BDDCC}"/>
              </a:ext>
            </a:extLst>
          </p:cNvPr>
          <p:cNvSpPr txBox="1"/>
          <p:nvPr/>
        </p:nvSpPr>
        <p:spPr>
          <a:xfrm>
            <a:off x="4217158" y="4841122"/>
            <a:ext cx="9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95D5FFD-FFE4-CEAE-023D-6F05D6D9B275}"/>
              </a:ext>
            </a:extLst>
          </p:cNvPr>
          <p:cNvSpPr/>
          <p:nvPr/>
        </p:nvSpPr>
        <p:spPr>
          <a:xfrm>
            <a:off x="5568287" y="3193576"/>
            <a:ext cx="736979" cy="36644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210118-2640-7644-FC99-E3E0CEB5B3B4}"/>
              </a:ext>
            </a:extLst>
          </p:cNvPr>
          <p:cNvSpPr/>
          <p:nvPr/>
        </p:nvSpPr>
        <p:spPr>
          <a:xfrm>
            <a:off x="5602406" y="0"/>
            <a:ext cx="736979" cy="30570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EAC-7E4F-E06D-EC88-1DDF6D3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3D22-0599-7B0C-1049-EAFBD1A7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92"/>
            <a:ext cx="10515600" cy="48254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Languages:</a:t>
            </a:r>
          </a:p>
          <a:p>
            <a:pPr lvl="1"/>
            <a:r>
              <a:rPr lang="en-US" dirty="0">
                <a:cs typeface="Calibri"/>
              </a:rPr>
              <a:t>Server: Node.js</a:t>
            </a:r>
          </a:p>
          <a:p>
            <a:pPr lvl="1"/>
            <a:r>
              <a:rPr lang="en-US" dirty="0">
                <a:cs typeface="Calibri"/>
              </a:rPr>
              <a:t>Client: HTML, CSS, and JavaScript (no framework used)</a:t>
            </a:r>
          </a:p>
          <a:p>
            <a:r>
              <a:rPr lang="en-US" dirty="0">
                <a:cs typeface="Calibri"/>
              </a:rPr>
              <a:t>Frameworks and Libraries</a:t>
            </a:r>
          </a:p>
          <a:p>
            <a:pPr lvl="1"/>
            <a:r>
              <a:rPr lang="en-US" dirty="0">
                <a:cs typeface="Calibri"/>
              </a:rPr>
              <a:t>No JavaScript frameworks were used for developing the client</a:t>
            </a:r>
          </a:p>
          <a:p>
            <a:pPr lvl="1"/>
            <a:r>
              <a:rPr lang="en-US" dirty="0">
                <a:cs typeface="Calibri"/>
              </a:rPr>
              <a:t>Based on W3 Schools "Gym Membership Form" HTML and CSS template: </a:t>
            </a:r>
          </a:p>
          <a:p>
            <a:pPr lvl="2"/>
            <a:r>
              <a:rPr lang="en-US" dirty="0">
                <a:ea typeface="+mn-lt"/>
                <a:cs typeface="+mn-lt"/>
                <a:hlinkClick r:id="rId2"/>
              </a:rPr>
              <a:t>https://www.w3docs.com/learn-html/html-form-templates.html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The Node.js server utilizes Express to host a web server</a:t>
            </a:r>
          </a:p>
          <a:p>
            <a:r>
              <a:rPr lang="en-US" dirty="0">
                <a:cs typeface="Calibri"/>
              </a:rPr>
              <a:t>Development tools</a:t>
            </a:r>
          </a:p>
          <a:p>
            <a:pPr lvl="1"/>
            <a:r>
              <a:rPr lang="en-US" dirty="0" err="1">
                <a:cs typeface="Calibri"/>
              </a:rPr>
              <a:t>Nodemon</a:t>
            </a:r>
            <a:r>
              <a:rPr lang="en-US" dirty="0">
                <a:cs typeface="Calibri"/>
              </a:rPr>
              <a:t> – hot reloading the server on changes</a:t>
            </a:r>
          </a:p>
          <a:p>
            <a:pPr lvl="1"/>
            <a:r>
              <a:rPr lang="en-US" dirty="0">
                <a:cs typeface="Calibri"/>
              </a:rPr>
              <a:t>Using </a:t>
            </a:r>
            <a:r>
              <a:rPr lang="en-US" dirty="0" err="1">
                <a:cs typeface="Calibri"/>
              </a:rPr>
              <a:t>dotenv</a:t>
            </a:r>
            <a:r>
              <a:rPr lang="en-US" dirty="0">
                <a:cs typeface="Calibri"/>
              </a:rPr>
              <a:t> library to remove secret credentials from source code</a:t>
            </a:r>
          </a:p>
          <a:p>
            <a:r>
              <a:rPr lang="en-US" dirty="0">
                <a:cs typeface="Calibri"/>
              </a:rPr>
              <a:t>API:</a:t>
            </a:r>
          </a:p>
          <a:p>
            <a:pPr lvl="1"/>
            <a:r>
              <a:rPr lang="en-US" dirty="0">
                <a:cs typeface="Calibri"/>
              </a:rPr>
              <a:t>Only one API used: </a:t>
            </a:r>
            <a:r>
              <a:rPr lang="en-US" dirty="0">
                <a:cs typeface="Calibri"/>
                <a:hlinkClick r:id="rId3"/>
              </a:rPr>
              <a:t>RapidAPI Flight Fare Search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1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AD1E62-B3C3-6BB2-D073-ACB49A808D13}"/>
              </a:ext>
            </a:extLst>
          </p:cNvPr>
          <p:cNvSpPr/>
          <p:nvPr/>
        </p:nvSpPr>
        <p:spPr>
          <a:xfrm>
            <a:off x="2011823" y="899787"/>
            <a:ext cx="1686362" cy="580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2DC99-53DB-4B01-EAE4-A60E649E3AA3}"/>
              </a:ext>
            </a:extLst>
          </p:cNvPr>
          <p:cNvSpPr txBox="1"/>
          <p:nvPr/>
        </p:nvSpPr>
        <p:spPr>
          <a:xfrm>
            <a:off x="2003917" y="1002445"/>
            <a:ext cx="1685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 panose="020F0502020204030204"/>
              </a:rPr>
              <a:t>Browser</a:t>
            </a:r>
            <a:endParaRPr lang="en-US" b="1" dirty="0" err="1"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9CF70-5D60-C3F3-2E39-1500AC122CB1}"/>
              </a:ext>
            </a:extLst>
          </p:cNvPr>
          <p:cNvSpPr/>
          <p:nvPr/>
        </p:nvSpPr>
        <p:spPr>
          <a:xfrm>
            <a:off x="6521568" y="908252"/>
            <a:ext cx="1972236" cy="580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632AE-9080-05BD-41C7-CB4EEE7B4193}"/>
              </a:ext>
            </a:extLst>
          </p:cNvPr>
          <p:cNvSpPr txBox="1"/>
          <p:nvPr/>
        </p:nvSpPr>
        <p:spPr>
          <a:xfrm>
            <a:off x="6522128" y="1002443"/>
            <a:ext cx="19722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 panose="020F0502020204030204"/>
              </a:rPr>
              <a:t>Server</a:t>
            </a:r>
          </a:p>
          <a:p>
            <a:pPr algn="ctr"/>
            <a:r>
              <a:rPr lang="en-US" dirty="0">
                <a:cs typeface="Calibri" panose="020F0502020204030204"/>
              </a:rPr>
              <a:t>(uses Nodejs and Express)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D43E1-1DEE-1809-882D-A983FBAAD52E}"/>
              </a:ext>
            </a:extLst>
          </p:cNvPr>
          <p:cNvSpPr/>
          <p:nvPr/>
        </p:nvSpPr>
        <p:spPr>
          <a:xfrm>
            <a:off x="9767072" y="866978"/>
            <a:ext cx="1972236" cy="5831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97E27-60D7-EEA4-E8A4-0D6F4280ECB1}"/>
              </a:ext>
            </a:extLst>
          </p:cNvPr>
          <p:cNvSpPr txBox="1"/>
          <p:nvPr/>
        </p:nvSpPr>
        <p:spPr>
          <a:xfrm>
            <a:off x="9767632" y="961169"/>
            <a:ext cx="19722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 panose="020F0502020204030204"/>
              </a:rPr>
              <a:t>External API / Mock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FC5A49-656B-FCFE-3E75-2C14149CBBED}"/>
              </a:ext>
            </a:extLst>
          </p:cNvPr>
          <p:cNvCxnSpPr/>
          <p:nvPr/>
        </p:nvCxnSpPr>
        <p:spPr>
          <a:xfrm flipV="1">
            <a:off x="3898334" y="1600465"/>
            <a:ext cx="2336800" cy="8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6107C3-0250-3C52-7177-3F5408BCC42B}"/>
              </a:ext>
            </a:extLst>
          </p:cNvPr>
          <p:cNvSpPr txBox="1"/>
          <p:nvPr/>
        </p:nvSpPr>
        <p:spPr>
          <a:xfrm>
            <a:off x="4222183" y="866978"/>
            <a:ext cx="1685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Request HTML/CSS/JS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7C398E-8572-5662-68D1-C1527BD36110}"/>
              </a:ext>
            </a:extLst>
          </p:cNvPr>
          <p:cNvCxnSpPr>
            <a:cxnSpLocks/>
          </p:cNvCxnSpPr>
          <p:nvPr/>
        </p:nvCxnSpPr>
        <p:spPr>
          <a:xfrm flipH="1">
            <a:off x="3864469" y="1862931"/>
            <a:ext cx="2387598" cy="1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E5D83-6E37-D0D2-BF80-6A1E5E7ABB5A}"/>
              </a:ext>
            </a:extLst>
          </p:cNvPr>
          <p:cNvCxnSpPr>
            <a:cxnSpLocks/>
          </p:cNvCxnSpPr>
          <p:nvPr/>
        </p:nvCxnSpPr>
        <p:spPr>
          <a:xfrm flipV="1">
            <a:off x="3906800" y="3149864"/>
            <a:ext cx="2336800" cy="8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E1B037-0E2A-BE4C-14B3-E2620A398240}"/>
              </a:ext>
            </a:extLst>
          </p:cNvPr>
          <p:cNvSpPr txBox="1"/>
          <p:nvPr/>
        </p:nvSpPr>
        <p:spPr>
          <a:xfrm>
            <a:off x="4213716" y="2162377"/>
            <a:ext cx="16853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Request </a:t>
            </a:r>
            <a:r>
              <a:rPr lang="en-US" dirty="0" err="1">
                <a:cs typeface="Calibri" panose="020F0502020204030204"/>
              </a:rPr>
              <a:t>airports.json</a:t>
            </a:r>
            <a:r>
              <a:rPr lang="en-US" dirty="0">
                <a:cs typeface="Calibri" panose="020F0502020204030204"/>
              </a:rPr>
              <a:t> to validate input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273BFE-D139-D6DE-EBA2-13EDDC383A89}"/>
              </a:ext>
            </a:extLst>
          </p:cNvPr>
          <p:cNvCxnSpPr>
            <a:cxnSpLocks/>
          </p:cNvCxnSpPr>
          <p:nvPr/>
        </p:nvCxnSpPr>
        <p:spPr>
          <a:xfrm flipH="1">
            <a:off x="3872935" y="3412330"/>
            <a:ext cx="2387598" cy="1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B713E1-F875-2BD8-34EF-46E429E3A0A5}"/>
              </a:ext>
            </a:extLst>
          </p:cNvPr>
          <p:cNvSpPr txBox="1"/>
          <p:nvPr/>
        </p:nvSpPr>
        <p:spPr>
          <a:xfrm>
            <a:off x="2020849" y="2517977"/>
            <a:ext cx="1685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"Submit" button pressed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C05CDD-061F-6043-FC99-69E6EE44D539}"/>
              </a:ext>
            </a:extLst>
          </p:cNvPr>
          <p:cNvCxnSpPr>
            <a:cxnSpLocks/>
          </p:cNvCxnSpPr>
          <p:nvPr/>
        </p:nvCxnSpPr>
        <p:spPr>
          <a:xfrm flipV="1">
            <a:off x="3932200" y="4580730"/>
            <a:ext cx="2336800" cy="8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F49E1-3383-6131-9078-9245F2B79452}"/>
              </a:ext>
            </a:extLst>
          </p:cNvPr>
          <p:cNvSpPr txBox="1"/>
          <p:nvPr/>
        </p:nvSpPr>
        <p:spPr>
          <a:xfrm>
            <a:off x="4256049" y="3779510"/>
            <a:ext cx="1685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Get-flights request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467E5-6D13-81DF-2A24-8C4563DED504}"/>
              </a:ext>
            </a:extLst>
          </p:cNvPr>
          <p:cNvSpPr txBox="1"/>
          <p:nvPr/>
        </p:nvSpPr>
        <p:spPr>
          <a:xfrm>
            <a:off x="2003915" y="3864177"/>
            <a:ext cx="1685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Input Validated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68A2DC-999D-1FCA-9E86-B67A0C21C3C8}"/>
              </a:ext>
            </a:extLst>
          </p:cNvPr>
          <p:cNvCxnSpPr>
            <a:cxnSpLocks/>
          </p:cNvCxnSpPr>
          <p:nvPr/>
        </p:nvCxnSpPr>
        <p:spPr>
          <a:xfrm flipH="1">
            <a:off x="3898335" y="5605196"/>
            <a:ext cx="2387598" cy="16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F68C8A-2BC1-3EEB-9A76-1187EC785A07}"/>
              </a:ext>
            </a:extLst>
          </p:cNvPr>
          <p:cNvSpPr txBox="1"/>
          <p:nvPr/>
        </p:nvSpPr>
        <p:spPr>
          <a:xfrm>
            <a:off x="2012381" y="5786110"/>
            <a:ext cx="1685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Results Displayed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A07A8-56D0-08DA-B17E-79F0232D337E}"/>
              </a:ext>
            </a:extLst>
          </p:cNvPr>
          <p:cNvSpPr txBox="1"/>
          <p:nvPr/>
        </p:nvSpPr>
        <p:spPr>
          <a:xfrm>
            <a:off x="2020847" y="1772909"/>
            <a:ext cx="1685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Webpage Loaded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B1434-5D69-EBC5-63F2-39B1A891A36D}"/>
              </a:ext>
            </a:extLst>
          </p:cNvPr>
          <p:cNvCxnSpPr>
            <a:cxnSpLocks/>
          </p:cNvCxnSpPr>
          <p:nvPr/>
        </p:nvCxnSpPr>
        <p:spPr>
          <a:xfrm>
            <a:off x="8595773" y="5018195"/>
            <a:ext cx="9652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5878C3-2D91-A285-0791-09EEEBE62283}"/>
              </a:ext>
            </a:extLst>
          </p:cNvPr>
          <p:cNvSpPr txBox="1"/>
          <p:nvPr/>
        </p:nvSpPr>
        <p:spPr>
          <a:xfrm>
            <a:off x="8475920" y="4257564"/>
            <a:ext cx="1263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API Request</a:t>
            </a:r>
            <a:endParaRPr lang="en-US" dirty="0" err="1">
              <a:cs typeface="Calibri" panose="020F050202020403020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A7056-C76F-906E-0A50-CF1CF54F5BB1}"/>
              </a:ext>
            </a:extLst>
          </p:cNvPr>
          <p:cNvCxnSpPr>
            <a:cxnSpLocks/>
          </p:cNvCxnSpPr>
          <p:nvPr/>
        </p:nvCxnSpPr>
        <p:spPr>
          <a:xfrm flipH="1">
            <a:off x="8595773" y="5246795"/>
            <a:ext cx="9652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183F9-FCB4-1241-C005-78D49298446B}"/>
              </a:ext>
            </a:extLst>
          </p:cNvPr>
          <p:cNvCxnSpPr>
            <a:cxnSpLocks/>
          </p:cNvCxnSpPr>
          <p:nvPr/>
        </p:nvCxnSpPr>
        <p:spPr>
          <a:xfrm>
            <a:off x="362660" y="1272817"/>
            <a:ext cx="0" cy="5441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294C179-DFBD-4D70-C8C2-1FD030574273}"/>
              </a:ext>
            </a:extLst>
          </p:cNvPr>
          <p:cNvSpPr txBox="1"/>
          <p:nvPr/>
        </p:nvSpPr>
        <p:spPr>
          <a:xfrm>
            <a:off x="0" y="761176"/>
            <a:ext cx="730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Time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66CB2E4-74C2-CC29-9322-73EB99F209F4}"/>
              </a:ext>
            </a:extLst>
          </p:cNvPr>
          <p:cNvSpPr/>
          <p:nvPr/>
        </p:nvSpPr>
        <p:spPr>
          <a:xfrm>
            <a:off x="1513348" y="2517978"/>
            <a:ext cx="315815" cy="420038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2025C-CEA9-1682-D73D-805B8688B619}"/>
              </a:ext>
            </a:extLst>
          </p:cNvPr>
          <p:cNvSpPr txBox="1"/>
          <p:nvPr/>
        </p:nvSpPr>
        <p:spPr>
          <a:xfrm>
            <a:off x="526545" y="4156504"/>
            <a:ext cx="9828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 panose="020F0502020204030204"/>
              </a:rPr>
              <a:t>Repeat for each inquiry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0297FB8-A14B-603E-52B5-E2122D9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6" y="-43160"/>
            <a:ext cx="10515600" cy="1048139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012D-144E-0D83-A613-B5B10F95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5EC3-D718-D1F2-8E4E-C43D4022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 node and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dirty="0"/>
              <a:t>if not already installed on your computer</a:t>
            </a:r>
          </a:p>
          <a:p>
            <a:pPr lvl="1"/>
            <a:r>
              <a:rPr lang="en-US" dirty="0"/>
              <a:t>this application is known to work with </a:t>
            </a:r>
            <a:r>
              <a:rPr lang="en-US" dirty="0" err="1"/>
              <a:t>npm</a:t>
            </a:r>
            <a:r>
              <a:rPr lang="en-US" dirty="0"/>
              <a:t> 8.1.2 and node v16.13.2, but other versions will likely work too</a:t>
            </a:r>
          </a:p>
          <a:p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dirty="0"/>
              <a:t>to download all node modules</a:t>
            </a:r>
          </a:p>
          <a:p>
            <a:r>
              <a:rPr lang="en-US" dirty="0"/>
              <a:t>Run </a:t>
            </a:r>
            <a:r>
              <a:rPr lang="en-US" b="1" dirty="0" err="1"/>
              <a:t>npm</a:t>
            </a:r>
            <a:r>
              <a:rPr lang="en-US" b="1" dirty="0"/>
              <a:t> start </a:t>
            </a:r>
            <a:r>
              <a:rPr lang="en-US" dirty="0"/>
              <a:t>to start the server</a:t>
            </a:r>
          </a:p>
          <a:p>
            <a:r>
              <a:rPr lang="en-US" dirty="0"/>
              <a:t>Go to the URL </a:t>
            </a:r>
            <a:r>
              <a:rPr lang="en-US" b="1" dirty="0"/>
              <a:t>localhost:3000 </a:t>
            </a:r>
            <a:r>
              <a:rPr lang="en-US" dirty="0"/>
              <a:t>to view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80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2820-5E17-E088-E326-4EEE4C58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1CBD-002F-DF21-E275-838C70EA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this project in GitHub: </a:t>
            </a:r>
            <a:r>
              <a:rPr lang="en-US" dirty="0">
                <a:hlinkClick r:id="rId2"/>
              </a:rPr>
              <a:t>https://github.com/AutomationMusician/flight-finder</a:t>
            </a:r>
            <a:r>
              <a:rPr lang="en-US" dirty="0"/>
              <a:t> </a:t>
            </a:r>
          </a:p>
          <a:p>
            <a:r>
              <a:rPr lang="en-US" dirty="0"/>
              <a:t>Download the JSON file containing all available information about the flight by clicking on the download button: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3BB15B-5E02-7DA9-9011-119771AD73B3}"/>
              </a:ext>
            </a:extLst>
          </p:cNvPr>
          <p:cNvGrpSpPr/>
          <p:nvPr/>
        </p:nvGrpSpPr>
        <p:grpSpPr>
          <a:xfrm>
            <a:off x="981954" y="3617246"/>
            <a:ext cx="9703164" cy="1375378"/>
            <a:chOff x="981954" y="3617246"/>
            <a:chExt cx="9703164" cy="137537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231568-9F3E-AEC4-7BE0-F9A78161F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46933" r="994" b="41867"/>
            <a:stretch/>
          </p:blipFill>
          <p:spPr>
            <a:xfrm>
              <a:off x="981954" y="3617246"/>
              <a:ext cx="9703164" cy="137537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79DD82-01C1-75A1-5661-96C3A462DB15}"/>
                </a:ext>
              </a:extLst>
            </p:cNvPr>
            <p:cNvSpPr/>
            <p:nvPr/>
          </p:nvSpPr>
          <p:spPr>
            <a:xfrm>
              <a:off x="9689909" y="3944202"/>
              <a:ext cx="736979" cy="68238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92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261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Flight Finder</vt:lpstr>
      <vt:lpstr>GUI Example</vt:lpstr>
      <vt:lpstr>Tech Stack</vt:lpstr>
      <vt:lpstr>Architecture</vt:lpstr>
      <vt:lpstr>How to Run</vt:lpstr>
      <vt:lpstr>Extras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Fishman, Josh A</cp:lastModifiedBy>
  <cp:revision>141</cp:revision>
  <dcterms:created xsi:type="dcterms:W3CDTF">2022-10-03T02:50:10Z</dcterms:created>
  <dcterms:modified xsi:type="dcterms:W3CDTF">2022-10-07T16:03:32Z</dcterms:modified>
</cp:coreProperties>
</file>