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3" r:id="rId5"/>
  </p:sldMasterIdLst>
  <p:notesMasterIdLst>
    <p:notesMasterId r:id="rId14"/>
  </p:notesMasterIdLst>
  <p:handoutMasterIdLst>
    <p:handoutMasterId r:id="rId15"/>
  </p:handoutMasterIdLst>
  <p:sldIdLst>
    <p:sldId id="387" r:id="rId6"/>
    <p:sldId id="406" r:id="rId7"/>
    <p:sldId id="401" r:id="rId8"/>
    <p:sldId id="402" r:id="rId9"/>
    <p:sldId id="403" r:id="rId10"/>
    <p:sldId id="404" r:id="rId11"/>
    <p:sldId id="405" r:id="rId12"/>
    <p:sldId id="407" r:id="rId13"/>
  </p:sldIdLst>
  <p:sldSz cx="9144000" cy="5143500" type="screen16x9"/>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2" userDrawn="1">
          <p15:clr>
            <a:srgbClr val="A4A3A4"/>
          </p15:clr>
        </p15:guide>
        <p15:guide id="2" orient="horz" pos="900">
          <p15:clr>
            <a:srgbClr val="A4A3A4"/>
          </p15:clr>
        </p15:guide>
        <p15:guide id="3" orient="horz" pos="2052">
          <p15:clr>
            <a:srgbClr val="A4A3A4"/>
          </p15:clr>
        </p15:guide>
        <p15:guide id="4" orient="horz" pos="3132">
          <p15:clr>
            <a:srgbClr val="A4A3A4"/>
          </p15:clr>
        </p15:guide>
        <p15:guide id="5" orient="horz" pos="1116">
          <p15:clr>
            <a:srgbClr val="A4A3A4"/>
          </p15:clr>
        </p15:guide>
        <p15:guide id="6" orient="horz" pos="684">
          <p15:clr>
            <a:srgbClr val="A4A3A4"/>
          </p15:clr>
        </p15:guide>
        <p15:guide id="7" pos="2880">
          <p15:clr>
            <a:srgbClr val="A4A3A4"/>
          </p15:clr>
        </p15:guide>
        <p15:guide id="8" pos="245">
          <p15:clr>
            <a:srgbClr val="A4A3A4"/>
          </p15:clr>
        </p15:guide>
        <p15:guide id="9" pos="912" userDrawn="1">
          <p15:clr>
            <a:srgbClr val="A4A3A4"/>
          </p15:clr>
        </p15:guide>
        <p15:guide id="10" pos="5514">
          <p15:clr>
            <a:srgbClr val="A4A3A4"/>
          </p15:clr>
        </p15:guide>
        <p15:guide id="11" pos="5280" userDrawn="1">
          <p15:clr>
            <a:srgbClr val="A4A3A4"/>
          </p15:clr>
        </p15:guide>
        <p15:guide id="12" pos="45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Ann Pate" initials="MAP" lastIdx="7" clrIdx="0"/>
  <p:cmAuthor id="1" name="Gary DiPalma" initials="GD" lastIdx="1" clrIdx="1">
    <p:extLst>
      <p:ext uri="{19B8F6BF-5375-455C-9EA6-DF929625EA0E}">
        <p15:presenceInfo xmlns:p15="http://schemas.microsoft.com/office/powerpoint/2012/main" userId="S-1-5-21-124525095-708259637-1543119021-18918" providerId="AD"/>
      </p:ext>
    </p:extLst>
  </p:cmAuthor>
  <p:cmAuthor id="2" name="Mark Kradel" initials="MK" lastIdx="2" clrIdx="2">
    <p:extLst>
      <p:ext uri="{19B8F6BF-5375-455C-9EA6-DF929625EA0E}">
        <p15:presenceInfo xmlns:p15="http://schemas.microsoft.com/office/powerpoint/2012/main" userId="S-1-12-1-2361945186-1079142243-2738424994-3052847217" providerId="AD"/>
      </p:ext>
    </p:extLst>
  </p:cmAuthor>
  <p:cmAuthor id="3" name="Claudia Ferguson" initials="CF" lastIdx="3" clrIdx="3">
    <p:extLst>
      <p:ext uri="{19B8F6BF-5375-455C-9EA6-DF929625EA0E}">
        <p15:presenceInfo xmlns:p15="http://schemas.microsoft.com/office/powerpoint/2012/main" userId="Claudia Fergu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762"/>
    <a:srgbClr val="15AEEF"/>
    <a:srgbClr val="0A5BBA"/>
    <a:srgbClr val="008AC8"/>
    <a:srgbClr val="518AC8"/>
    <a:srgbClr val="002050"/>
    <a:srgbClr val="0C6126"/>
    <a:srgbClr val="0E715F"/>
    <a:srgbClr val="6EB005"/>
    <a:srgbClr val="1290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B5C14F-74DB-404B-8D02-4ED1A0366865}" v="5" dt="2018-07-19T20:47:51.666"/>
    <p1510:client id="{5B3ACB6B-BB40-4BC6-9CCB-B1B4C721BC67}" v="65" dt="2018-07-20T03:33:55.922"/>
  </p1510:revLst>
</p1510:revInfo>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209" autoAdjust="0"/>
  </p:normalViewPr>
  <p:slideViewPr>
    <p:cSldViewPr snapToGrid="0">
      <p:cViewPr varScale="1">
        <p:scale>
          <a:sx n="66" d="100"/>
          <a:sy n="66" d="100"/>
        </p:scale>
        <p:origin x="1930" y="58"/>
      </p:cViewPr>
      <p:guideLst>
        <p:guide orient="horz" pos="132"/>
        <p:guide orient="horz" pos="900"/>
        <p:guide orient="horz" pos="2052"/>
        <p:guide orient="horz" pos="3132"/>
        <p:guide orient="horz" pos="1116"/>
        <p:guide orient="horz" pos="684"/>
        <p:guide pos="2880"/>
        <p:guide pos="245"/>
        <p:guide pos="912"/>
        <p:guide pos="5514"/>
        <p:guide pos="5280"/>
        <p:guide pos="458"/>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a Fer" userId="65b4d992e205d9a2" providerId="LiveId" clId="{CDF9DBF6-1C75-46FE-AE30-3612A22D5778}"/>
    <pc:docChg chg="modSld">
      <pc:chgData name="Claudia Fer" userId="65b4d992e205d9a2" providerId="LiveId" clId="{CDF9DBF6-1C75-46FE-AE30-3612A22D5778}" dt="2018-07-19T20:47:51.666" v="4" actId="6549"/>
      <pc:docMkLst>
        <pc:docMk/>
      </pc:docMkLst>
      <pc:sldChg chg="modNotesTx">
        <pc:chgData name="Claudia Fer" userId="65b4d992e205d9a2" providerId="LiveId" clId="{CDF9DBF6-1C75-46FE-AE30-3612A22D5778}" dt="2018-07-19T20:47:36.193" v="0" actId="6549"/>
        <pc:sldMkLst>
          <pc:docMk/>
          <pc:sldMk cId="1761151248" sldId="387"/>
        </pc:sldMkLst>
      </pc:sldChg>
      <pc:sldChg chg="modNotesTx">
        <pc:chgData name="Claudia Fer" userId="65b4d992e205d9a2" providerId="LiveId" clId="{CDF9DBF6-1C75-46FE-AE30-3612A22D5778}" dt="2018-07-19T20:47:39.595" v="1" actId="6549"/>
        <pc:sldMkLst>
          <pc:docMk/>
          <pc:sldMk cId="3932143177" sldId="401"/>
        </pc:sldMkLst>
      </pc:sldChg>
      <pc:sldChg chg="modNotesTx">
        <pc:chgData name="Claudia Fer" userId="65b4d992e205d9a2" providerId="LiveId" clId="{CDF9DBF6-1C75-46FE-AE30-3612A22D5778}" dt="2018-07-19T20:47:43.354" v="2" actId="6549"/>
        <pc:sldMkLst>
          <pc:docMk/>
          <pc:sldMk cId="215957339" sldId="402"/>
        </pc:sldMkLst>
      </pc:sldChg>
      <pc:sldChg chg="modNotesTx">
        <pc:chgData name="Claudia Fer" userId="65b4d992e205d9a2" providerId="LiveId" clId="{CDF9DBF6-1C75-46FE-AE30-3612A22D5778}" dt="2018-07-19T20:47:47.640" v="3" actId="6549"/>
        <pc:sldMkLst>
          <pc:docMk/>
          <pc:sldMk cId="4143048507" sldId="404"/>
        </pc:sldMkLst>
      </pc:sldChg>
      <pc:sldChg chg="modNotesTx">
        <pc:chgData name="Claudia Fer" userId="65b4d992e205d9a2" providerId="LiveId" clId="{CDF9DBF6-1C75-46FE-AE30-3612A22D5778}" dt="2018-07-19T20:47:51.666" v="4" actId="6549"/>
        <pc:sldMkLst>
          <pc:docMk/>
          <pc:sldMk cId="3093610693" sldId="405"/>
        </pc:sldMkLst>
      </pc:sldChg>
    </pc:docChg>
  </pc:docChgLst>
  <pc:docChgLst>
    <pc:chgData name="Claudia Fer" userId="65b4d992e205d9a2" providerId="LiveId" clId="{5B3ACB6B-BB40-4BC6-9CCB-B1B4C721BC67}"/>
    <pc:docChg chg="undo custSel addSld delSld modSld">
      <pc:chgData name="Claudia Fer" userId="65b4d992e205d9a2" providerId="LiveId" clId="{5B3ACB6B-BB40-4BC6-9CCB-B1B4C721BC67}" dt="2018-07-20T03:33:55.922" v="64" actId="2696"/>
      <pc:docMkLst>
        <pc:docMk/>
      </pc:docMkLst>
      <pc:sldChg chg="del">
        <pc:chgData name="Claudia Fer" userId="65b4d992e205d9a2" providerId="LiveId" clId="{5B3ACB6B-BB40-4BC6-9CCB-B1B4C721BC67}" dt="2018-07-20T03:33:55.922" v="64" actId="2696"/>
        <pc:sldMkLst>
          <pc:docMk/>
          <pc:sldMk cId="2220377322" sldId="270"/>
        </pc:sldMkLst>
      </pc:sldChg>
      <pc:sldChg chg="del">
        <pc:chgData name="Claudia Fer" userId="65b4d992e205d9a2" providerId="LiveId" clId="{5B3ACB6B-BB40-4BC6-9CCB-B1B4C721BC67}" dt="2018-07-20T03:32:21.008" v="28" actId="2696"/>
        <pc:sldMkLst>
          <pc:docMk/>
          <pc:sldMk cId="2896752994" sldId="272"/>
        </pc:sldMkLst>
      </pc:sldChg>
      <pc:sldChg chg="addSp delSp modSp">
        <pc:chgData name="Claudia Fer" userId="65b4d992e205d9a2" providerId="LiveId" clId="{5B3ACB6B-BB40-4BC6-9CCB-B1B4C721BC67}" dt="2018-07-20T03:32:15.808" v="27" actId="14100"/>
        <pc:sldMkLst>
          <pc:docMk/>
          <pc:sldMk cId="1761151248" sldId="387"/>
        </pc:sldMkLst>
        <pc:spChg chg="add del mod">
          <ac:chgData name="Claudia Fer" userId="65b4d992e205d9a2" providerId="LiveId" clId="{5B3ACB6B-BB40-4BC6-9CCB-B1B4C721BC67}" dt="2018-07-20T03:31:47.805" v="24" actId="255"/>
          <ac:spMkLst>
            <pc:docMk/>
            <pc:sldMk cId="1761151248" sldId="387"/>
            <ac:spMk id="2" creationId="{00000000-0000-0000-0000-000000000000}"/>
          </ac:spMkLst>
        </pc:spChg>
        <pc:spChg chg="add del">
          <ac:chgData name="Claudia Fer" userId="65b4d992e205d9a2" providerId="LiveId" clId="{5B3ACB6B-BB40-4BC6-9CCB-B1B4C721BC67}" dt="2018-07-20T03:30:36.258" v="18" actId="478"/>
          <ac:spMkLst>
            <pc:docMk/>
            <pc:sldMk cId="1761151248" sldId="387"/>
            <ac:spMk id="3" creationId="{00000000-0000-0000-0000-000000000000}"/>
          </ac:spMkLst>
        </pc:spChg>
        <pc:spChg chg="del">
          <ac:chgData name="Claudia Fer" userId="65b4d992e205d9a2" providerId="LiveId" clId="{5B3ACB6B-BB40-4BC6-9CCB-B1B4C721BC67}" dt="2018-07-20T03:29:56.565" v="1"/>
          <ac:spMkLst>
            <pc:docMk/>
            <pc:sldMk cId="1761151248" sldId="387"/>
            <ac:spMk id="4" creationId="{00000000-0000-0000-0000-000000000000}"/>
          </ac:spMkLst>
        </pc:spChg>
        <pc:spChg chg="add del mod">
          <ac:chgData name="Claudia Fer" userId="65b4d992e205d9a2" providerId="LiveId" clId="{5B3ACB6B-BB40-4BC6-9CCB-B1B4C721BC67}" dt="2018-07-20T03:30:07.387" v="3" actId="478"/>
          <ac:spMkLst>
            <pc:docMk/>
            <pc:sldMk cId="1761151248" sldId="387"/>
            <ac:spMk id="5" creationId="{E9BFB5AC-62D6-4BD8-A3FB-F50C89607F15}"/>
          </ac:spMkLst>
        </pc:spChg>
        <pc:spChg chg="add del mod">
          <ac:chgData name="Claudia Fer" userId="65b4d992e205d9a2" providerId="LiveId" clId="{5B3ACB6B-BB40-4BC6-9CCB-B1B4C721BC67}" dt="2018-07-20T03:31:23.496" v="21"/>
          <ac:spMkLst>
            <pc:docMk/>
            <pc:sldMk cId="1761151248" sldId="387"/>
            <ac:spMk id="6" creationId="{7296AFEC-E9C5-4FD8-B436-F63676503472}"/>
          </ac:spMkLst>
        </pc:spChg>
        <pc:spChg chg="add del mod">
          <ac:chgData name="Claudia Fer" userId="65b4d992e205d9a2" providerId="LiveId" clId="{5B3ACB6B-BB40-4BC6-9CCB-B1B4C721BC67}" dt="2018-07-20T03:30:36.258" v="18" actId="478"/>
          <ac:spMkLst>
            <pc:docMk/>
            <pc:sldMk cId="1761151248" sldId="387"/>
            <ac:spMk id="8" creationId="{EC630337-8FF0-4093-B582-E63C2C4ABD22}"/>
          </ac:spMkLst>
        </pc:spChg>
        <pc:spChg chg="add del mod">
          <ac:chgData name="Claudia Fer" userId="65b4d992e205d9a2" providerId="LiveId" clId="{5B3ACB6B-BB40-4BC6-9CCB-B1B4C721BC67}" dt="2018-07-20T03:30:36.258" v="18" actId="478"/>
          <ac:spMkLst>
            <pc:docMk/>
            <pc:sldMk cId="1761151248" sldId="387"/>
            <ac:spMk id="10" creationId="{A32466B7-8A04-46F3-A1DF-CD97605CA82C}"/>
          </ac:spMkLst>
        </pc:spChg>
        <pc:spChg chg="add del mod">
          <ac:chgData name="Claudia Fer" userId="65b4d992e205d9a2" providerId="LiveId" clId="{5B3ACB6B-BB40-4BC6-9CCB-B1B4C721BC67}" dt="2018-07-20T03:31:39.357" v="23" actId="478"/>
          <ac:spMkLst>
            <pc:docMk/>
            <pc:sldMk cId="1761151248" sldId="387"/>
            <ac:spMk id="11" creationId="{7DAE541A-99A4-4C50-949D-63713594A9CD}"/>
          </ac:spMkLst>
        </pc:spChg>
        <pc:spChg chg="add del mod">
          <ac:chgData name="Claudia Fer" userId="65b4d992e205d9a2" providerId="LiveId" clId="{5B3ACB6B-BB40-4BC6-9CCB-B1B4C721BC67}" dt="2018-07-20T03:31:33.369" v="22" actId="478"/>
          <ac:spMkLst>
            <pc:docMk/>
            <pc:sldMk cId="1761151248" sldId="387"/>
            <ac:spMk id="12" creationId="{5F9DAE21-A319-4C1F-9F83-CC07C966F5BB}"/>
          </ac:spMkLst>
        </pc:spChg>
        <pc:picChg chg="add mod">
          <ac:chgData name="Claudia Fer" userId="65b4d992e205d9a2" providerId="LiveId" clId="{5B3ACB6B-BB40-4BC6-9CCB-B1B4C721BC67}" dt="2018-07-20T03:32:15.808" v="27" actId="14100"/>
          <ac:picMkLst>
            <pc:docMk/>
            <pc:sldMk cId="1761151248" sldId="387"/>
            <ac:picMk id="13" creationId="{E4975DFD-6174-4B90-A1EB-282B1D0D32EF}"/>
          </ac:picMkLst>
        </pc:picChg>
      </pc:sldChg>
      <pc:sldChg chg="add">
        <pc:chgData name="Claudia Fer" userId="65b4d992e205d9a2" providerId="LiveId" clId="{5B3ACB6B-BB40-4BC6-9CCB-B1B4C721BC67}" dt="2018-07-20T03:29:32.263" v="0"/>
        <pc:sldMkLst>
          <pc:docMk/>
          <pc:sldMk cId="2722233882" sldId="406"/>
        </pc:sldMkLst>
      </pc:sldChg>
      <pc:sldChg chg="delSp modSp add">
        <pc:chgData name="Claudia Fer" userId="65b4d992e205d9a2" providerId="LiveId" clId="{5B3ACB6B-BB40-4BC6-9CCB-B1B4C721BC67}" dt="2018-07-20T03:33:53.057" v="63" actId="20577"/>
        <pc:sldMkLst>
          <pc:docMk/>
          <pc:sldMk cId="2275834009" sldId="407"/>
        </pc:sldMkLst>
        <pc:spChg chg="mod">
          <ac:chgData name="Claudia Fer" userId="65b4d992e205d9a2" providerId="LiveId" clId="{5B3ACB6B-BB40-4BC6-9CCB-B1B4C721BC67}" dt="2018-07-20T03:33:53.057" v="63" actId="20577"/>
          <ac:spMkLst>
            <pc:docMk/>
            <pc:sldMk cId="2275834009" sldId="407"/>
            <ac:spMk id="2" creationId="{00000000-0000-0000-0000-000000000000}"/>
          </ac:spMkLst>
        </pc:spChg>
        <pc:spChg chg="del mod">
          <ac:chgData name="Claudia Fer" userId="65b4d992e205d9a2" providerId="LiveId" clId="{5B3ACB6B-BB40-4BC6-9CCB-B1B4C721BC67}" dt="2018-07-20T03:33:03.669" v="36" actId="478"/>
          <ac:spMkLst>
            <pc:docMk/>
            <pc:sldMk cId="2275834009" sldId="407"/>
            <ac:spMk id="4" creationId="{00000000-0000-0000-0000-000000000000}"/>
          </ac:spMkLst>
        </pc:spChg>
        <pc:picChg chg="del mod">
          <ac:chgData name="Claudia Fer" userId="65b4d992e205d9a2" providerId="LiveId" clId="{5B3ACB6B-BB40-4BC6-9CCB-B1B4C721BC67}" dt="2018-07-20T03:33:06.708" v="38" actId="478"/>
          <ac:picMkLst>
            <pc:docMk/>
            <pc:sldMk cId="2275834009" sldId="407"/>
            <ac:picMk id="5" creationId="{1C153503-7909-4C7E-B90B-EF077E133DE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Segoe UI" pitchFamily="34" charset="0"/>
              </a:rPr>
              <a:t>Microsoft Services</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7/19/2018</a:t>
            </a:fld>
            <a:endParaRPr lang="en-US">
              <a:latin typeface="Segoe UI" pitchFamily="34" charset="0"/>
            </a:endParaRPr>
          </a:p>
        </p:txBody>
      </p:sp>
      <p:sp>
        <p:nvSpPr>
          <p:cNvPr id="4" name="Footer Placeholder 3"/>
          <p:cNvSpPr>
            <a:spLocks noGrp="1"/>
          </p:cNvSpPr>
          <p:nvPr>
            <p:ph type="ftr" sz="quarter" idx="2"/>
          </p:nvPr>
        </p:nvSpPr>
        <p:spPr>
          <a:xfrm>
            <a:off x="0" y="8685213"/>
            <a:ext cx="6172200" cy="457200"/>
          </a:xfrm>
          <a:prstGeom prst="rect">
            <a:avLst/>
          </a:prstGeom>
        </p:spPr>
        <p:txBody>
          <a:bodyPr vert="horz" lIns="91440" tIns="45720" rIns="91440" bIns="45720" rtlCol="0" anchor="b"/>
          <a:lstStyle>
            <a:lvl1pPr algn="l">
              <a:defRPr sz="1200"/>
            </a:lvl1pPr>
          </a:lstStyle>
          <a:p>
            <a:r>
              <a:rPr lang="en-US" sz="5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172201" y="8685213"/>
            <a:ext cx="684212"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a:latin typeface="Segoe UI" pitchFamily="34" charset="0"/>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a:t>Microsoft Services</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7/19/2018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Services</a:t>
            </a:r>
          </a:p>
        </p:txBody>
      </p:sp>
      <p:sp>
        <p:nvSpPr>
          <p:cNvPr id="5" name="Date Placeholder 4"/>
          <p:cNvSpPr>
            <a:spLocks noGrp="1"/>
          </p:cNvSpPr>
          <p:nvPr>
            <p:ph type="dt" idx="11"/>
          </p:nvPr>
        </p:nvSpPr>
        <p:spPr/>
        <p:txBody>
          <a:bodyPr/>
          <a:lstStyle/>
          <a:p>
            <a:fld id="{0326F3D0-78D1-4160-AD18-B997FB3C4B27}" type="datetime1">
              <a:rPr lang="en-US" smtClean="0"/>
              <a:t>7/19/2018</a:t>
            </a:fld>
            <a:endParaRPr lang="en-US"/>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1</a:t>
            </a:fld>
            <a:endParaRPr lang="en-US"/>
          </a:p>
        </p:txBody>
      </p:sp>
    </p:spTree>
    <p:extLst>
      <p:ext uri="{BB962C8B-B14F-4D97-AF65-F5344CB8AC3E}">
        <p14:creationId xmlns:p14="http://schemas.microsoft.com/office/powerpoint/2010/main" val="3769329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Services</a:t>
            </a:r>
          </a:p>
        </p:txBody>
      </p:sp>
      <p:sp>
        <p:nvSpPr>
          <p:cNvPr id="5" name="Date Placeholder 4"/>
          <p:cNvSpPr>
            <a:spLocks noGrp="1"/>
          </p:cNvSpPr>
          <p:nvPr>
            <p:ph type="dt" idx="11"/>
          </p:nvPr>
        </p:nvSpPr>
        <p:spPr/>
        <p:txBody>
          <a:bodyPr/>
          <a:lstStyle/>
          <a:p>
            <a:fld id="{0326F3D0-78D1-4160-AD18-B997FB3C4B27}" type="datetime1">
              <a:rPr lang="en-US" smtClean="0"/>
              <a:t>7/19/2018</a:t>
            </a:fld>
            <a:endParaRPr lang="en-US"/>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2</a:t>
            </a:fld>
            <a:endParaRPr lang="en-US"/>
          </a:p>
        </p:txBody>
      </p:sp>
    </p:spTree>
    <p:extLst>
      <p:ext uri="{BB962C8B-B14F-4D97-AF65-F5344CB8AC3E}">
        <p14:creationId xmlns:p14="http://schemas.microsoft.com/office/powerpoint/2010/main" val="544370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Services</a:t>
            </a:r>
          </a:p>
        </p:txBody>
      </p:sp>
      <p:sp>
        <p:nvSpPr>
          <p:cNvPr id="5" name="Date Placeholder 4"/>
          <p:cNvSpPr>
            <a:spLocks noGrp="1"/>
          </p:cNvSpPr>
          <p:nvPr>
            <p:ph type="dt" idx="11"/>
          </p:nvPr>
        </p:nvSpPr>
        <p:spPr/>
        <p:txBody>
          <a:bodyPr/>
          <a:lstStyle/>
          <a:p>
            <a:fld id="{0326F3D0-78D1-4160-AD18-B997FB3C4B27}" type="datetime1">
              <a:rPr lang="en-US" smtClean="0"/>
              <a:t>7/19/2018</a:t>
            </a:fld>
            <a:endParaRPr lang="en-US"/>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3</a:t>
            </a:fld>
            <a:endParaRPr lang="en-US"/>
          </a:p>
        </p:txBody>
      </p:sp>
    </p:spTree>
    <p:extLst>
      <p:ext uri="{BB962C8B-B14F-4D97-AF65-F5344CB8AC3E}">
        <p14:creationId xmlns:p14="http://schemas.microsoft.com/office/powerpoint/2010/main" val="62661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Services</a:t>
            </a:r>
          </a:p>
        </p:txBody>
      </p:sp>
      <p:sp>
        <p:nvSpPr>
          <p:cNvPr id="5" name="Date Placeholder 4"/>
          <p:cNvSpPr>
            <a:spLocks noGrp="1"/>
          </p:cNvSpPr>
          <p:nvPr>
            <p:ph type="dt" idx="11"/>
          </p:nvPr>
        </p:nvSpPr>
        <p:spPr/>
        <p:txBody>
          <a:bodyPr/>
          <a:lstStyle/>
          <a:p>
            <a:fld id="{0326F3D0-78D1-4160-AD18-B997FB3C4B27}" type="datetime1">
              <a:rPr lang="en-US" smtClean="0"/>
              <a:t>7/19/2018</a:t>
            </a:fld>
            <a:endParaRPr lang="en-US"/>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4</a:t>
            </a:fld>
            <a:endParaRPr lang="en-US"/>
          </a:p>
        </p:txBody>
      </p:sp>
    </p:spTree>
    <p:extLst>
      <p:ext uri="{BB962C8B-B14F-4D97-AF65-F5344CB8AC3E}">
        <p14:creationId xmlns:p14="http://schemas.microsoft.com/office/powerpoint/2010/main" val="684859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Services</a:t>
            </a:r>
          </a:p>
        </p:txBody>
      </p:sp>
      <p:sp>
        <p:nvSpPr>
          <p:cNvPr id="5" name="Date Placeholder 4"/>
          <p:cNvSpPr>
            <a:spLocks noGrp="1"/>
          </p:cNvSpPr>
          <p:nvPr>
            <p:ph type="dt" idx="11"/>
          </p:nvPr>
        </p:nvSpPr>
        <p:spPr/>
        <p:txBody>
          <a:bodyPr/>
          <a:lstStyle/>
          <a:p>
            <a:fld id="{0326F3D0-78D1-4160-AD18-B997FB3C4B27}" type="datetime1">
              <a:rPr lang="en-US" smtClean="0"/>
              <a:t>7/19/2018</a:t>
            </a:fld>
            <a:endParaRPr lang="en-US"/>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5</a:t>
            </a:fld>
            <a:endParaRPr lang="en-US"/>
          </a:p>
        </p:txBody>
      </p:sp>
    </p:spTree>
    <p:extLst>
      <p:ext uri="{BB962C8B-B14F-4D97-AF65-F5344CB8AC3E}">
        <p14:creationId xmlns:p14="http://schemas.microsoft.com/office/powerpoint/2010/main" val="2242573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Services</a:t>
            </a:r>
          </a:p>
        </p:txBody>
      </p:sp>
      <p:sp>
        <p:nvSpPr>
          <p:cNvPr id="5" name="Date Placeholder 4"/>
          <p:cNvSpPr>
            <a:spLocks noGrp="1"/>
          </p:cNvSpPr>
          <p:nvPr>
            <p:ph type="dt" idx="11"/>
          </p:nvPr>
        </p:nvSpPr>
        <p:spPr/>
        <p:txBody>
          <a:bodyPr/>
          <a:lstStyle/>
          <a:p>
            <a:fld id="{0326F3D0-78D1-4160-AD18-B997FB3C4B27}" type="datetime1">
              <a:rPr lang="en-US" smtClean="0"/>
              <a:t>7/19/2018</a:t>
            </a:fld>
            <a:endParaRPr lang="en-US"/>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6</a:t>
            </a:fld>
            <a:endParaRPr lang="en-US"/>
          </a:p>
        </p:txBody>
      </p:sp>
    </p:spTree>
    <p:extLst>
      <p:ext uri="{BB962C8B-B14F-4D97-AF65-F5344CB8AC3E}">
        <p14:creationId xmlns:p14="http://schemas.microsoft.com/office/powerpoint/2010/main" val="4118361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Services</a:t>
            </a:r>
          </a:p>
        </p:txBody>
      </p:sp>
      <p:sp>
        <p:nvSpPr>
          <p:cNvPr id="5" name="Date Placeholder 4"/>
          <p:cNvSpPr>
            <a:spLocks noGrp="1"/>
          </p:cNvSpPr>
          <p:nvPr>
            <p:ph type="dt" idx="11"/>
          </p:nvPr>
        </p:nvSpPr>
        <p:spPr/>
        <p:txBody>
          <a:bodyPr/>
          <a:lstStyle/>
          <a:p>
            <a:fld id="{0326F3D0-78D1-4160-AD18-B997FB3C4B27}" type="datetime1">
              <a:rPr lang="en-US" smtClean="0"/>
              <a:t>7/19/2018</a:t>
            </a:fld>
            <a:endParaRPr lang="en-US"/>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7</a:t>
            </a:fld>
            <a:endParaRPr lang="en-US"/>
          </a:p>
        </p:txBody>
      </p:sp>
    </p:spTree>
    <p:extLst>
      <p:ext uri="{BB962C8B-B14F-4D97-AF65-F5344CB8AC3E}">
        <p14:creationId xmlns:p14="http://schemas.microsoft.com/office/powerpoint/2010/main" val="3847090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Services</a:t>
            </a:r>
          </a:p>
        </p:txBody>
      </p:sp>
      <p:sp>
        <p:nvSpPr>
          <p:cNvPr id="5" name="Date Placeholder 4"/>
          <p:cNvSpPr>
            <a:spLocks noGrp="1"/>
          </p:cNvSpPr>
          <p:nvPr>
            <p:ph type="dt" idx="11"/>
          </p:nvPr>
        </p:nvSpPr>
        <p:spPr/>
        <p:txBody>
          <a:bodyPr/>
          <a:lstStyle/>
          <a:p>
            <a:fld id="{0326F3D0-78D1-4160-AD18-B997FB3C4B27}" type="datetime1">
              <a:rPr lang="en-US" smtClean="0"/>
              <a:t>7/19/2018</a:t>
            </a:fld>
            <a:endParaRPr lang="en-US"/>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8</a:t>
            </a:fld>
            <a:endParaRPr lang="en-US"/>
          </a:p>
        </p:txBody>
      </p:sp>
    </p:spTree>
    <p:extLst>
      <p:ext uri="{BB962C8B-B14F-4D97-AF65-F5344CB8AC3E}">
        <p14:creationId xmlns:p14="http://schemas.microsoft.com/office/powerpoint/2010/main" val="2317693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920926"/>
            <a:ext cx="3657600" cy="1828800"/>
          </a:xfrm>
          <a:prstGeom prst="rect">
            <a:avLst/>
          </a:prstGeom>
          <a:noFill/>
        </p:spPr>
        <p:txBody>
          <a:bodyPr lIns="182880" tIns="91440" rIns="91440" bIns="91440">
            <a:normAutofit/>
          </a:bodyPr>
          <a:lstStyle>
            <a:lvl1pPr>
              <a:defRPr sz="3200" baseline="0">
                <a:solidFill>
                  <a:schemeClr val="bg1"/>
                </a:solidFill>
                <a:latin typeface="+mj-lt"/>
              </a:defRPr>
            </a:lvl1pPr>
          </a:lstStyle>
          <a:p>
            <a:pPr lvl="0"/>
            <a:endParaRPr lang="en-US"/>
          </a:p>
        </p:txBody>
      </p:sp>
      <p:sp>
        <p:nvSpPr>
          <p:cNvPr id="6" name="Text Placeholder 6"/>
          <p:cNvSpPr>
            <a:spLocks noGrp="1"/>
          </p:cNvSpPr>
          <p:nvPr>
            <p:ph type="body" sz="quarter" idx="10" hasCustomPrompt="1"/>
          </p:nvPr>
        </p:nvSpPr>
        <p:spPr>
          <a:xfrm>
            <a:off x="158795" y="2825398"/>
            <a:ext cx="2438400" cy="221599"/>
          </a:xfrm>
        </p:spPr>
        <p:txBody>
          <a:bodyPr/>
          <a:lstStyle>
            <a:lvl1pPr marL="27432" indent="0">
              <a:lnSpc>
                <a:spcPct val="90000"/>
              </a:lnSpc>
              <a:spcBef>
                <a:spcPts val="384"/>
              </a:spcBef>
              <a:buFontTx/>
              <a:buNone/>
              <a:defRPr sz="1600" baseline="0">
                <a:solidFill>
                  <a:schemeClr val="bg1"/>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152400" y="2442640"/>
            <a:ext cx="2438400" cy="221599"/>
          </a:xfrm>
        </p:spPr>
        <p:txBody>
          <a:bodyPr/>
          <a:lstStyle>
            <a:lvl1pPr marL="27432" indent="0">
              <a:buFontTx/>
              <a:buNone/>
              <a:defRPr sz="1600" baseline="0">
                <a:solidFill>
                  <a:schemeClr val="bg1"/>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a:t>Click to add date</a:t>
            </a:r>
          </a:p>
        </p:txBody>
      </p:sp>
      <p:pic>
        <p:nvPicPr>
          <p:cNvPr id="7" name="Picture Placeholder 5" descr="MSFT_logo_rgb_C-Wht.png"/>
          <p:cNvPicPr>
            <a:picLocks noChangeAspect="1"/>
          </p:cNvPicPr>
          <p:nvPr userDrawn="1"/>
        </p:nvPicPr>
        <p:blipFill>
          <a:blip r:embed="rId3">
            <a:extLst>
              <a:ext uri="{28A0092B-C50C-407E-A947-70E740481C1C}">
                <a14:useLocalDpi xmlns:a14="http://schemas.microsoft.com/office/drawing/2010/main" val="0"/>
              </a:ext>
            </a:extLst>
          </a:blip>
          <a:srcRect t="160" b="160"/>
          <a:stretch>
            <a:fillRect/>
          </a:stretch>
        </p:blipFill>
        <p:spPr>
          <a:xfrm>
            <a:off x="0" y="0"/>
            <a:ext cx="1143000" cy="419862"/>
          </a:xfrm>
          <a:prstGeom prst="rect">
            <a:avLst/>
          </a:prstGeom>
        </p:spPr>
      </p:pic>
    </p:spTree>
    <p:extLst>
      <p:ext uri="{BB962C8B-B14F-4D97-AF65-F5344CB8AC3E}">
        <p14:creationId xmlns:p14="http://schemas.microsoft.com/office/powerpoint/2010/main" val="346038551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ition Slide 1">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
        <p:nvSpPr>
          <p:cNvPr id="7" name="Content Placeholder 2"/>
          <p:cNvSpPr>
            <a:spLocks noGrp="1"/>
          </p:cNvSpPr>
          <p:nvPr>
            <p:ph idx="1"/>
          </p:nvPr>
        </p:nvSpPr>
        <p:spPr>
          <a:xfrm>
            <a:off x="1828800" y="914400"/>
            <a:ext cx="6858000" cy="3657600"/>
          </a:xfrm>
          <a:noFill/>
        </p:spPr>
        <p:txBody>
          <a:bodyPr lIns="182880" tIns="91440" rIns="91440" bIns="91440">
            <a:normAutofit/>
          </a:bodyPr>
          <a:lstStyle>
            <a:lvl1pPr marL="228600" indent="-228600">
              <a:lnSpc>
                <a:spcPct val="100000"/>
              </a:lnSpc>
              <a:buFont typeface="Arial" pitchFamily="34" charset="0"/>
              <a:buChar char="•"/>
              <a:defRPr>
                <a:solidFill>
                  <a:schemeClr val="bg1"/>
                </a:solidFill>
              </a:defRPr>
            </a:lvl1pPr>
            <a:lvl2pPr marL="457200" indent="-225425">
              <a:lnSpc>
                <a:spcPct val="100000"/>
              </a:lnSpc>
              <a:buFont typeface="Arial" pitchFamily="34" charset="0"/>
              <a:buChar char="•"/>
              <a:defRPr>
                <a:solidFill>
                  <a:schemeClr val="bg1"/>
                </a:solidFill>
              </a:defRPr>
            </a:lvl2pPr>
            <a:lvl3pPr marL="685800" indent="-228600">
              <a:lnSpc>
                <a:spcPct val="100000"/>
              </a:lnSpc>
              <a:buFont typeface="Arial" pitchFamily="34" charset="0"/>
              <a:buChar char="•"/>
              <a:defRPr>
                <a:solidFill>
                  <a:schemeClr val="bg1"/>
                </a:solidFill>
              </a:defRPr>
            </a:lvl3pPr>
            <a:lvl4pPr marL="914400" indent="-228600">
              <a:lnSpc>
                <a:spcPct val="100000"/>
              </a:lnSpc>
              <a:buFont typeface="Arial" pitchFamily="34" charset="0"/>
              <a:buChar char="•"/>
              <a:defRPr>
                <a:solidFill>
                  <a:schemeClr val="bg1"/>
                </a:solidFill>
              </a:defRPr>
            </a:lvl4pPr>
            <a:lvl5pPr marL="1143000" indent="-228600">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6484616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ition Slide 2">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0"/>
            <a:ext cx="4572000" cy="914400"/>
          </a:xfrm>
          <a:prstGeom prst="rect">
            <a:avLst/>
          </a:prstGeom>
          <a:solidFill>
            <a:srgbClr val="0A5BBA">
              <a:alpha val="89804"/>
            </a:srgbClr>
          </a:solidFill>
        </p:spPr>
        <p:txBody>
          <a:bodyPr lIns="182880" tIns="91440" rIns="91440" bIns="91440" anchor="ctr">
            <a:normAutofit/>
          </a:bodyPr>
          <a:lstStyle>
            <a:lvl1pPr>
              <a:defRPr sz="2400" baseline="0">
                <a:solidFill>
                  <a:schemeClr val="bg1"/>
                </a:solidFill>
                <a:latin typeface="+mn-lt"/>
              </a:defRPr>
            </a:lvl1pPr>
          </a:lstStyle>
          <a:p>
            <a:pPr lvl="0"/>
            <a:endParaRPr lang="en-US"/>
          </a:p>
        </p:txBody>
      </p:sp>
      <p:sp>
        <p:nvSpPr>
          <p:cNvPr id="7" name="Content Placeholder 2"/>
          <p:cNvSpPr>
            <a:spLocks noGrp="1"/>
          </p:cNvSpPr>
          <p:nvPr>
            <p:ph idx="1"/>
          </p:nvPr>
        </p:nvSpPr>
        <p:spPr>
          <a:xfrm>
            <a:off x="457200" y="914400"/>
            <a:ext cx="8229600" cy="3657600"/>
          </a:xfrm>
          <a:noFill/>
        </p:spPr>
        <p:txBody>
          <a:bodyPr lIns="182880" tIns="91440" rIns="91440" bIns="91440">
            <a:normAutofit/>
          </a:bodyPr>
          <a:lstStyle>
            <a:lvl1pPr marL="228600" indent="-228600">
              <a:lnSpc>
                <a:spcPct val="100000"/>
              </a:lnSpc>
              <a:buFont typeface="Arial" pitchFamily="34" charset="0"/>
              <a:buChar char="•"/>
              <a:defRPr>
                <a:solidFill>
                  <a:schemeClr val="bg1"/>
                </a:solidFill>
              </a:defRPr>
            </a:lvl1pPr>
            <a:lvl2pPr marL="457200" indent="-225425">
              <a:lnSpc>
                <a:spcPct val="100000"/>
              </a:lnSpc>
              <a:buFont typeface="Arial" pitchFamily="34" charset="0"/>
              <a:buChar char="•"/>
              <a:defRPr>
                <a:solidFill>
                  <a:schemeClr val="bg1"/>
                </a:solidFill>
              </a:defRPr>
            </a:lvl2pPr>
            <a:lvl3pPr marL="685800" indent="-228600">
              <a:lnSpc>
                <a:spcPct val="100000"/>
              </a:lnSpc>
              <a:buFont typeface="Arial" pitchFamily="34" charset="0"/>
              <a:buChar char="•"/>
              <a:defRPr>
                <a:solidFill>
                  <a:schemeClr val="bg1"/>
                </a:solidFill>
              </a:defRPr>
            </a:lvl3pPr>
            <a:lvl4pPr marL="914400" indent="-228600">
              <a:lnSpc>
                <a:spcPct val="100000"/>
              </a:lnSpc>
              <a:buFont typeface="Arial" pitchFamily="34" charset="0"/>
              <a:buChar char="•"/>
              <a:defRPr>
                <a:solidFill>
                  <a:schemeClr val="bg1"/>
                </a:solidFill>
              </a:defRPr>
            </a:lvl4pPr>
            <a:lvl5pPr marL="1143000" indent="-228600">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462450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
        <p:nvSpPr>
          <p:cNvPr id="5" name="Text Placeholder 11"/>
          <p:cNvSpPr>
            <a:spLocks noGrp="1"/>
          </p:cNvSpPr>
          <p:nvPr>
            <p:ph type="body" sz="quarter" idx="13"/>
          </p:nvPr>
        </p:nvSpPr>
        <p:spPr>
          <a:xfrm>
            <a:off x="5486400" y="914400"/>
            <a:ext cx="3657600" cy="3656836"/>
          </a:xfrm>
          <a:solidFill>
            <a:srgbClr val="0A5BBA">
              <a:alpha val="89804"/>
            </a:srgbClr>
          </a:solidFill>
        </p:spPr>
        <p:txBody>
          <a:bodyPr lIns="182880" tIns="91440" rIns="91440" bIns="91440">
            <a:normAutofit/>
          </a:bodyPr>
          <a:lstStyle>
            <a:lvl1pPr marL="228600" indent="-228600">
              <a:lnSpc>
                <a:spcPct val="100000"/>
              </a:lnSpc>
              <a:buFont typeface="Arial" pitchFamily="34" charset="0"/>
              <a:buChar char="•"/>
              <a:defRPr sz="1800" baseline="0">
                <a:solidFill>
                  <a:schemeClr val="bg1"/>
                </a:solidFill>
                <a:latin typeface="+mn-lt"/>
              </a:defRPr>
            </a:lvl1pPr>
            <a:lvl2pPr marL="457200" indent="-228600">
              <a:lnSpc>
                <a:spcPct val="100000"/>
              </a:lnSpc>
              <a:buFont typeface="Arial" pitchFamily="34" charset="0"/>
              <a:buChar char="•"/>
              <a:defRPr sz="1800" baseline="0">
                <a:solidFill>
                  <a:schemeClr val="bg1"/>
                </a:solidFill>
                <a:latin typeface="+mn-lt"/>
              </a:defRPr>
            </a:lvl2pPr>
            <a:lvl3pPr marL="685800" indent="-228600">
              <a:lnSpc>
                <a:spcPct val="100000"/>
              </a:lnSpc>
              <a:buFont typeface="Arial" pitchFamily="34" charset="0"/>
              <a:buChar char="•"/>
              <a:defRPr sz="1800" baseline="0">
                <a:solidFill>
                  <a:schemeClr val="bg1"/>
                </a:solidFill>
                <a:latin typeface="+mn-lt"/>
              </a:defRPr>
            </a:lvl3pPr>
            <a:lvl4pPr marL="914400" indent="-228600">
              <a:lnSpc>
                <a:spcPct val="100000"/>
              </a:lnSpc>
              <a:buFont typeface="Arial" pitchFamily="34" charset="0"/>
              <a:buChar char="•"/>
              <a:defRPr sz="1800" baseline="0">
                <a:solidFill>
                  <a:schemeClr val="bg1"/>
                </a:solidFill>
                <a:latin typeface="+mn-lt"/>
              </a:defRPr>
            </a:lvl4pPr>
            <a:lvl5pPr marL="1143000" indent="-228600">
              <a:lnSpc>
                <a:spcPct val="100000"/>
              </a:lnSpc>
              <a:buFont typeface="Arial" pitchFamily="34" charset="0"/>
              <a:buChar char="•"/>
              <a:defRPr sz="1800"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6" name="Slide Number Placeholder 2"/>
          <p:cNvSpPr>
            <a:spLocks noGrp="1"/>
          </p:cNvSpPr>
          <p:nvPr>
            <p:ph type="sldNum" sz="quarter" idx="11"/>
          </p:nvPr>
        </p:nvSpPr>
        <p:spPr>
          <a:xfrm>
            <a:off x="6781800" y="4767263"/>
            <a:ext cx="2133600" cy="273844"/>
          </a:xfrm>
        </p:spPr>
        <p:txBody>
          <a:bodyPr/>
          <a:lstStyle>
            <a:lvl1pPr>
              <a:defRPr sz="800">
                <a:solidFill>
                  <a:schemeClr val="tx1"/>
                </a:solidFill>
              </a:defRPr>
            </a:lvl1pPr>
          </a:lstStyle>
          <a:p>
            <a:fld id="{74A398B2-5A34-1A4A-811E-F4027282568C}" type="slidenum">
              <a:rPr lang="en-US" smtClean="0"/>
              <a:pPr/>
              <a:t>‹#›</a:t>
            </a:fld>
            <a:endParaRPr lang="en-US"/>
          </a:p>
        </p:txBody>
      </p:sp>
      <p:sp>
        <p:nvSpPr>
          <p:cNvPr id="7" name="Text Placeholder 11"/>
          <p:cNvSpPr>
            <a:spLocks noGrp="1"/>
          </p:cNvSpPr>
          <p:nvPr>
            <p:ph type="body" sz="quarter" idx="12" hasCustomPrompt="1"/>
          </p:nvPr>
        </p:nvSpPr>
        <p:spPr>
          <a:xfrm>
            <a:off x="1828800" y="914400"/>
            <a:ext cx="3657600" cy="3656836"/>
          </a:xfrm>
          <a:solidFill>
            <a:srgbClr val="1A3762"/>
          </a:solidFill>
        </p:spPr>
        <p:txBody>
          <a:bodyPr lIns="182880" tIns="91440" rIns="91440" bIns="91440">
            <a:noAutofit/>
          </a:bodyPr>
          <a:lstStyle>
            <a:lvl1pPr marL="228600" indent="-228600">
              <a:lnSpc>
                <a:spcPct val="100000"/>
              </a:lnSpc>
              <a:buFont typeface="Arial" pitchFamily="34" charset="0"/>
              <a:buChar char="•"/>
              <a:defRPr sz="2000">
                <a:solidFill>
                  <a:schemeClr val="bg1"/>
                </a:solidFill>
              </a:defRPr>
            </a:lvl1pPr>
            <a:lvl2pPr marL="685800" indent="-228600">
              <a:lnSpc>
                <a:spcPct val="100000"/>
              </a:lnSpc>
              <a:buFont typeface="Arial" pitchFamily="34" charset="0"/>
              <a:buChar char="•"/>
              <a:defRPr sz="2000">
                <a:solidFill>
                  <a:schemeClr val="bg1"/>
                </a:solidFill>
              </a:defRPr>
            </a:lvl2pPr>
            <a:lvl3pPr marL="1028700" indent="-228600">
              <a:lnSpc>
                <a:spcPct val="100000"/>
              </a:lnSpc>
              <a:buFont typeface="Arial" pitchFamily="34" charset="0"/>
              <a:buChar char="•"/>
              <a:defRPr sz="2000">
                <a:solidFill>
                  <a:schemeClr val="bg1"/>
                </a:solidFill>
              </a:defRPr>
            </a:lvl3pPr>
            <a:lvl4pPr marL="1371600" indent="-228600">
              <a:lnSpc>
                <a:spcPct val="100000"/>
              </a:lnSpc>
              <a:buFont typeface="Arial" pitchFamily="34" charset="0"/>
              <a:buChar char="•"/>
              <a:defRPr sz="2000">
                <a:solidFill>
                  <a:schemeClr val="bg1"/>
                </a:solidFill>
              </a:defRPr>
            </a:lvl4pPr>
            <a:lvl5pPr marL="1714500" indent="-228600">
              <a:lnSpc>
                <a:spcPct val="100000"/>
              </a:lnSpc>
              <a:buFont typeface="Arial" pitchFamily="34" charset="0"/>
              <a:buChar char="•"/>
              <a:defRPr sz="200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rgbClr val="1A3762"/>
        </a:solidFill>
        <a:effectLst/>
      </p:bgPr>
    </p:bg>
    <p:spTree>
      <p:nvGrpSpPr>
        <p:cNvPr id="1" name=""/>
        <p:cNvGrpSpPr/>
        <p:nvPr/>
      </p:nvGrpSpPr>
      <p:grpSpPr>
        <a:xfrm>
          <a:off x="0" y="0"/>
          <a:ext cx="0" cy="0"/>
          <a:chOff x="0" y="0"/>
          <a:chExt cx="0" cy="0"/>
        </a:xfrm>
      </p:grpSpPr>
      <p:sp>
        <p:nvSpPr>
          <p:cNvPr id="11" name="Text Placeholder 11"/>
          <p:cNvSpPr>
            <a:spLocks noGrp="1"/>
          </p:cNvSpPr>
          <p:nvPr>
            <p:ph type="body" sz="quarter" idx="12"/>
          </p:nvPr>
        </p:nvSpPr>
        <p:spPr>
          <a:xfrm>
            <a:off x="1828800" y="914400"/>
            <a:ext cx="3657600" cy="3656836"/>
          </a:xfrm>
          <a:solidFill>
            <a:srgbClr val="15AEEF">
              <a:alpha val="89804"/>
            </a:srgbClr>
          </a:solidFill>
        </p:spPr>
        <p:txBody>
          <a:bodyPr lIns="182880" tIns="91440" rIns="91440" bIns="91440">
            <a:normAutofit/>
          </a:bodyPr>
          <a:lstStyle>
            <a:lvl1pPr marL="228600" indent="-228600">
              <a:lnSpc>
                <a:spcPct val="100000"/>
              </a:lnSpc>
              <a:buFont typeface="Arial" pitchFamily="34" charset="0"/>
              <a:buChar char="•"/>
              <a:defRPr sz="1800" baseline="0">
                <a:solidFill>
                  <a:schemeClr val="bg1"/>
                </a:solidFill>
                <a:latin typeface="+mn-lt"/>
              </a:defRPr>
            </a:lvl1pPr>
            <a:lvl2pPr marL="457200" indent="-228600">
              <a:lnSpc>
                <a:spcPct val="100000"/>
              </a:lnSpc>
              <a:buFont typeface="Arial" pitchFamily="34" charset="0"/>
              <a:buChar char="•"/>
              <a:defRPr sz="1800" baseline="0">
                <a:solidFill>
                  <a:schemeClr val="bg1"/>
                </a:solidFill>
                <a:latin typeface="+mn-lt"/>
              </a:defRPr>
            </a:lvl2pPr>
            <a:lvl3pPr marL="685800" indent="-228600">
              <a:lnSpc>
                <a:spcPct val="100000"/>
              </a:lnSpc>
              <a:buFont typeface="Arial" pitchFamily="34" charset="0"/>
              <a:buChar char="•"/>
              <a:defRPr sz="1800" baseline="0">
                <a:solidFill>
                  <a:schemeClr val="bg1"/>
                </a:solidFill>
                <a:latin typeface="+mn-lt"/>
              </a:defRPr>
            </a:lvl3pPr>
            <a:lvl4pPr marL="914400" indent="-228600">
              <a:lnSpc>
                <a:spcPct val="100000"/>
              </a:lnSpc>
              <a:buFont typeface="Arial" pitchFamily="34" charset="0"/>
              <a:buChar char="•"/>
              <a:defRPr sz="1800" baseline="0">
                <a:solidFill>
                  <a:schemeClr val="bg1"/>
                </a:solidFill>
                <a:latin typeface="+mn-lt"/>
              </a:defRPr>
            </a:lvl4pPr>
            <a:lvl5pPr marL="1143000" indent="-228600">
              <a:lnSpc>
                <a:spcPct val="100000"/>
              </a:lnSpc>
              <a:buFont typeface="Arial" pitchFamily="34" charset="0"/>
              <a:buChar char="•"/>
              <a:defRPr sz="1800" baseline="0">
                <a:solidFill>
                  <a:schemeClr val="bg1"/>
                </a:solidFill>
                <a:latin typeface="+mn-lt"/>
              </a:defRPr>
            </a:lvl5pPr>
            <a:lvl6pPr>
              <a:lnSpc>
                <a:spcPct val="100000"/>
              </a:lnSpc>
              <a:defRPr b="0"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3"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
        <p:nvSpPr>
          <p:cNvPr id="5" name="Text Placeholder 11"/>
          <p:cNvSpPr>
            <a:spLocks noGrp="1"/>
          </p:cNvSpPr>
          <p:nvPr>
            <p:ph type="body" sz="quarter" idx="13"/>
          </p:nvPr>
        </p:nvSpPr>
        <p:spPr>
          <a:xfrm>
            <a:off x="5486400" y="914400"/>
            <a:ext cx="3657600" cy="3656836"/>
          </a:xfrm>
          <a:solidFill>
            <a:srgbClr val="0A5BBA">
              <a:alpha val="89804"/>
            </a:srgbClr>
          </a:solidFill>
        </p:spPr>
        <p:txBody>
          <a:bodyPr lIns="182880" tIns="91440" rIns="91440" bIns="91440">
            <a:normAutofit/>
          </a:bodyPr>
          <a:lstStyle>
            <a:lvl1pPr marL="228600" indent="-228600">
              <a:lnSpc>
                <a:spcPct val="100000"/>
              </a:lnSpc>
              <a:buFont typeface="Arial" pitchFamily="34" charset="0"/>
              <a:buChar char="•"/>
              <a:defRPr sz="1800" baseline="0">
                <a:solidFill>
                  <a:schemeClr val="bg1"/>
                </a:solidFill>
                <a:latin typeface="+mn-lt"/>
              </a:defRPr>
            </a:lvl1pPr>
            <a:lvl2pPr marL="457200" indent="-228600">
              <a:lnSpc>
                <a:spcPct val="100000"/>
              </a:lnSpc>
              <a:buFont typeface="Arial" pitchFamily="34" charset="0"/>
              <a:buChar char="•"/>
              <a:defRPr sz="1800" baseline="0">
                <a:solidFill>
                  <a:schemeClr val="bg1"/>
                </a:solidFill>
                <a:latin typeface="+mn-lt"/>
              </a:defRPr>
            </a:lvl2pPr>
            <a:lvl3pPr marL="685800" indent="-228600">
              <a:lnSpc>
                <a:spcPct val="100000"/>
              </a:lnSpc>
              <a:buFont typeface="Arial" pitchFamily="34" charset="0"/>
              <a:buChar char="•"/>
              <a:defRPr sz="1800" baseline="0">
                <a:solidFill>
                  <a:schemeClr val="bg1"/>
                </a:solidFill>
                <a:latin typeface="+mn-lt"/>
              </a:defRPr>
            </a:lvl3pPr>
            <a:lvl4pPr marL="914400" indent="-228600">
              <a:lnSpc>
                <a:spcPct val="100000"/>
              </a:lnSpc>
              <a:buFont typeface="Arial" pitchFamily="34" charset="0"/>
              <a:buChar char="•"/>
              <a:defRPr sz="1800" baseline="0">
                <a:solidFill>
                  <a:schemeClr val="bg1"/>
                </a:solidFill>
                <a:latin typeface="+mn-lt"/>
              </a:defRPr>
            </a:lvl4pPr>
            <a:lvl5pPr marL="1143000" indent="-228600">
              <a:lnSpc>
                <a:spcPct val="100000"/>
              </a:lnSpc>
              <a:buFont typeface="Arial" pitchFamily="34" charset="0"/>
              <a:buChar char="•"/>
              <a:defRPr sz="1800"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6" name="Slide Number Placeholder 2"/>
          <p:cNvSpPr>
            <a:spLocks noGrp="1"/>
          </p:cNvSpPr>
          <p:nvPr>
            <p:ph type="sldNum" sz="quarter" idx="11"/>
          </p:nvPr>
        </p:nvSpPr>
        <p:spPr>
          <a:xfrm>
            <a:off x="6781800" y="4767263"/>
            <a:ext cx="2133600" cy="273844"/>
          </a:xfrm>
        </p:spPr>
        <p:txBody>
          <a:bodyPr/>
          <a:lstStyle>
            <a:lvl1pPr>
              <a:defRPr sz="800">
                <a:solidFill>
                  <a:schemeClr val="bg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5765120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Slide">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1821873" y="914399"/>
            <a:ext cx="3584448" cy="914400"/>
          </a:xfrm>
          <a:solidFill>
            <a:srgbClr val="15AEEF"/>
          </a:solidFill>
        </p:spPr>
        <p:txBody>
          <a:bodyPr lIns="182880" tIns="91440" rIns="91440" bIns="91440" anchor="t">
            <a:normAutofit/>
          </a:bodyPr>
          <a:lstStyle>
            <a:lvl1pPr marL="0" indent="0">
              <a:lnSpc>
                <a:spcPct val="90000"/>
              </a:lnSpc>
              <a:spcBef>
                <a:spcPts val="0"/>
              </a:spcBef>
              <a:buNone/>
              <a:defRPr sz="2500" b="0">
                <a:latin typeface="+mj-lt"/>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21873" y="1809750"/>
            <a:ext cx="3584448" cy="2743200"/>
          </a:xfrm>
          <a:solidFill>
            <a:srgbClr val="15AEEF"/>
          </a:solidFill>
        </p:spPr>
        <p:txBody>
          <a:bodyPr wrap="square" lIns="182880" tIns="91440" rIns="91440" bIns="91440" anchor="t">
            <a:normAutofit/>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6927" y="914400"/>
            <a:ext cx="1828800" cy="1828800"/>
          </a:xfrm>
          <a:prstGeom prst="rect">
            <a:avLst/>
          </a:prstGeom>
          <a:solidFill>
            <a:srgbClr val="0A5BBA"/>
          </a:solidFill>
        </p:spPr>
        <p:txBody>
          <a:bodyPr lIns="182880" tIns="91440" rIns="91440" bIns="91440">
            <a:normAutofit/>
          </a:bodyPr>
          <a:lstStyle>
            <a:lvl1pPr>
              <a:defRPr sz="2000" baseline="0">
                <a:solidFill>
                  <a:schemeClr val="bg1"/>
                </a:solidFill>
                <a:latin typeface="+mn-lt"/>
              </a:defRPr>
            </a:lvl1pPr>
          </a:lstStyle>
          <a:p>
            <a:pPr lvl="0"/>
            <a:endParaRPr lang="en-US"/>
          </a:p>
        </p:txBody>
      </p:sp>
      <p:sp>
        <p:nvSpPr>
          <p:cNvPr id="13" name="Text Placeholder 4"/>
          <p:cNvSpPr>
            <a:spLocks noGrp="1"/>
          </p:cNvSpPr>
          <p:nvPr>
            <p:ph type="body" sz="quarter" idx="12"/>
          </p:nvPr>
        </p:nvSpPr>
        <p:spPr>
          <a:xfrm>
            <a:off x="5403273" y="914399"/>
            <a:ext cx="3584448" cy="914400"/>
          </a:xfrm>
          <a:solidFill>
            <a:srgbClr val="0A5BBA"/>
          </a:solidFill>
        </p:spPr>
        <p:txBody>
          <a:bodyPr lIns="182880" tIns="91440" rIns="91440" bIns="91440" anchor="t">
            <a:normAutofit/>
          </a:bodyPr>
          <a:lstStyle>
            <a:lvl1pPr marL="0" indent="0">
              <a:lnSpc>
                <a:spcPct val="90000"/>
              </a:lnSpc>
              <a:spcBef>
                <a:spcPts val="0"/>
              </a:spcBef>
              <a:buNone/>
              <a:defRPr sz="2500" b="0" baseline="0">
                <a:solidFill>
                  <a:schemeClr val="bg1"/>
                </a:solidFill>
                <a:latin typeface="+mj-lt"/>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14" name="Content Placeholder 5"/>
          <p:cNvSpPr>
            <a:spLocks noGrp="1"/>
          </p:cNvSpPr>
          <p:nvPr>
            <p:ph sz="quarter" idx="13"/>
          </p:nvPr>
        </p:nvSpPr>
        <p:spPr>
          <a:xfrm>
            <a:off x="5403273" y="1809749"/>
            <a:ext cx="3584448" cy="2743200"/>
          </a:xfrm>
          <a:solidFill>
            <a:srgbClr val="0A5BBA"/>
          </a:solidFill>
        </p:spPr>
        <p:txBody>
          <a:bodyPr wrap="square" lIns="182880" tIns="91440" rIns="91440" bIns="91440" anchor="t">
            <a:normAutofit/>
          </a:bodyPr>
          <a:lstStyle>
            <a:lvl1pPr marL="296321" indent="-296321">
              <a:defRPr sz="2300">
                <a:solidFill>
                  <a:schemeClr val="bg1"/>
                </a:solidFill>
              </a:defRPr>
            </a:lvl1pPr>
            <a:lvl2pPr marL="570155" indent="-273833">
              <a:defRPr sz="2000">
                <a:solidFill>
                  <a:schemeClr val="bg1"/>
                </a:solidFill>
              </a:defRPr>
            </a:lvl2pPr>
            <a:lvl3pPr marL="821499" indent="-244730">
              <a:defRPr sz="1800">
                <a:solidFill>
                  <a:schemeClr val="bg1"/>
                </a:solidFill>
              </a:defRPr>
            </a:lvl3pPr>
            <a:lvl4pPr marL="1050354" indent="-236793">
              <a:defRPr sz="1700">
                <a:solidFill>
                  <a:schemeClr val="bg1"/>
                </a:solidFill>
              </a:defRPr>
            </a:lvl4pPr>
            <a:lvl5pPr marL="1279210" indent="-220919">
              <a:defRPr sz="17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2"/>
          <p:cNvSpPr>
            <a:spLocks noGrp="1"/>
          </p:cNvSpPr>
          <p:nvPr>
            <p:ph type="sldNum" sz="quarter" idx="11"/>
          </p:nvPr>
        </p:nvSpPr>
        <p:spPr>
          <a:xfrm>
            <a:off x="6781800" y="4767263"/>
            <a:ext cx="2133600" cy="273844"/>
          </a:xfrm>
        </p:spPr>
        <p:txBody>
          <a:bodyPr/>
          <a:lstStyle>
            <a:lvl1pPr>
              <a:defRPr sz="800">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42539417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Slide 1">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Tree>
    <p:extLst>
      <p:ext uri="{BB962C8B-B14F-4D97-AF65-F5344CB8AC3E}">
        <p14:creationId xmlns:p14="http://schemas.microsoft.com/office/powerpoint/2010/main" val="234408723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Slide 2">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Tree>
    <p:extLst>
      <p:ext uri="{BB962C8B-B14F-4D97-AF65-F5344CB8AC3E}">
        <p14:creationId xmlns:p14="http://schemas.microsoft.com/office/powerpoint/2010/main" val="18118448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1">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a:xfrm>
            <a:off x="99407" y="4405657"/>
            <a:ext cx="8815993" cy="656590"/>
          </a:xfrm>
          <a:prstGeom prst="rect">
            <a:avLst/>
          </a:prstGeom>
          <a:noFill/>
        </p:spPr>
        <p:txBody>
          <a:bodyPr wrap="square" rtlCol="0">
            <a:spAutoFit/>
          </a:bodyPr>
          <a:lstStyle/>
          <a:p>
            <a:pPr>
              <a:lnSpc>
                <a:spcPts val="1060"/>
              </a:lnSpc>
            </a:pPr>
            <a:r>
              <a:rPr lang="en-US" sz="800" kern="1200">
                <a:solidFill>
                  <a:schemeClr val="tx1"/>
                </a:solidFill>
                <a:latin typeface="+mn-lt"/>
                <a:ea typeface="+mn-ea"/>
                <a:cs typeface="+mn-cs"/>
              </a:rPr>
              <a:t>© 2013 Microsoft Corporation. All rights reserved. Microsoft, Windows,</a:t>
            </a:r>
            <a:r>
              <a:rPr lang="en-US" sz="800" kern="1200" baseline="0">
                <a:solidFill>
                  <a:schemeClr val="tx1"/>
                </a:solidFill>
                <a:latin typeface="+mn-lt"/>
                <a:ea typeface="+mn-ea"/>
                <a:cs typeface="+mn-cs"/>
              </a:rPr>
              <a:t> and </a:t>
            </a:r>
            <a:r>
              <a:rPr lang="en-US" sz="800" kern="1200">
                <a:solidFill>
                  <a:schemeClr val="tx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
        <p:nvSpPr>
          <p:cNvPr id="8" name="Text Placeholder 9"/>
          <p:cNvSpPr>
            <a:spLocks noGrp="1"/>
          </p:cNvSpPr>
          <p:nvPr>
            <p:ph type="body" sz="quarter" idx="12"/>
          </p:nvPr>
        </p:nvSpPr>
        <p:spPr>
          <a:xfrm>
            <a:off x="5486400" y="914400"/>
            <a:ext cx="3657600" cy="1828800"/>
          </a:xfrm>
          <a:solidFill>
            <a:srgbClr val="0A5BBA"/>
          </a:solidFill>
          <a:ln>
            <a:noFill/>
          </a:ln>
        </p:spPr>
        <p:txBody>
          <a:bodyPr lIns="182880" tIns="91440" rIns="91440" bIns="91440">
            <a:normAutofit/>
          </a:bodyPr>
          <a:lstStyle>
            <a:lvl1pPr marL="0" indent="0" algn="l">
              <a:lnSpc>
                <a:spcPct val="110000"/>
              </a:lnSpc>
              <a:buNone/>
              <a:defRPr lang="en-US" sz="2400" b="0" kern="1200" cap="none" spc="-100" baseline="0" dirty="0">
                <a:ln w="3175">
                  <a:noFill/>
                </a:ln>
                <a:solidFill>
                  <a:schemeClr val="bg1"/>
                </a:solidFill>
                <a:effectLst/>
                <a:latin typeface="+mj-lt"/>
                <a:ea typeface="+mn-ea"/>
                <a:cs typeface="Arial" charset="0"/>
              </a:defRPr>
            </a:lvl1pPr>
            <a:lvl2pPr marL="685800" indent="-225425" algn="l">
              <a:lnSpc>
                <a:spcPct val="110000"/>
              </a:lnSpc>
              <a:defRPr sz="1400">
                <a:solidFill>
                  <a:srgbClr val="3F3F3F"/>
                </a:solidFill>
                <a:latin typeface="+mn-lt"/>
                <a:cs typeface="Segoe UI Semibold"/>
              </a:defRPr>
            </a:lvl2pPr>
            <a:lvl3pPr marL="1028700" indent="-228600" algn="l">
              <a:lnSpc>
                <a:spcPct val="110000"/>
              </a:lnSpc>
              <a:defRPr sz="1400">
                <a:solidFill>
                  <a:srgbClr val="3F3F3F"/>
                </a:solidFill>
                <a:latin typeface="+mn-lt"/>
                <a:cs typeface="Segoe UI Semibold"/>
              </a:defRPr>
            </a:lvl3pPr>
            <a:lvl4pPr marL="1371600" indent="-228600" algn="l">
              <a:lnSpc>
                <a:spcPct val="110000"/>
              </a:lnSpc>
              <a:defRPr sz="1400">
                <a:solidFill>
                  <a:srgbClr val="3F3F3F"/>
                </a:solidFill>
                <a:latin typeface="+mn-lt"/>
                <a:cs typeface="Segoe UI Semibold"/>
              </a:defRPr>
            </a:lvl4pPr>
            <a:lvl5pPr marL="1714500" indent="-228600" algn="l">
              <a:lnSpc>
                <a:spcPct val="110000"/>
              </a:lnSpc>
              <a:defRPr sz="1400">
                <a:solidFill>
                  <a:srgbClr val="3F3F3F"/>
                </a:solidFill>
                <a:latin typeface="+mn-lt"/>
                <a:cs typeface="Segoe UI Semibold"/>
              </a:defRPr>
            </a:lvl5pPr>
          </a:lstStyle>
          <a:p>
            <a:pPr lvl="0"/>
            <a:endParaRPr lang="en-US"/>
          </a:p>
        </p:txBody>
      </p:sp>
      <p:pic>
        <p:nvPicPr>
          <p:cNvPr id="6" name="Picture 5"/>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95" y="112458"/>
            <a:ext cx="914400" cy="194945"/>
          </a:xfrm>
          <a:prstGeom prst="rect">
            <a:avLst/>
          </a:prstGeom>
          <a:noFill/>
        </p:spPr>
      </p:pic>
    </p:spTree>
    <p:extLst>
      <p:ext uri="{BB962C8B-B14F-4D97-AF65-F5344CB8AC3E}">
        <p14:creationId xmlns:p14="http://schemas.microsoft.com/office/powerpoint/2010/main" val="12081533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End Slide 1">
    <p:bg>
      <p:bgPr>
        <a:solidFill>
          <a:srgbClr val="002050"/>
        </a:solidFill>
        <a:effectLst/>
      </p:bgPr>
    </p:bg>
    <p:spTree>
      <p:nvGrpSpPr>
        <p:cNvPr id="1" name=""/>
        <p:cNvGrpSpPr/>
        <p:nvPr/>
      </p:nvGrpSpPr>
      <p:grpSpPr>
        <a:xfrm>
          <a:off x="0" y="0"/>
          <a:ext cx="0" cy="0"/>
          <a:chOff x="0" y="0"/>
          <a:chExt cx="0" cy="0"/>
        </a:xfrm>
      </p:grpSpPr>
      <p:sp>
        <p:nvSpPr>
          <p:cNvPr id="5" name="TextBox 4"/>
          <p:cNvSpPr txBox="1"/>
          <p:nvPr userDrawn="1"/>
        </p:nvSpPr>
        <p:spPr>
          <a:xfrm>
            <a:off x="99407" y="4405657"/>
            <a:ext cx="8815993" cy="656590"/>
          </a:xfrm>
          <a:prstGeom prst="rect">
            <a:avLst/>
          </a:prstGeom>
          <a:noFill/>
        </p:spPr>
        <p:txBody>
          <a:bodyPr wrap="square" rtlCol="0">
            <a:spAutoFit/>
          </a:bodyPr>
          <a:lstStyle/>
          <a:p>
            <a:pPr>
              <a:lnSpc>
                <a:spcPts val="1060"/>
              </a:lnSpc>
            </a:pPr>
            <a:r>
              <a:rPr lang="en-US" sz="800" kern="1200">
                <a:solidFill>
                  <a:schemeClr val="bg1"/>
                </a:solidFill>
                <a:latin typeface="+mn-lt"/>
                <a:ea typeface="+mn-ea"/>
                <a:cs typeface="+mn-cs"/>
              </a:rPr>
              <a:t>© 2013 Microsoft Corporation. All rights reserved. Microsoft, Windows,</a:t>
            </a:r>
            <a:r>
              <a:rPr lang="en-US" sz="800" kern="1200" baseline="0">
                <a:solidFill>
                  <a:schemeClr val="bg1"/>
                </a:solidFill>
                <a:latin typeface="+mn-lt"/>
                <a:ea typeface="+mn-ea"/>
                <a:cs typeface="+mn-cs"/>
              </a:rPr>
              <a:t> and </a:t>
            </a:r>
            <a:r>
              <a:rPr lang="en-US" sz="800" kern="1200">
                <a:solidFill>
                  <a:schemeClr val="bg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bg1"/>
              </a:solidFill>
            </a:endParaRPr>
          </a:p>
        </p:txBody>
      </p:sp>
      <p:sp>
        <p:nvSpPr>
          <p:cNvPr id="8" name="Text Placeholder 9"/>
          <p:cNvSpPr>
            <a:spLocks noGrp="1"/>
          </p:cNvSpPr>
          <p:nvPr>
            <p:ph type="body" sz="quarter" idx="12"/>
          </p:nvPr>
        </p:nvSpPr>
        <p:spPr>
          <a:xfrm>
            <a:off x="5486400" y="914400"/>
            <a:ext cx="3657600" cy="1828800"/>
          </a:xfrm>
          <a:solidFill>
            <a:srgbClr val="0A5BBA"/>
          </a:solidFill>
          <a:ln>
            <a:noFill/>
          </a:ln>
        </p:spPr>
        <p:txBody>
          <a:bodyPr lIns="182880" tIns="91440" rIns="91440" bIns="91440">
            <a:normAutofit/>
          </a:bodyPr>
          <a:lstStyle>
            <a:lvl1pPr marL="0" indent="0" algn="l">
              <a:lnSpc>
                <a:spcPct val="110000"/>
              </a:lnSpc>
              <a:buNone/>
              <a:defRPr lang="en-US" sz="2000" b="0" kern="1200" cap="none" spc="-100" baseline="0" dirty="0">
                <a:ln w="3175">
                  <a:noFill/>
                </a:ln>
                <a:solidFill>
                  <a:schemeClr val="bg1"/>
                </a:solidFill>
                <a:effectLst/>
                <a:latin typeface="+mj-lt"/>
                <a:ea typeface="+mn-ea"/>
                <a:cs typeface="Arial" charset="0"/>
              </a:defRPr>
            </a:lvl1pPr>
            <a:lvl2pPr marL="685800" indent="-225425" algn="l">
              <a:lnSpc>
                <a:spcPct val="110000"/>
              </a:lnSpc>
              <a:defRPr sz="1400">
                <a:solidFill>
                  <a:srgbClr val="3F3F3F"/>
                </a:solidFill>
                <a:latin typeface="+mn-lt"/>
                <a:cs typeface="Segoe UI Semibold"/>
              </a:defRPr>
            </a:lvl2pPr>
            <a:lvl3pPr marL="1028700" indent="-228600" algn="l">
              <a:lnSpc>
                <a:spcPct val="110000"/>
              </a:lnSpc>
              <a:defRPr sz="1400">
                <a:solidFill>
                  <a:srgbClr val="3F3F3F"/>
                </a:solidFill>
                <a:latin typeface="+mn-lt"/>
                <a:cs typeface="Segoe UI Semibold"/>
              </a:defRPr>
            </a:lvl3pPr>
            <a:lvl4pPr marL="1371600" indent="-228600" algn="l">
              <a:lnSpc>
                <a:spcPct val="110000"/>
              </a:lnSpc>
              <a:defRPr sz="1400">
                <a:solidFill>
                  <a:srgbClr val="3F3F3F"/>
                </a:solidFill>
                <a:latin typeface="+mn-lt"/>
                <a:cs typeface="Segoe UI Semibold"/>
              </a:defRPr>
            </a:lvl4pPr>
            <a:lvl5pPr marL="1714500" indent="-228600" algn="l">
              <a:lnSpc>
                <a:spcPct val="110000"/>
              </a:lnSpc>
              <a:defRPr sz="1400">
                <a:solidFill>
                  <a:srgbClr val="3F3F3F"/>
                </a:solidFill>
                <a:latin typeface="+mn-lt"/>
                <a:cs typeface="Segoe UI Semibold"/>
              </a:defRPr>
            </a:lvl5pPr>
          </a:lstStyle>
          <a:p>
            <a:pPr lvl="0"/>
            <a:endParaRPr lang="en-US"/>
          </a:p>
        </p:txBody>
      </p:sp>
      <p:pic>
        <p:nvPicPr>
          <p:cNvPr id="9" name="Picture Placeholder 5" descr="MSFT_logo_rgb_C-Wht.png"/>
          <p:cNvPicPr>
            <a:picLocks noChangeAspect="1"/>
          </p:cNvPicPr>
          <p:nvPr userDrawn="1"/>
        </p:nvPicPr>
        <p:blipFill>
          <a:blip r:embed="rId2">
            <a:extLst>
              <a:ext uri="{28A0092B-C50C-407E-A947-70E740481C1C}">
                <a14:useLocalDpi xmlns:a14="http://schemas.microsoft.com/office/drawing/2010/main" val="0"/>
              </a:ext>
            </a:extLst>
          </a:blip>
          <a:srcRect t="160" b="160"/>
          <a:stretch>
            <a:fillRect/>
          </a:stretch>
        </p:blipFill>
        <p:spPr>
          <a:xfrm>
            <a:off x="0" y="0"/>
            <a:ext cx="1143000" cy="419862"/>
          </a:xfrm>
          <a:prstGeom prst="rect">
            <a:avLst/>
          </a:prstGeom>
        </p:spPr>
      </p:pic>
    </p:spTree>
    <p:extLst>
      <p:ext uri="{BB962C8B-B14F-4D97-AF65-F5344CB8AC3E}">
        <p14:creationId xmlns:p14="http://schemas.microsoft.com/office/powerpoint/2010/main" val="45965370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2">
    <p:bg bwMode="ltGray">
      <p:bgPr>
        <a:solidFill>
          <a:srgbClr val="002050"/>
        </a:solidFill>
        <a:effectLst/>
      </p:bgPr>
    </p:bg>
    <p:spTree>
      <p:nvGrpSpPr>
        <p:cNvPr id="1" name=""/>
        <p:cNvGrpSpPr/>
        <p:nvPr/>
      </p:nvGrpSpPr>
      <p:grpSpPr>
        <a:xfrm>
          <a:off x="0" y="0"/>
          <a:ext cx="0" cy="0"/>
          <a:chOff x="0" y="0"/>
          <a:chExt cx="0" cy="0"/>
        </a:xfrm>
      </p:grpSpPr>
      <p:pic>
        <p:nvPicPr>
          <p:cNvPr id="11" name="Picture Placeholder 4" descr="MSFT_logo_rgb_C-Wht_D.png"/>
          <p:cNvPicPr>
            <a:picLocks noChangeAspect="1"/>
          </p:cNvPicPr>
          <p:nvPr userDrawn="1"/>
        </p:nvPicPr>
        <p:blipFill>
          <a:blip r:embed="rId2">
            <a:extLst>
              <a:ext uri="{28A0092B-C50C-407E-A947-70E740481C1C}">
                <a14:useLocalDpi xmlns:a14="http://schemas.microsoft.com/office/drawing/2010/main" val="0"/>
              </a:ext>
            </a:extLst>
          </a:blip>
          <a:srcRect t="160" b="160"/>
          <a:stretch>
            <a:fillRect/>
          </a:stretch>
        </p:blipFill>
        <p:spPr>
          <a:xfrm>
            <a:off x="0" y="0"/>
            <a:ext cx="1143000" cy="419862"/>
          </a:xfrm>
          <a:prstGeom prst="rect">
            <a:avLst/>
          </a:prstGeom>
        </p:spPr>
      </p:pic>
      <p:sp>
        <p:nvSpPr>
          <p:cNvPr id="13" name="TextBox 12"/>
          <p:cNvSpPr txBox="1"/>
          <p:nvPr userDrawn="1"/>
        </p:nvSpPr>
        <p:spPr>
          <a:xfrm>
            <a:off x="7336427" y="99991"/>
            <a:ext cx="1502362" cy="230832"/>
          </a:xfrm>
          <a:prstGeom prst="rect">
            <a:avLst/>
          </a:prstGeom>
          <a:noFill/>
        </p:spPr>
        <p:txBody>
          <a:bodyPr wrap="square" rtlCol="0">
            <a:spAutoFit/>
          </a:bodyPr>
          <a:lstStyle/>
          <a:p>
            <a:pPr algn="r"/>
            <a:r>
              <a:rPr lang="en-US" sz="900">
                <a:solidFill>
                  <a:schemeClr val="bg1"/>
                </a:solidFill>
                <a:latin typeface="Segoe UI" pitchFamily="34" charset="0"/>
                <a:ea typeface="Segoe UI" pitchFamily="34" charset="0"/>
                <a:cs typeface="Segoe UI" pitchFamily="34" charset="0"/>
              </a:rPr>
              <a:t>Microsoft Confidential</a:t>
            </a:r>
          </a:p>
        </p:txBody>
      </p:sp>
      <p:sp>
        <p:nvSpPr>
          <p:cNvPr id="14" name="TextBox 13"/>
          <p:cNvSpPr txBox="1"/>
          <p:nvPr userDrawn="1"/>
        </p:nvSpPr>
        <p:spPr>
          <a:xfrm>
            <a:off x="99407" y="4405657"/>
            <a:ext cx="8815993" cy="656590"/>
          </a:xfrm>
          <a:prstGeom prst="rect">
            <a:avLst/>
          </a:prstGeom>
          <a:noFill/>
        </p:spPr>
        <p:txBody>
          <a:bodyPr wrap="square" rtlCol="0">
            <a:spAutoFit/>
          </a:bodyPr>
          <a:lstStyle/>
          <a:p>
            <a:pPr>
              <a:lnSpc>
                <a:spcPts val="1060"/>
              </a:lnSpc>
            </a:pPr>
            <a:r>
              <a:rPr lang="en-US" sz="800" kern="1200">
                <a:solidFill>
                  <a:schemeClr val="bg1"/>
                </a:solidFill>
                <a:latin typeface="+mn-lt"/>
                <a:ea typeface="+mn-ea"/>
                <a:cs typeface="+mn-cs"/>
              </a:rPr>
              <a:t>© 2013 Microsoft Corporation. All rights reserved. Microsoft, Windows</a:t>
            </a:r>
            <a:r>
              <a:rPr lang="en-US" sz="800" kern="1200" baseline="0">
                <a:solidFill>
                  <a:schemeClr val="bg1"/>
                </a:solidFill>
                <a:latin typeface="+mn-lt"/>
                <a:ea typeface="+mn-ea"/>
                <a:cs typeface="+mn-cs"/>
              </a:rPr>
              <a:t>, </a:t>
            </a:r>
            <a:r>
              <a:rPr lang="en-US" sz="800" kern="1200">
                <a:solidFill>
                  <a:schemeClr val="bg1"/>
                </a:solidFill>
                <a:latin typeface="+mn-lt"/>
                <a:ea typeface="+mn-ea"/>
                <a:cs typeface="+mn-cs"/>
              </a:rPr>
              <a:t>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bg1"/>
              </a:solidFill>
            </a:endParaRPr>
          </a:p>
        </p:txBody>
      </p:sp>
      <p:sp>
        <p:nvSpPr>
          <p:cNvPr id="7" name="Text Placeholder 9"/>
          <p:cNvSpPr>
            <a:spLocks noGrp="1"/>
          </p:cNvSpPr>
          <p:nvPr>
            <p:ph type="body" sz="quarter" idx="12"/>
          </p:nvPr>
        </p:nvSpPr>
        <p:spPr>
          <a:xfrm>
            <a:off x="0" y="914400"/>
            <a:ext cx="3657600" cy="1828800"/>
          </a:xfrm>
          <a:solidFill>
            <a:srgbClr val="FFFFFF">
              <a:alpha val="90000"/>
            </a:srgbClr>
          </a:solidFill>
        </p:spPr>
        <p:txBody>
          <a:bodyPr lIns="182880" tIns="91440" rIns="91440" bIns="91440">
            <a:normAutofit/>
          </a:bodyPr>
          <a:lstStyle>
            <a:lvl1pPr marL="0" indent="0" algn="l">
              <a:lnSpc>
                <a:spcPct val="110000"/>
              </a:lnSpc>
              <a:buNone/>
              <a:defRPr lang="en-US" sz="2000" b="0" kern="1200" cap="none" spc="-100" baseline="0" dirty="0">
                <a:ln w="3175">
                  <a:noFill/>
                </a:ln>
                <a:solidFill>
                  <a:schemeClr val="tx1"/>
                </a:solidFill>
                <a:effectLst/>
                <a:latin typeface="+mj-lt"/>
                <a:ea typeface="+mn-ea"/>
                <a:cs typeface="Arial" charset="0"/>
              </a:defRPr>
            </a:lvl1pPr>
            <a:lvl2pPr marL="685800" indent="-225425" algn="l">
              <a:lnSpc>
                <a:spcPct val="110000"/>
              </a:lnSpc>
              <a:defRPr sz="1400">
                <a:solidFill>
                  <a:srgbClr val="3F3F3F"/>
                </a:solidFill>
                <a:latin typeface="+mn-lt"/>
                <a:cs typeface="Segoe UI Semibold"/>
              </a:defRPr>
            </a:lvl2pPr>
            <a:lvl3pPr marL="1028700" indent="-228600" algn="l">
              <a:lnSpc>
                <a:spcPct val="110000"/>
              </a:lnSpc>
              <a:defRPr sz="1400">
                <a:solidFill>
                  <a:srgbClr val="3F3F3F"/>
                </a:solidFill>
                <a:latin typeface="+mn-lt"/>
                <a:cs typeface="Segoe UI Semibold"/>
              </a:defRPr>
            </a:lvl3pPr>
            <a:lvl4pPr marL="1371600" indent="-228600" algn="l">
              <a:lnSpc>
                <a:spcPct val="110000"/>
              </a:lnSpc>
              <a:defRPr sz="1400">
                <a:solidFill>
                  <a:srgbClr val="3F3F3F"/>
                </a:solidFill>
                <a:latin typeface="+mn-lt"/>
                <a:cs typeface="Segoe UI Semibold"/>
              </a:defRPr>
            </a:lvl4pPr>
            <a:lvl5pPr marL="1714500" indent="-228600" algn="l">
              <a:lnSpc>
                <a:spcPct val="110000"/>
              </a:lnSpc>
              <a:defRPr sz="1400">
                <a:solidFill>
                  <a:srgbClr val="3F3F3F"/>
                </a:solidFill>
                <a:latin typeface="+mn-lt"/>
                <a:cs typeface="Segoe UI Semibold"/>
              </a:defRPr>
            </a:lvl5pPr>
          </a:lstStyle>
          <a:p>
            <a:pPr lvl="0"/>
            <a:endParaRPr lang="en-US"/>
          </a:p>
        </p:txBody>
      </p:sp>
    </p:spTree>
    <p:extLst>
      <p:ext uri="{BB962C8B-B14F-4D97-AF65-F5344CB8AC3E}">
        <p14:creationId xmlns:p14="http://schemas.microsoft.com/office/powerpoint/2010/main" val="4268108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920926"/>
            <a:ext cx="3657600" cy="1828800"/>
          </a:xfrm>
          <a:prstGeom prst="rect">
            <a:avLst/>
          </a:prstGeom>
          <a:noFill/>
        </p:spPr>
        <p:txBody>
          <a:bodyPr lIns="182880" tIns="91440" rIns="91440" bIns="91440">
            <a:normAutofit/>
          </a:bodyPr>
          <a:lstStyle>
            <a:lvl1pPr>
              <a:defRPr lang="en-US" sz="3200" dirty="0" smtClean="0">
                <a:solidFill>
                  <a:schemeClr val="bg1"/>
                </a:solidFill>
              </a:defRPr>
            </a:lvl1pPr>
          </a:lstStyle>
          <a:p>
            <a:pPr lvl="0"/>
            <a:endParaRPr lang="en-US"/>
          </a:p>
        </p:txBody>
      </p:sp>
      <p:sp>
        <p:nvSpPr>
          <p:cNvPr id="6" name="Text Placeholder 6"/>
          <p:cNvSpPr>
            <a:spLocks noGrp="1"/>
          </p:cNvSpPr>
          <p:nvPr>
            <p:ph type="body" sz="quarter" idx="10" hasCustomPrompt="1"/>
          </p:nvPr>
        </p:nvSpPr>
        <p:spPr>
          <a:xfrm>
            <a:off x="158795" y="2825398"/>
            <a:ext cx="2438400" cy="221599"/>
          </a:xfrm>
        </p:spPr>
        <p:txBody>
          <a:bodyPr/>
          <a:lstStyle>
            <a:lvl1pPr marL="27432" indent="0">
              <a:lnSpc>
                <a:spcPct val="90000"/>
              </a:lnSpc>
              <a:spcBef>
                <a:spcPts val="384"/>
              </a:spcBef>
              <a:buFontTx/>
              <a:buNone/>
              <a:defRPr sz="1600" baseline="0">
                <a:solidFill>
                  <a:schemeClr val="bg1"/>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152400" y="2442640"/>
            <a:ext cx="2438400" cy="221599"/>
          </a:xfrm>
        </p:spPr>
        <p:txBody>
          <a:bodyPr/>
          <a:lstStyle>
            <a:lvl1pPr marL="27432" indent="0">
              <a:buFontTx/>
              <a:buNone/>
              <a:defRPr sz="1600" baseline="0">
                <a:solidFill>
                  <a:schemeClr val="bg1"/>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a:t>Click to add date</a:t>
            </a:r>
          </a:p>
        </p:txBody>
      </p:sp>
      <p:pic>
        <p:nvPicPr>
          <p:cNvPr id="9" name="Picture 8"/>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795" y="112458"/>
            <a:ext cx="914400" cy="194945"/>
          </a:xfrm>
          <a:prstGeom prst="rect">
            <a:avLst/>
          </a:prstGeom>
          <a:noFill/>
        </p:spPr>
      </p:pic>
    </p:spTree>
    <p:extLst>
      <p:ext uri="{BB962C8B-B14F-4D97-AF65-F5344CB8AC3E}">
        <p14:creationId xmlns:p14="http://schemas.microsoft.com/office/powerpoint/2010/main" val="163788373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1">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1828800" y="914400"/>
            <a:ext cx="3657600" cy="3656836"/>
          </a:xfrm>
          <a:solidFill>
            <a:srgbClr val="1A3762"/>
          </a:solidFill>
        </p:spPr>
        <p:txBody>
          <a:bodyPr lIns="182880" tIns="91440" rIns="91440" bIns="91440">
            <a:noAutofit/>
          </a:bodyPr>
          <a:lstStyle>
            <a:lvl1pPr marL="228600" indent="-228600">
              <a:lnSpc>
                <a:spcPct val="100000"/>
              </a:lnSpc>
              <a:buFont typeface="Arial" pitchFamily="34" charset="0"/>
              <a:buChar char="•"/>
              <a:defRPr sz="2000">
                <a:solidFill>
                  <a:schemeClr val="bg1"/>
                </a:solidFill>
              </a:defRPr>
            </a:lvl1pPr>
            <a:lvl2pPr marL="685800" indent="-228600">
              <a:lnSpc>
                <a:spcPct val="100000"/>
              </a:lnSpc>
              <a:buFont typeface="Arial" pitchFamily="34" charset="0"/>
              <a:buChar char="•"/>
              <a:defRPr sz="2000">
                <a:solidFill>
                  <a:schemeClr val="bg1"/>
                </a:solidFill>
              </a:defRPr>
            </a:lvl2pPr>
            <a:lvl3pPr marL="1028700" indent="-228600">
              <a:lnSpc>
                <a:spcPct val="100000"/>
              </a:lnSpc>
              <a:buFont typeface="Arial" pitchFamily="34" charset="0"/>
              <a:buChar char="•"/>
              <a:defRPr sz="2000">
                <a:solidFill>
                  <a:schemeClr val="bg1"/>
                </a:solidFill>
              </a:defRPr>
            </a:lvl3pPr>
            <a:lvl4pPr marL="1371600" indent="-228600">
              <a:lnSpc>
                <a:spcPct val="100000"/>
              </a:lnSpc>
              <a:buFont typeface="Arial" pitchFamily="34" charset="0"/>
              <a:buChar char="•"/>
              <a:defRPr sz="2000">
                <a:solidFill>
                  <a:schemeClr val="bg1"/>
                </a:solidFill>
              </a:defRPr>
            </a:lvl4pPr>
            <a:lvl5pPr marL="1714500" indent="-228600">
              <a:lnSpc>
                <a:spcPct val="100000"/>
              </a:lnSpc>
              <a:buFont typeface="Arial" pitchFamily="34" charset="0"/>
              <a:buChar char="•"/>
              <a:defRPr sz="200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hasCustomPrompt="1"/>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r>
              <a:rPr lang="en-US"/>
              <a:t>Agenda</a:t>
            </a:r>
          </a:p>
        </p:txBody>
      </p:sp>
    </p:spTree>
    <p:extLst>
      <p:ext uri="{BB962C8B-B14F-4D97-AF65-F5344CB8AC3E}">
        <p14:creationId xmlns:p14="http://schemas.microsoft.com/office/powerpoint/2010/main" val="212899568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2">
    <p:bg>
      <p:bgPr>
        <a:solidFill>
          <a:srgbClr val="002050"/>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1828800" y="914400"/>
            <a:ext cx="3657600" cy="3656836"/>
          </a:xfrm>
          <a:solidFill>
            <a:srgbClr val="15AEEF">
              <a:alpha val="89804"/>
            </a:srgbClr>
          </a:solidFill>
        </p:spPr>
        <p:txBody>
          <a:bodyPr lIns="182880" tIns="91440" rIns="91440" bIns="91440">
            <a:noAutofit/>
          </a:bodyPr>
          <a:lstStyle>
            <a:lvl1pPr marL="228600" indent="-228600">
              <a:lnSpc>
                <a:spcPct val="100000"/>
              </a:lnSpc>
              <a:buFont typeface="Arial" pitchFamily="34" charset="0"/>
              <a:buChar char="•"/>
              <a:defRPr sz="2000">
                <a:solidFill>
                  <a:schemeClr val="bg1"/>
                </a:solidFill>
              </a:defRPr>
            </a:lvl1pPr>
            <a:lvl2pPr marL="685800" indent="-228600">
              <a:lnSpc>
                <a:spcPct val="120000"/>
              </a:lnSpc>
              <a:buFont typeface="Arial" pitchFamily="34" charset="0"/>
              <a:buChar char="•"/>
              <a:defRPr sz="2000">
                <a:solidFill>
                  <a:schemeClr val="bg1"/>
                </a:solidFill>
              </a:defRPr>
            </a:lvl2pPr>
            <a:lvl3pPr marL="1028700" indent="-228600">
              <a:lnSpc>
                <a:spcPct val="120000"/>
              </a:lnSpc>
              <a:buFont typeface="Arial" pitchFamily="34" charset="0"/>
              <a:buChar char="•"/>
              <a:defRPr sz="2000">
                <a:solidFill>
                  <a:schemeClr val="bg1"/>
                </a:solidFill>
              </a:defRPr>
            </a:lvl3pPr>
            <a:lvl4pPr marL="1371600" indent="-228600">
              <a:lnSpc>
                <a:spcPct val="120000"/>
              </a:lnSpc>
              <a:buFont typeface="Arial" pitchFamily="34" charset="0"/>
              <a:buChar char="•"/>
              <a:defRPr sz="2000">
                <a:solidFill>
                  <a:schemeClr val="bg1"/>
                </a:solidFill>
              </a:defRPr>
            </a:lvl4pPr>
            <a:lvl5pPr marL="1714500" indent="-228600">
              <a:lnSpc>
                <a:spcPct val="120000"/>
              </a:lnSpc>
              <a:buFont typeface="Arial" pitchFamily="34" charset="0"/>
              <a:buChar char="•"/>
              <a:defRPr sz="200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hasCustomPrompt="1"/>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j-lt"/>
              </a:defRPr>
            </a:lvl1pPr>
          </a:lstStyle>
          <a:p>
            <a:pPr lvl="0"/>
            <a:r>
              <a:rPr lang="en-US"/>
              <a:t>Agenda</a:t>
            </a:r>
          </a:p>
        </p:txBody>
      </p:sp>
    </p:spTree>
    <p:extLst>
      <p:ext uri="{BB962C8B-B14F-4D97-AF65-F5344CB8AC3E}">
        <p14:creationId xmlns:p14="http://schemas.microsoft.com/office/powerpoint/2010/main" val="54952378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uidance Text Slid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914400"/>
            <a:ext cx="6858000" cy="3657600"/>
          </a:xfrm>
          <a:solidFill>
            <a:srgbClr val="EAEAEA"/>
          </a:solidFill>
        </p:spPr>
        <p:txBody>
          <a:bodyPr lIns="182880" tIns="91440" rIns="91440" bIns="91440">
            <a:normAutofit/>
          </a:bodyPr>
          <a:lstStyle>
            <a:lvl1pPr marL="228600" indent="-228600">
              <a:lnSpc>
                <a:spcPct val="100000"/>
              </a:lnSpc>
              <a:buFont typeface="Arial" pitchFamily="34" charset="0"/>
              <a:buChar char="•"/>
              <a:defRPr>
                <a:solidFill>
                  <a:srgbClr val="FF0066"/>
                </a:solidFill>
              </a:defRPr>
            </a:lvl1pPr>
            <a:lvl2pPr marL="457200" indent="-228600">
              <a:lnSpc>
                <a:spcPct val="100000"/>
              </a:lnSpc>
              <a:buFont typeface="Arial" pitchFamily="34" charset="0"/>
              <a:buChar char="•"/>
              <a:defRPr>
                <a:solidFill>
                  <a:srgbClr val="FF0066"/>
                </a:solidFill>
              </a:defRPr>
            </a:lvl2pPr>
            <a:lvl3pPr marL="685800" indent="-228600">
              <a:lnSpc>
                <a:spcPct val="100000"/>
              </a:lnSpc>
              <a:buFont typeface="Arial" pitchFamily="34" charset="0"/>
              <a:buChar char="•"/>
              <a:defRPr>
                <a:solidFill>
                  <a:srgbClr val="FF0066"/>
                </a:solidFill>
              </a:defRPr>
            </a:lvl3pPr>
            <a:lvl4pPr marL="914400" indent="-228600">
              <a:lnSpc>
                <a:spcPct val="100000"/>
              </a:lnSpc>
              <a:buFont typeface="Arial" pitchFamily="34" charset="0"/>
              <a:buChar char="•"/>
              <a:defRPr>
                <a:solidFill>
                  <a:srgbClr val="FF0066"/>
                </a:solidFill>
              </a:defRPr>
            </a:lvl4pPr>
            <a:lvl5pPr marL="1143000" indent="-228600">
              <a:lnSpc>
                <a:spcPct val="100000"/>
              </a:lnSpc>
              <a:buFont typeface="Arial" pitchFamily="34" charset="0"/>
              <a:buChar char="•"/>
              <a:defRPr>
                <a:solidFill>
                  <a:srgbClr val="FF0066"/>
                </a:solidFill>
              </a:defRPr>
            </a:lvl5pPr>
            <a:lvl6pPr>
              <a:lnSpc>
                <a:spcPct val="100000"/>
              </a:lnSpc>
              <a:defRPr>
                <a:solidFill>
                  <a:srgbClr val="FF0066"/>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9" name="Title 1"/>
          <p:cNvSpPr>
            <a:spLocks noGrp="1"/>
          </p:cNvSpPr>
          <p:nvPr>
            <p:ph type="title"/>
          </p:nvPr>
        </p:nvSpPr>
        <p:spPr>
          <a:xfrm>
            <a:off x="0" y="914400"/>
            <a:ext cx="1828800" cy="1828800"/>
          </a:xfrm>
          <a:prstGeom prst="rect">
            <a:avLst/>
          </a:prstGeom>
          <a:solidFill>
            <a:schemeClr val="bg2">
              <a:lumMod val="90000"/>
              <a:alpha val="89804"/>
            </a:schemeClr>
          </a:solidFill>
        </p:spPr>
        <p:txBody>
          <a:bodyPr lIns="182880" tIns="91440" rIns="91440" bIns="91440">
            <a:normAutofit/>
          </a:bodyPr>
          <a:lstStyle>
            <a:lvl1pPr>
              <a:defRPr sz="2000" baseline="0">
                <a:solidFill>
                  <a:srgbClr val="FF0066"/>
                </a:solidFill>
                <a:latin typeface="+mn-lt"/>
              </a:defRPr>
            </a:lvl1pPr>
          </a:lstStyle>
          <a:p>
            <a:pPr lvl="0"/>
            <a:endParaRPr lang="en-US"/>
          </a:p>
        </p:txBody>
      </p:sp>
    </p:spTree>
    <p:extLst>
      <p:ext uri="{BB962C8B-B14F-4D97-AF65-F5344CB8AC3E}">
        <p14:creationId xmlns:p14="http://schemas.microsoft.com/office/powerpoint/2010/main" val="4221516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1828800" y="914400"/>
            <a:ext cx="6858000" cy="3657600"/>
          </a:xfrm>
          <a:noFill/>
        </p:spPr>
        <p:txBody>
          <a:bodyPr lIns="182880" tIns="91440" rIns="91440" bIns="91440">
            <a:normAutofit/>
          </a:bodyPr>
          <a:lstStyle>
            <a:lvl1pPr marL="228600" indent="-228600">
              <a:lnSpc>
                <a:spcPct val="100000"/>
              </a:lnSpc>
              <a:buFont typeface="Arial" pitchFamily="34" charset="0"/>
              <a:buChar char="•"/>
              <a:defRPr/>
            </a:lvl1pPr>
            <a:lvl2pPr marL="457200" indent="-225425">
              <a:lnSpc>
                <a:spcPct val="100000"/>
              </a:lnSpc>
              <a:buFont typeface="Arial" pitchFamily="34" charset="0"/>
              <a:buChar char="•"/>
              <a:defRPr/>
            </a:lvl2pPr>
            <a:lvl3pPr marL="685800" indent="-228600">
              <a:lnSpc>
                <a:spcPct val="100000"/>
              </a:lnSpc>
              <a:buFont typeface="Arial" pitchFamily="34" charset="0"/>
              <a:buChar char="•"/>
              <a:defRPr/>
            </a:lvl3pPr>
            <a:lvl4pPr marL="914400" indent="-228600">
              <a:lnSpc>
                <a:spcPct val="100000"/>
              </a:lnSpc>
              <a:buFont typeface="Arial" pitchFamily="34" charset="0"/>
              <a:buChar char="•"/>
              <a:defRPr/>
            </a:lvl4pPr>
            <a:lvl5pPr marL="1143000" indent="-228600">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279862039"/>
      </p:ext>
    </p:extLst>
  </p:cSld>
  <p:clrMapOvr>
    <a:masterClrMapping/>
  </p:clrMapOvr>
  <p:transition>
    <p:fad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3">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9144000" cy="914400"/>
          </a:xfrm>
          <a:prstGeom prst="rect">
            <a:avLst/>
          </a:prstGeom>
          <a:solidFill>
            <a:srgbClr val="0A5BBA">
              <a:alpha val="89804"/>
            </a:srgbClr>
          </a:solidFill>
        </p:spPr>
        <p:txBody>
          <a:bodyPr lIns="182880" tIns="91440" rIns="91440" bIns="91440" anchor="ctr">
            <a:normAutofit/>
          </a:bodyPr>
          <a:lstStyle>
            <a:lvl1pPr>
              <a:defRPr sz="2400" baseline="0">
                <a:solidFill>
                  <a:schemeClr val="bg1"/>
                </a:solidFill>
                <a:latin typeface="+mn-lt"/>
              </a:defRPr>
            </a:lvl1pPr>
          </a:lstStyle>
          <a:p>
            <a:pPr lvl="0"/>
            <a:endParaRPr lang="en-US"/>
          </a:p>
        </p:txBody>
      </p:sp>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457200" y="914400"/>
            <a:ext cx="8229600" cy="3657600"/>
          </a:xfrm>
          <a:noFill/>
        </p:spPr>
        <p:txBody>
          <a:bodyPr lIns="182880" tIns="91440" rIns="91440" bIns="91440">
            <a:normAutofit/>
          </a:bodyPr>
          <a:lstStyle>
            <a:lvl1pPr marL="228600" indent="-228600">
              <a:lnSpc>
                <a:spcPct val="100000"/>
              </a:lnSpc>
              <a:buFont typeface="Arial" pitchFamily="34" charset="0"/>
              <a:buChar char="•"/>
              <a:defRPr/>
            </a:lvl1pPr>
            <a:lvl2pPr marL="457200" indent="-225425">
              <a:lnSpc>
                <a:spcPct val="100000"/>
              </a:lnSpc>
              <a:buFont typeface="Arial" pitchFamily="34" charset="0"/>
              <a:buChar char="•"/>
              <a:defRPr/>
            </a:lvl2pPr>
            <a:lvl3pPr marL="685800" indent="-228600">
              <a:lnSpc>
                <a:spcPct val="100000"/>
              </a:lnSpc>
              <a:buFont typeface="Arial" pitchFamily="34" charset="0"/>
              <a:buChar char="•"/>
              <a:defRPr/>
            </a:lvl3pPr>
            <a:lvl4pPr marL="914400" indent="-228600">
              <a:lnSpc>
                <a:spcPct val="100000"/>
              </a:lnSpc>
              <a:buFont typeface="Arial" pitchFamily="34" charset="0"/>
              <a:buChar char="•"/>
              <a:defRPr/>
            </a:lvl4pPr>
            <a:lvl5pPr marL="1143000" indent="-228600">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2423817407"/>
      </p:ext>
    </p:extLst>
  </p:cSld>
  <p:clrMapOvr>
    <a:masterClrMapping/>
  </p:clrMapOvr>
  <p:transition>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bg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1828800" y="914400"/>
            <a:ext cx="6858000" cy="3657600"/>
          </a:xfrm>
          <a:solidFill>
            <a:srgbClr val="15AEEF">
              <a:alpha val="89804"/>
            </a:srgbClr>
          </a:solidFill>
        </p:spPr>
        <p:txBody>
          <a:bodyPr lIns="182880" tIns="91440" rIns="91440" bIns="91440">
            <a:normAutofit/>
          </a:bodyPr>
          <a:lstStyle>
            <a:lvl1pPr marL="228600" indent="-228600">
              <a:lnSpc>
                <a:spcPct val="100000"/>
              </a:lnSpc>
              <a:buFont typeface="Arial" pitchFamily="34" charset="0"/>
              <a:buChar char="•"/>
              <a:defRPr/>
            </a:lvl1pPr>
            <a:lvl2pPr marL="457200" indent="-225425">
              <a:lnSpc>
                <a:spcPct val="100000"/>
              </a:lnSpc>
              <a:buFont typeface="Arial" pitchFamily="34" charset="0"/>
              <a:buChar char="•"/>
              <a:defRPr/>
            </a:lvl2pPr>
            <a:lvl3pPr marL="685800" indent="-230188">
              <a:lnSpc>
                <a:spcPct val="100000"/>
              </a:lnSpc>
              <a:buFont typeface="Arial" pitchFamily="34" charset="0"/>
              <a:buChar char="•"/>
              <a:defRPr/>
            </a:lvl3pPr>
            <a:lvl4pPr marL="914400" indent="-228600">
              <a:lnSpc>
                <a:spcPct val="100000"/>
              </a:lnSpc>
              <a:buFont typeface="Arial" pitchFamily="34" charset="0"/>
              <a:buChar char="•"/>
              <a:defRPr/>
            </a:lvl4pPr>
            <a:lvl5pPr marL="1143000" indent="-228600">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145985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6">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6927"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1821873" y="914400"/>
            <a:ext cx="6858000" cy="3657600"/>
          </a:xfrm>
          <a:solidFill>
            <a:srgbClr val="15AEEF">
              <a:alpha val="89804"/>
            </a:srgbClr>
          </a:solidFill>
        </p:spPr>
        <p:txBody>
          <a:bodyPr lIns="182880" tIns="91440" rIns="91440" bIns="91440">
            <a:normAutofit/>
          </a:bodyPr>
          <a:lstStyle>
            <a:lvl1pPr marL="228600" indent="-228600">
              <a:lnSpc>
                <a:spcPct val="100000"/>
              </a:lnSpc>
              <a:buFont typeface="Arial" pitchFamily="34" charset="0"/>
              <a:buChar char="•"/>
              <a:defRPr/>
            </a:lvl1pPr>
            <a:lvl2pPr marL="457200" indent="-225425">
              <a:lnSpc>
                <a:spcPct val="100000"/>
              </a:lnSpc>
              <a:buFont typeface="Arial" pitchFamily="34" charset="0"/>
              <a:buChar char="•"/>
              <a:defRPr/>
            </a:lvl2pPr>
            <a:lvl3pPr marL="685800" indent="-230188">
              <a:lnSpc>
                <a:spcPct val="100000"/>
              </a:lnSpc>
              <a:buFont typeface="Arial" pitchFamily="34" charset="0"/>
              <a:buChar char="•"/>
              <a:defRPr/>
            </a:lvl3pPr>
            <a:lvl4pPr marL="914400" indent="-228600">
              <a:lnSpc>
                <a:spcPct val="100000"/>
              </a:lnSpc>
              <a:buFont typeface="Arial" pitchFamily="34" charset="0"/>
              <a:buChar char="•"/>
              <a:defRPr/>
            </a:lvl4pPr>
            <a:lvl5pPr marL="1143000" indent="-228600">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1205174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76600" y="1085850"/>
            <a:ext cx="5476773" cy="2231380"/>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5" name="Slide Number Placeholder 2"/>
          <p:cNvSpPr>
            <a:spLocks noGrp="1"/>
          </p:cNvSpPr>
          <p:nvPr>
            <p:ph type="sldNum" sz="quarter" idx="4"/>
          </p:nvPr>
        </p:nvSpPr>
        <p:spPr>
          <a:xfrm>
            <a:off x="6781800" y="4767263"/>
            <a:ext cx="2133600" cy="273844"/>
          </a:xfrm>
          <a:prstGeom prst="rect">
            <a:avLst/>
          </a:prstGeom>
        </p:spPr>
        <p:txBody>
          <a:bodyPr/>
          <a:lstStyle>
            <a:lvl1pPr algn="r">
              <a:defRPr/>
            </a:lvl1pPr>
          </a:lstStyle>
          <a:p>
            <a:fld id="{74A398B2-5A34-1A4A-811E-F4027282568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903" r:id="rId2"/>
    <p:sldLayoutId id="2147483902" r:id="rId3"/>
    <p:sldLayoutId id="2147483844" r:id="rId4"/>
    <p:sldLayoutId id="2147483845" r:id="rId5"/>
    <p:sldLayoutId id="2147483853" r:id="rId6"/>
    <p:sldLayoutId id="2147483899" r:id="rId7"/>
    <p:sldLayoutId id="2147483847" r:id="rId8"/>
    <p:sldLayoutId id="2147483848" r:id="rId9"/>
    <p:sldLayoutId id="2147483779" r:id="rId10"/>
    <p:sldLayoutId id="2147483901" r:id="rId11"/>
    <p:sldLayoutId id="2147483698" r:id="rId12"/>
    <p:sldLayoutId id="2147483898" r:id="rId13"/>
    <p:sldLayoutId id="2147483895" r:id="rId14"/>
    <p:sldLayoutId id="2147483842" r:id="rId15"/>
    <p:sldLayoutId id="2147483897" r:id="rId16"/>
    <p:sldLayoutId id="2147483783" r:id="rId17"/>
    <p:sldLayoutId id="2147483904" r:id="rId18"/>
    <p:sldLayoutId id="2147483835" r:id="rId19"/>
  </p:sldLayoutIdLst>
  <p:transition>
    <p:fade/>
  </p:transition>
  <p:hf hdr="0" ftr="0" dt="0"/>
  <p:txStyles>
    <p:titleStyle>
      <a:lvl1pPr algn="l" defTabSz="914363" rtl="0" eaLnBrk="1" latinLnBrk="0" hangingPunct="1">
        <a:lnSpc>
          <a:spcPct val="90000"/>
        </a:lnSpc>
        <a:spcBef>
          <a:spcPct val="0"/>
        </a:spcBef>
        <a:buNone/>
        <a:def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228600" indent="-228600" algn="l" defTabSz="914363" rtl="0" eaLnBrk="1" latinLnBrk="0" hangingPunct="1">
        <a:lnSpc>
          <a:spcPct val="100000"/>
        </a:lnSpc>
        <a:spcBef>
          <a:spcPts val="600"/>
        </a:spcBef>
        <a:buSzPct val="80000"/>
        <a:buFont typeface="Arial" pitchFamily="34" charset="0"/>
        <a:buChar char="•"/>
        <a:defRPr sz="2800" kern="1200">
          <a:gradFill>
            <a:gsLst>
              <a:gs pos="0">
                <a:schemeClr val="tx1"/>
              </a:gs>
              <a:gs pos="86000">
                <a:schemeClr val="tx1"/>
              </a:gs>
            </a:gsLst>
            <a:lin ang="5400000" scaled="0"/>
          </a:gradFill>
          <a:latin typeface="+mn-lt"/>
          <a:ea typeface="+mn-ea"/>
          <a:cs typeface="+mn-cs"/>
        </a:defRPr>
      </a:lvl1pPr>
      <a:lvl2pPr marL="457200" indent="-225425" algn="l" defTabSz="914363" rtl="0" eaLnBrk="1" latinLnBrk="0" hangingPunct="1">
        <a:lnSpc>
          <a:spcPct val="100000"/>
        </a:lnSpc>
        <a:spcBef>
          <a:spcPts val="6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2pPr>
      <a:lvl3pPr marL="685800" indent="-228600" algn="l" defTabSz="914363" rtl="0" eaLnBrk="1" latinLnBrk="0" hangingPunct="1">
        <a:lnSpc>
          <a:spcPct val="100000"/>
        </a:lnSpc>
        <a:spcBef>
          <a:spcPts val="600"/>
        </a:spcBef>
        <a:buSzPct val="80000"/>
        <a:buFont typeface="Arial" pitchFamily="34" charset="0"/>
        <a:buChar char="•"/>
        <a:defRPr sz="2000" kern="1200">
          <a:gradFill>
            <a:gsLst>
              <a:gs pos="0">
                <a:schemeClr val="tx1"/>
              </a:gs>
              <a:gs pos="86000">
                <a:schemeClr val="tx1"/>
              </a:gs>
            </a:gsLst>
            <a:lin ang="5400000" scaled="0"/>
          </a:gradFill>
          <a:latin typeface="+mn-lt"/>
          <a:ea typeface="+mn-ea"/>
          <a:cs typeface="+mn-cs"/>
        </a:defRPr>
      </a:lvl3pPr>
      <a:lvl4pPr marL="914400" indent="-227013" algn="l" defTabSz="914363" rtl="0" eaLnBrk="1" latinLnBrk="0" hangingPunct="1">
        <a:lnSpc>
          <a:spcPct val="100000"/>
        </a:lnSpc>
        <a:spcBef>
          <a:spcPts val="600"/>
        </a:spcBef>
        <a:buSzPct val="80000"/>
        <a:buFont typeface="Arial" pitchFamily="34" charset="0"/>
        <a:buChar char="•"/>
        <a:defRPr sz="1800" kern="1200">
          <a:gradFill>
            <a:gsLst>
              <a:gs pos="0">
                <a:schemeClr val="tx1"/>
              </a:gs>
              <a:gs pos="86000">
                <a:schemeClr val="tx1"/>
              </a:gs>
            </a:gsLst>
            <a:lin ang="5400000" scaled="0"/>
          </a:gradFill>
          <a:latin typeface="+mn-lt"/>
          <a:ea typeface="+mn-ea"/>
          <a:cs typeface="+mn-cs"/>
        </a:defRPr>
      </a:lvl4pPr>
      <a:lvl5pPr marL="1143000" indent="-228600" algn="l" defTabSz="914363" rtl="0" eaLnBrk="1" latinLnBrk="0" hangingPunct="1">
        <a:lnSpc>
          <a:spcPct val="100000"/>
        </a:lnSpc>
        <a:spcBef>
          <a:spcPts val="600"/>
        </a:spcBef>
        <a:buSzPct val="80000"/>
        <a:buFont typeface="Arial" pitchFamily="34" charset="0"/>
        <a:buChar char="•"/>
        <a:defRPr sz="1600" kern="1200">
          <a:gradFill>
            <a:gsLst>
              <a:gs pos="0">
                <a:schemeClr val="tx1"/>
              </a:gs>
              <a:gs pos="86000">
                <a:schemeClr val="tx1"/>
              </a:gs>
            </a:gsLst>
            <a:lin ang="5400000" scaled="0"/>
          </a:gradFill>
          <a:latin typeface="+mn-lt"/>
          <a:ea typeface="+mn-ea"/>
          <a:cs typeface="+mn-cs"/>
        </a:defRPr>
      </a:lvl5pPr>
      <a:lvl6pPr marL="1370013" indent="-227013" algn="l" defTabSz="914363" rtl="0" eaLnBrk="1" latinLnBrk="0" hangingPunct="1">
        <a:lnSpc>
          <a:spcPct val="100000"/>
        </a:lnSpc>
        <a:spcBef>
          <a:spcPts val="600"/>
        </a:spcBef>
        <a:buFont typeface="Arial" pitchFamily="34" charset="0"/>
        <a:buChar char="•"/>
        <a:defRPr sz="14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hyperlink" Target="http://mikefrobbins.com/2017/08/24/how-to-install-visual-studio-code-and-configure-it-as-a-replacement-for-the-powershell-ise/" TargetMode="External"/><Relationship Id="rId4" Type="http://schemas.openxmlformats.org/officeDocument/2006/relationships/hyperlink" Target="https://code.visualstudio.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6174"/>
            <a:ext cx="4097438" cy="2117415"/>
          </a:xfrm>
        </p:spPr>
        <p:txBody>
          <a:bodyPr/>
          <a:lstStyle/>
          <a:p>
            <a:br>
              <a:rPr lang="en-US" dirty="0"/>
            </a:br>
            <a:br>
              <a:rPr lang="en-US" dirty="0"/>
            </a:br>
            <a:r>
              <a:rPr lang="en-US" sz="3200" dirty="0"/>
              <a:t>Git Basics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a:t>
            </a:fld>
            <a:endParaRPr lang="en-US"/>
          </a:p>
        </p:txBody>
      </p:sp>
      <p:pic>
        <p:nvPicPr>
          <p:cNvPr id="13" name="Picture 12">
            <a:extLst>
              <a:ext uri="{FF2B5EF4-FFF2-40B4-BE49-F238E27FC236}">
                <a16:creationId xmlns:a16="http://schemas.microsoft.com/office/drawing/2014/main" id="{E4975DFD-6174-4B90-A1EB-282B1D0D32EF}"/>
              </a:ext>
            </a:extLst>
          </p:cNvPr>
          <p:cNvPicPr>
            <a:picLocks noChangeAspect="1"/>
          </p:cNvPicPr>
          <p:nvPr/>
        </p:nvPicPr>
        <p:blipFill>
          <a:blip r:embed="rId3"/>
          <a:stretch>
            <a:fillRect/>
          </a:stretch>
        </p:blipFill>
        <p:spPr>
          <a:xfrm>
            <a:off x="0" y="3113588"/>
            <a:ext cx="3356107" cy="1033737"/>
          </a:xfrm>
          <a:prstGeom prst="rect">
            <a:avLst/>
          </a:prstGeom>
        </p:spPr>
      </p:pic>
    </p:spTree>
    <p:extLst>
      <p:ext uri="{BB962C8B-B14F-4D97-AF65-F5344CB8AC3E}">
        <p14:creationId xmlns:p14="http://schemas.microsoft.com/office/powerpoint/2010/main" val="176115124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6175"/>
            <a:ext cx="1828800" cy="1828800"/>
          </a:xfrm>
        </p:spPr>
        <p:txBody>
          <a:bodyPr/>
          <a:lstStyle/>
          <a:p>
            <a:br>
              <a:rPr lang="en-US" dirty="0"/>
            </a:br>
            <a:br>
              <a:rPr lang="en-US" dirty="0"/>
            </a:br>
            <a:r>
              <a:rPr lang="en-US" sz="2400" dirty="0"/>
              <a:t>Agenda</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a:t>
            </a:fld>
            <a:endParaRPr lang="en-US"/>
          </a:p>
        </p:txBody>
      </p:sp>
      <p:sp>
        <p:nvSpPr>
          <p:cNvPr id="4" name="Content Placeholder 3"/>
          <p:cNvSpPr>
            <a:spLocks noGrp="1"/>
          </p:cNvSpPr>
          <p:nvPr>
            <p:ph idx="1"/>
          </p:nvPr>
        </p:nvSpPr>
        <p:spPr>
          <a:xfrm>
            <a:off x="1828800" y="914400"/>
            <a:ext cx="6858000" cy="3657600"/>
          </a:xfrm>
        </p:spPr>
        <p:txBody>
          <a:bodyPr>
            <a:normAutofit/>
          </a:bodyPr>
          <a:lstStyle/>
          <a:p>
            <a:r>
              <a:rPr lang="en-US" sz="3200" dirty="0"/>
              <a:t>Git basics</a:t>
            </a:r>
          </a:p>
          <a:p>
            <a:r>
              <a:rPr lang="en-US" sz="3200" dirty="0"/>
              <a:t>Git – Installation and Setup</a:t>
            </a:r>
          </a:p>
          <a:p>
            <a:r>
              <a:rPr lang="en-US" sz="3200" dirty="0"/>
              <a:t>Git - Creating and Managing REPO</a:t>
            </a:r>
          </a:p>
          <a:p>
            <a:r>
              <a:rPr lang="en-US" sz="3200" dirty="0"/>
              <a:t>Using Git with VS Code and </a:t>
            </a:r>
            <a:r>
              <a:rPr lang="en-US" sz="3200" dirty="0" err="1"/>
              <a:t>Github</a:t>
            </a:r>
            <a:endParaRPr lang="en-US" sz="3200" dirty="0"/>
          </a:p>
          <a:p>
            <a:pPr marL="0" indent="0">
              <a:buNone/>
            </a:pPr>
            <a:endParaRPr lang="en-US" sz="3200" dirty="0"/>
          </a:p>
          <a:p>
            <a:pPr marL="0" indent="0">
              <a:buNone/>
            </a:pPr>
            <a:endParaRPr lang="en-US" sz="1800" dirty="0"/>
          </a:p>
        </p:txBody>
      </p:sp>
    </p:spTree>
    <p:extLst>
      <p:ext uri="{BB962C8B-B14F-4D97-AF65-F5344CB8AC3E}">
        <p14:creationId xmlns:p14="http://schemas.microsoft.com/office/powerpoint/2010/main" val="27222338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br>
              <a:rPr lang="en-US" dirty="0"/>
            </a:br>
            <a:r>
              <a:rPr lang="en-US" sz="2400" dirty="0"/>
              <a:t>Installation and Setup</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a:t>
            </a:fld>
            <a:endParaRPr lang="en-US"/>
          </a:p>
        </p:txBody>
      </p:sp>
      <p:sp>
        <p:nvSpPr>
          <p:cNvPr id="4" name="Content Placeholder 3"/>
          <p:cNvSpPr>
            <a:spLocks noGrp="1"/>
          </p:cNvSpPr>
          <p:nvPr>
            <p:ph idx="1"/>
          </p:nvPr>
        </p:nvSpPr>
        <p:spPr>
          <a:xfrm>
            <a:off x="1828799" y="914399"/>
            <a:ext cx="7230533" cy="4126707"/>
          </a:xfrm>
        </p:spPr>
        <p:txBody>
          <a:bodyPr>
            <a:normAutofit fontScale="55000" lnSpcReduction="20000"/>
          </a:bodyPr>
          <a:lstStyle/>
          <a:p>
            <a:r>
              <a:rPr lang="en-US" dirty="0"/>
              <a:t>Download and Install Git from </a:t>
            </a:r>
            <a:r>
              <a:rPr lang="en-US" dirty="0">
                <a:hlinkClick r:id="rId3"/>
              </a:rPr>
              <a:t>https://git-scm.com/downloads</a:t>
            </a:r>
            <a:r>
              <a:rPr lang="en-US" dirty="0"/>
              <a:t> </a:t>
            </a:r>
          </a:p>
          <a:p>
            <a:endParaRPr lang="en-US" dirty="0"/>
          </a:p>
          <a:p>
            <a:r>
              <a:rPr lang="en-US" dirty="0"/>
              <a:t>Install the Posh-Git module from the PowerShell Gallery</a:t>
            </a:r>
          </a:p>
          <a:p>
            <a:endParaRPr lang="en-US" dirty="0"/>
          </a:p>
          <a:p>
            <a:r>
              <a:rPr lang="en-US" dirty="0"/>
              <a:t>Go to </a:t>
            </a:r>
            <a:r>
              <a:rPr lang="en-US" dirty="0">
                <a:hlinkClick r:id="rId4"/>
              </a:rPr>
              <a:t>Code.VisualStudio.com</a:t>
            </a:r>
            <a:r>
              <a:rPr lang="en-US" dirty="0"/>
              <a:t> and download and Install Visual Studio Code</a:t>
            </a:r>
          </a:p>
          <a:p>
            <a:endParaRPr lang="en-US" dirty="0"/>
          </a:p>
          <a:p>
            <a:r>
              <a:rPr lang="en-US" dirty="0"/>
              <a:t>Install PowerShell extension</a:t>
            </a:r>
          </a:p>
          <a:p>
            <a:pPr marL="0" indent="0">
              <a:buNone/>
            </a:pPr>
            <a:r>
              <a:rPr lang="en-US" dirty="0"/>
              <a:t> </a:t>
            </a:r>
          </a:p>
          <a:p>
            <a:r>
              <a:rPr lang="en-US" dirty="0"/>
              <a:t>Install Git extension if not already installed </a:t>
            </a:r>
          </a:p>
          <a:p>
            <a:pPr marL="0" indent="0">
              <a:buNone/>
            </a:pPr>
            <a:r>
              <a:rPr lang="en-US" dirty="0"/>
              <a:t> </a:t>
            </a:r>
          </a:p>
          <a:p>
            <a:r>
              <a:rPr lang="en-US" dirty="0"/>
              <a:t>Install VS code as a replacement for PowerShell ISE (Optional but recommended)</a:t>
            </a:r>
          </a:p>
          <a:p>
            <a:r>
              <a:rPr lang="en-US" dirty="0">
                <a:hlinkClick r:id="rId5"/>
              </a:rPr>
              <a:t>http://mikefrobbins.com/2017/08/24/how-to-install-visual-studio-code-and-configure-it-as-a-replacement-for-the-powershell-ise/ </a:t>
            </a:r>
            <a:endParaRPr lang="en-US" dirty="0"/>
          </a:p>
          <a:p>
            <a:pPr marL="0" indent="0">
              <a:buNone/>
            </a:pPr>
            <a:endParaRPr lang="en-US" sz="1800" dirty="0"/>
          </a:p>
        </p:txBody>
      </p:sp>
    </p:spTree>
    <p:extLst>
      <p:ext uri="{BB962C8B-B14F-4D97-AF65-F5344CB8AC3E}">
        <p14:creationId xmlns:p14="http://schemas.microsoft.com/office/powerpoint/2010/main" val="39321431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br>
              <a:rPr lang="en-US" dirty="0"/>
            </a:br>
            <a:r>
              <a:rPr lang="en-US" sz="2400" dirty="0"/>
              <a:t>Crating and Managing REPO</a:t>
            </a:r>
          </a:p>
        </p:txBody>
      </p:sp>
      <p:sp>
        <p:nvSpPr>
          <p:cNvPr id="3" name="Slide Number Placeholder 2"/>
          <p:cNvSpPr>
            <a:spLocks noGrp="1"/>
          </p:cNvSpPr>
          <p:nvPr>
            <p:ph type="sldNum" sz="quarter" idx="11"/>
          </p:nvPr>
        </p:nvSpPr>
        <p:spPr/>
        <p:txBody>
          <a:bodyPr/>
          <a:lstStyle/>
          <a:p>
            <a:fld id="{74A398B2-5A34-1A4A-811E-F4027282568C}" type="slidenum">
              <a:rPr lang="en-US" smtClean="0"/>
              <a:pPr/>
              <a:t>4</a:t>
            </a:fld>
            <a:endParaRPr lang="en-US"/>
          </a:p>
        </p:txBody>
      </p:sp>
      <p:sp>
        <p:nvSpPr>
          <p:cNvPr id="4" name="Content Placeholder 3"/>
          <p:cNvSpPr>
            <a:spLocks noGrp="1"/>
          </p:cNvSpPr>
          <p:nvPr>
            <p:ph idx="1"/>
          </p:nvPr>
        </p:nvSpPr>
        <p:spPr>
          <a:xfrm>
            <a:off x="2199861" y="228846"/>
            <a:ext cx="5532784" cy="3034749"/>
          </a:xfrm>
        </p:spPr>
        <p:txBody>
          <a:bodyPr>
            <a:normAutofit fontScale="40000" lnSpcReduction="20000"/>
          </a:bodyPr>
          <a:lstStyle/>
          <a:p>
            <a:pPr marL="0" indent="0">
              <a:buNone/>
            </a:pPr>
            <a:r>
              <a:rPr lang="en-US" b="1" i="1" dirty="0"/>
              <a:t>git Init </a:t>
            </a:r>
          </a:p>
          <a:p>
            <a:pPr marL="0" indent="0">
              <a:buNone/>
            </a:pPr>
            <a:r>
              <a:rPr lang="en-US" dirty="0"/>
              <a:t>Create an empty Git repository or reinitialize an existing one</a:t>
            </a:r>
          </a:p>
          <a:p>
            <a:pPr marL="0" indent="0">
              <a:buNone/>
            </a:pPr>
            <a:r>
              <a:rPr lang="en-US" dirty="0"/>
              <a:t>After running the above command, a new .git folder will be created in the directory.  You will need to run </a:t>
            </a:r>
            <a:r>
              <a:rPr lang="en-US" dirty="0" err="1"/>
              <a:t>dir</a:t>
            </a:r>
            <a:r>
              <a:rPr lang="en-US" dirty="0"/>
              <a:t> -attributes h to see this directory as it's hidden</a:t>
            </a:r>
          </a:p>
          <a:p>
            <a:r>
              <a:rPr lang="en-US" dirty="0"/>
              <a:t>If you have Posh-Git installed, your PowerShell prompt will reflect the current status of your GIT repository.  If you do not have Posh-Git install, type the following command:</a:t>
            </a:r>
          </a:p>
          <a:p>
            <a:pPr marL="0" indent="0">
              <a:buNone/>
            </a:pPr>
            <a:r>
              <a:rPr lang="en-US" b="1" i="1" dirty="0"/>
              <a:t>git clone</a:t>
            </a:r>
          </a:p>
          <a:p>
            <a:pPr marL="0" indent="0">
              <a:buNone/>
            </a:pPr>
            <a:r>
              <a:rPr lang="en-US" dirty="0"/>
              <a:t>Copy remote repository into your local folder</a:t>
            </a:r>
          </a:p>
          <a:p>
            <a:pPr marL="0" indent="0">
              <a:buNone/>
            </a:pPr>
            <a:r>
              <a:rPr lang="en-US" sz="2700" b="1" i="1" dirty="0"/>
              <a:t>git status</a:t>
            </a:r>
          </a:p>
          <a:p>
            <a:r>
              <a:rPr lang="en-US" dirty="0"/>
              <a:t>Both the Posh-Git prompt and Git Status will tell you similar information such as:</a:t>
            </a:r>
          </a:p>
          <a:p>
            <a:pPr fontAlgn="ctr"/>
            <a:r>
              <a:rPr lang="en-US" dirty="0"/>
              <a:t>Current Branch</a:t>
            </a:r>
          </a:p>
          <a:p>
            <a:pPr fontAlgn="ctr"/>
            <a:r>
              <a:rPr lang="en-US" dirty="0"/>
              <a:t>Number of files that have been modified, added, deleted</a:t>
            </a:r>
          </a:p>
          <a:p>
            <a:pPr fontAlgn="ctr"/>
            <a:endParaRPr lang="en-US" dirty="0"/>
          </a:p>
          <a:p>
            <a:pPr marL="0" indent="0">
              <a:buNone/>
            </a:pPr>
            <a:endParaRPr lang="en-US" sz="1800" dirty="0"/>
          </a:p>
        </p:txBody>
      </p:sp>
      <p:pic>
        <p:nvPicPr>
          <p:cNvPr id="5" name="Picture 4">
            <a:extLst>
              <a:ext uri="{FF2B5EF4-FFF2-40B4-BE49-F238E27FC236}">
                <a16:creationId xmlns:a16="http://schemas.microsoft.com/office/drawing/2014/main" id="{5F3214E7-7508-48F5-8AB5-23EB82305479}"/>
              </a:ext>
            </a:extLst>
          </p:cNvPr>
          <p:cNvPicPr>
            <a:picLocks noChangeAspect="1"/>
          </p:cNvPicPr>
          <p:nvPr/>
        </p:nvPicPr>
        <p:blipFill>
          <a:blip r:embed="rId3"/>
          <a:stretch>
            <a:fillRect/>
          </a:stretch>
        </p:blipFill>
        <p:spPr>
          <a:xfrm>
            <a:off x="2431945" y="3114882"/>
            <a:ext cx="5153282" cy="1377214"/>
          </a:xfrm>
          <a:prstGeom prst="rect">
            <a:avLst/>
          </a:prstGeom>
        </p:spPr>
      </p:pic>
    </p:spTree>
    <p:extLst>
      <p:ext uri="{BB962C8B-B14F-4D97-AF65-F5344CB8AC3E}">
        <p14:creationId xmlns:p14="http://schemas.microsoft.com/office/powerpoint/2010/main" val="2159573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br>
              <a:rPr lang="en-US" dirty="0"/>
            </a:br>
            <a:r>
              <a:rPr lang="en-US" sz="2400" dirty="0"/>
              <a:t>Crating and Managing REPO</a:t>
            </a:r>
          </a:p>
        </p:txBody>
      </p:sp>
      <p:sp>
        <p:nvSpPr>
          <p:cNvPr id="3" name="Slide Number Placeholder 2"/>
          <p:cNvSpPr>
            <a:spLocks noGrp="1"/>
          </p:cNvSpPr>
          <p:nvPr>
            <p:ph type="sldNum" sz="quarter" idx="11"/>
          </p:nvPr>
        </p:nvSpPr>
        <p:spPr/>
        <p:txBody>
          <a:bodyPr/>
          <a:lstStyle/>
          <a:p>
            <a:fld id="{74A398B2-5A34-1A4A-811E-F4027282568C}" type="slidenum">
              <a:rPr lang="en-US" smtClean="0"/>
              <a:pPr/>
              <a:t>5</a:t>
            </a:fld>
            <a:endParaRPr lang="en-US"/>
          </a:p>
        </p:txBody>
      </p:sp>
      <p:sp>
        <p:nvSpPr>
          <p:cNvPr id="4" name="Content Placeholder 3"/>
          <p:cNvSpPr>
            <a:spLocks noGrp="1"/>
          </p:cNvSpPr>
          <p:nvPr>
            <p:ph idx="1"/>
          </p:nvPr>
        </p:nvSpPr>
        <p:spPr>
          <a:xfrm>
            <a:off x="1913468" y="228846"/>
            <a:ext cx="6913032" cy="1781987"/>
          </a:xfrm>
        </p:spPr>
        <p:txBody>
          <a:bodyPr>
            <a:normAutofit fontScale="40000" lnSpcReduction="20000"/>
          </a:bodyPr>
          <a:lstStyle/>
          <a:p>
            <a:pPr marL="0" indent="0">
              <a:buNone/>
            </a:pPr>
            <a:r>
              <a:rPr lang="en-US" b="1" i="1" dirty="0"/>
              <a:t>Git Add &lt;</a:t>
            </a:r>
            <a:r>
              <a:rPr lang="en-US" b="1" i="1" dirty="0" err="1"/>
              <a:t>fileName</a:t>
            </a:r>
            <a:r>
              <a:rPr lang="en-US" b="1" i="1" dirty="0"/>
              <a:t>&gt; </a:t>
            </a:r>
            <a:endParaRPr lang="en-US" dirty="0"/>
          </a:p>
          <a:p>
            <a:pPr marL="0" indent="0">
              <a:buNone/>
            </a:pPr>
            <a:r>
              <a:rPr lang="en-US" dirty="0"/>
              <a:t>  Or for multiple files</a:t>
            </a:r>
          </a:p>
          <a:p>
            <a:pPr marL="0" indent="0">
              <a:buNone/>
            </a:pPr>
            <a:r>
              <a:rPr lang="en-US" b="1" i="1" dirty="0"/>
              <a:t> Git Add .</a:t>
            </a:r>
            <a:endParaRPr lang="en-US" dirty="0"/>
          </a:p>
          <a:p>
            <a:pPr marL="0" indent="0">
              <a:buNone/>
            </a:pPr>
            <a:r>
              <a:rPr lang="en-US" dirty="0"/>
              <a:t> Add file contents to the index</a:t>
            </a:r>
          </a:p>
          <a:p>
            <a:pPr marL="0" indent="0">
              <a:buNone/>
            </a:pPr>
            <a:r>
              <a:rPr lang="en-US" dirty="0"/>
              <a:t>Notice that our Git prompt now shows a bit more information.  The prompt now displays two distinct pieces of information separated by the pipe symbol ('|').  On the left we see a +1 in green text and on the right a +1 in red.  The left side represents the awesomesauce.ps1 file we just staged, the red right side is that status of the awesomesauce.test.ps1 that still has not been staged.</a:t>
            </a:r>
          </a:p>
          <a:p>
            <a:pPr marL="0" indent="0">
              <a:buNone/>
            </a:pPr>
            <a:endParaRPr lang="en-US" sz="1800" dirty="0"/>
          </a:p>
        </p:txBody>
      </p:sp>
      <p:pic>
        <p:nvPicPr>
          <p:cNvPr id="6" name="Picture 5">
            <a:extLst>
              <a:ext uri="{FF2B5EF4-FFF2-40B4-BE49-F238E27FC236}">
                <a16:creationId xmlns:a16="http://schemas.microsoft.com/office/drawing/2014/main" id="{925AF8E5-4ECB-4239-A07B-CE5DCF12B15D}"/>
              </a:ext>
            </a:extLst>
          </p:cNvPr>
          <p:cNvPicPr>
            <a:picLocks noChangeAspect="1"/>
          </p:cNvPicPr>
          <p:nvPr/>
        </p:nvPicPr>
        <p:blipFill>
          <a:blip r:embed="rId3"/>
          <a:stretch>
            <a:fillRect/>
          </a:stretch>
        </p:blipFill>
        <p:spPr>
          <a:xfrm>
            <a:off x="2142068" y="1937152"/>
            <a:ext cx="4186766" cy="3206348"/>
          </a:xfrm>
          <a:prstGeom prst="rect">
            <a:avLst/>
          </a:prstGeom>
        </p:spPr>
      </p:pic>
      <p:sp>
        <p:nvSpPr>
          <p:cNvPr id="7" name="TextBox 6">
            <a:extLst>
              <a:ext uri="{FF2B5EF4-FFF2-40B4-BE49-F238E27FC236}">
                <a16:creationId xmlns:a16="http://schemas.microsoft.com/office/drawing/2014/main" id="{F54DB4DE-3F53-4922-B254-6756B5CEACD6}"/>
              </a:ext>
            </a:extLst>
          </p:cNvPr>
          <p:cNvSpPr txBox="1"/>
          <p:nvPr/>
        </p:nvSpPr>
        <p:spPr>
          <a:xfrm>
            <a:off x="7001932" y="2772752"/>
            <a:ext cx="1486084" cy="1508105"/>
          </a:xfrm>
          <a:prstGeom prst="rect">
            <a:avLst/>
          </a:prstGeom>
          <a:noFill/>
        </p:spPr>
        <p:txBody>
          <a:bodyPr wrap="square" lIns="0" tIns="0" rIns="0" bIns="0" rtlCol="0">
            <a:spAutoFit/>
          </a:bodyPr>
          <a:lstStyle/>
          <a:p>
            <a:r>
              <a:rPr lang="en-US" sz="1100" dirty="0">
                <a:gradFill>
                  <a:gsLst>
                    <a:gs pos="0">
                      <a:schemeClr val="tx1"/>
                    </a:gs>
                    <a:gs pos="86000">
                      <a:schemeClr val="tx1"/>
                    </a:gs>
                  </a:gsLst>
                  <a:lin ang="5400000" scaled="0"/>
                </a:gradFill>
              </a:rPr>
              <a:t>Note: If you have an Issue with Posh-Git prompt not showing up + and - changes, then run Add-</a:t>
            </a:r>
            <a:r>
              <a:rPr lang="en-US" sz="1100" dirty="0" err="1">
                <a:gradFill>
                  <a:gsLst>
                    <a:gs pos="0">
                      <a:schemeClr val="tx1"/>
                    </a:gs>
                    <a:gs pos="86000">
                      <a:schemeClr val="tx1"/>
                    </a:gs>
                  </a:gsLst>
                  <a:lin ang="5400000" scaled="0"/>
                </a:gradFill>
              </a:rPr>
              <a:t>PoshGitToProfile</a:t>
            </a:r>
            <a:endParaRPr lang="en-US" sz="1100" dirty="0">
              <a:gradFill>
                <a:gsLst>
                  <a:gs pos="0">
                    <a:schemeClr val="tx1"/>
                  </a:gs>
                  <a:gs pos="86000">
                    <a:schemeClr val="tx1"/>
                  </a:gs>
                </a:gsLst>
                <a:lin ang="5400000" scaled="0"/>
              </a:gradFill>
            </a:endParaRPr>
          </a:p>
          <a:p>
            <a:endParaRPr lang="en-US" sz="3200" dirty="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30553983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br>
              <a:rPr lang="en-US" dirty="0"/>
            </a:br>
            <a:r>
              <a:rPr lang="en-US" sz="2400" dirty="0"/>
              <a:t>Crating and Managing REPO</a:t>
            </a:r>
          </a:p>
        </p:txBody>
      </p:sp>
      <p:sp>
        <p:nvSpPr>
          <p:cNvPr id="3" name="Slide Number Placeholder 2"/>
          <p:cNvSpPr>
            <a:spLocks noGrp="1"/>
          </p:cNvSpPr>
          <p:nvPr>
            <p:ph type="sldNum" sz="quarter" idx="11"/>
          </p:nvPr>
        </p:nvSpPr>
        <p:spPr/>
        <p:txBody>
          <a:bodyPr/>
          <a:lstStyle/>
          <a:p>
            <a:fld id="{74A398B2-5A34-1A4A-811E-F4027282568C}" type="slidenum">
              <a:rPr lang="en-US" smtClean="0"/>
              <a:pPr/>
              <a:t>6</a:t>
            </a:fld>
            <a:endParaRPr lang="en-US"/>
          </a:p>
        </p:txBody>
      </p:sp>
      <p:sp>
        <p:nvSpPr>
          <p:cNvPr id="4" name="Content Placeholder 3"/>
          <p:cNvSpPr>
            <a:spLocks noGrp="1"/>
          </p:cNvSpPr>
          <p:nvPr>
            <p:ph idx="1"/>
          </p:nvPr>
        </p:nvSpPr>
        <p:spPr>
          <a:xfrm>
            <a:off x="2019210" y="350345"/>
            <a:ext cx="6592957" cy="4040541"/>
          </a:xfrm>
        </p:spPr>
        <p:txBody>
          <a:bodyPr>
            <a:normAutofit/>
          </a:bodyPr>
          <a:lstStyle/>
          <a:p>
            <a:pPr marL="0" indent="0">
              <a:buNone/>
            </a:pPr>
            <a:r>
              <a:rPr lang="en-US" sz="1200" b="1" i="1" dirty="0"/>
              <a:t>Git config –-global</a:t>
            </a:r>
          </a:p>
          <a:p>
            <a:pPr marL="0" indent="0">
              <a:buNone/>
            </a:pPr>
            <a:endParaRPr lang="en-US" sz="1200" b="1" i="1" dirty="0"/>
          </a:p>
          <a:p>
            <a:pPr marL="0" indent="0">
              <a:buNone/>
            </a:pPr>
            <a:r>
              <a:rPr lang="en-US" sz="1200" dirty="0"/>
              <a:t>Before we proceed with the next step, we need to tell Git who we are.  It will use this information in the next step to identify us as the individual who initiated the step.  We do this by editing the Git Config file (supply your own info)</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Lastly, we need to commit our staged work to the local repository.  We will do this with the Git Commit command.  </a:t>
            </a:r>
          </a:p>
          <a:p>
            <a:pPr marL="0" indent="0">
              <a:buNone/>
            </a:pPr>
            <a:r>
              <a:rPr lang="en-US" sz="1200" dirty="0"/>
              <a:t>This command takes a single parameter (in this example) for the commit message.  It's important to provide a short, </a:t>
            </a:r>
          </a:p>
          <a:p>
            <a:pPr marL="0" indent="0">
              <a:buNone/>
            </a:pPr>
            <a:r>
              <a:rPr lang="en-US" sz="1200" dirty="0"/>
              <a:t>clear message summarizing the reason for the commit. </a:t>
            </a:r>
          </a:p>
          <a:p>
            <a:pPr marL="0" indent="0">
              <a:buNone/>
            </a:pPr>
            <a:endParaRPr lang="en-US" sz="1200" dirty="0"/>
          </a:p>
          <a:p>
            <a:pPr marL="0" indent="0">
              <a:buNone/>
            </a:pPr>
            <a:r>
              <a:rPr lang="en-US" sz="1200" b="1" i="1" dirty="0"/>
              <a:t>Git Commit -m 'commit message'</a:t>
            </a:r>
          </a:p>
          <a:p>
            <a:pPr marL="0" indent="0">
              <a:buNone/>
            </a:pPr>
            <a:endParaRPr lang="en-US" sz="900" dirty="0"/>
          </a:p>
          <a:p>
            <a:pPr marL="0" indent="0">
              <a:buNone/>
            </a:pPr>
            <a:endParaRPr lang="en-US" sz="900" dirty="0"/>
          </a:p>
          <a:p>
            <a:pPr marL="0" indent="0">
              <a:buNone/>
            </a:pPr>
            <a:endParaRPr lang="en-US" sz="1800" dirty="0"/>
          </a:p>
        </p:txBody>
      </p:sp>
      <p:pic>
        <p:nvPicPr>
          <p:cNvPr id="8" name="Picture 7">
            <a:extLst>
              <a:ext uri="{FF2B5EF4-FFF2-40B4-BE49-F238E27FC236}">
                <a16:creationId xmlns:a16="http://schemas.microsoft.com/office/drawing/2014/main" id="{193A7FBE-BC3E-4EBC-9A9C-6CB802F66D16}"/>
              </a:ext>
            </a:extLst>
          </p:cNvPr>
          <p:cNvPicPr>
            <a:picLocks noChangeAspect="1"/>
          </p:cNvPicPr>
          <p:nvPr/>
        </p:nvPicPr>
        <p:blipFill>
          <a:blip r:embed="rId4"/>
          <a:stretch>
            <a:fillRect/>
          </a:stretch>
        </p:blipFill>
        <p:spPr>
          <a:xfrm>
            <a:off x="2216820" y="1828800"/>
            <a:ext cx="6927180" cy="350550"/>
          </a:xfrm>
          <a:prstGeom prst="rect">
            <a:avLst/>
          </a:prstGeom>
        </p:spPr>
      </p:pic>
    </p:spTree>
    <p:extLst>
      <p:ext uri="{BB962C8B-B14F-4D97-AF65-F5344CB8AC3E}">
        <p14:creationId xmlns:p14="http://schemas.microsoft.com/office/powerpoint/2010/main" val="4143048507"/>
      </p:ext>
    </p:extLst>
  </p:cSld>
  <p:clrMapOvr>
    <a:overrideClrMapping bg1="lt1" tx1="dk1" bg2="lt2" tx2="dk2" accent1="accent1" accent2="accent2" accent3="accent3" accent4="accent4" accent5="accent5" accent6="accent6" hlink="hlink" folHlink="folHlink"/>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br>
              <a:rPr lang="en-US" dirty="0"/>
            </a:br>
            <a:r>
              <a:rPr lang="en-US" sz="2400" dirty="0"/>
              <a:t>Crating and Managing REPO</a:t>
            </a:r>
          </a:p>
        </p:txBody>
      </p:sp>
      <p:sp>
        <p:nvSpPr>
          <p:cNvPr id="3" name="Slide Number Placeholder 2"/>
          <p:cNvSpPr>
            <a:spLocks noGrp="1"/>
          </p:cNvSpPr>
          <p:nvPr>
            <p:ph type="sldNum" sz="quarter" idx="11"/>
          </p:nvPr>
        </p:nvSpPr>
        <p:spPr/>
        <p:txBody>
          <a:bodyPr/>
          <a:lstStyle/>
          <a:p>
            <a:fld id="{74A398B2-5A34-1A4A-811E-F4027282568C}" type="slidenum">
              <a:rPr lang="en-US" smtClean="0"/>
              <a:pPr/>
              <a:t>7</a:t>
            </a:fld>
            <a:endParaRPr lang="en-US"/>
          </a:p>
        </p:txBody>
      </p:sp>
      <p:sp>
        <p:nvSpPr>
          <p:cNvPr id="4" name="Content Placeholder 3"/>
          <p:cNvSpPr>
            <a:spLocks noGrp="1"/>
          </p:cNvSpPr>
          <p:nvPr>
            <p:ph idx="1"/>
          </p:nvPr>
        </p:nvSpPr>
        <p:spPr>
          <a:xfrm>
            <a:off x="1972644" y="909145"/>
            <a:ext cx="6592957" cy="4040541"/>
          </a:xfrm>
        </p:spPr>
        <p:txBody>
          <a:bodyPr>
            <a:normAutofit/>
          </a:bodyPr>
          <a:lstStyle/>
          <a:p>
            <a:pPr marL="0" indent="0">
              <a:lnSpc>
                <a:spcPct val="80000"/>
              </a:lnSpc>
              <a:buNone/>
            </a:pPr>
            <a:r>
              <a:rPr lang="en-US" sz="1600" b="1" i="1" dirty="0"/>
              <a:t>git push -u origin -–all</a:t>
            </a:r>
          </a:p>
          <a:p>
            <a:pPr marL="0" indent="0">
              <a:lnSpc>
                <a:spcPct val="80000"/>
              </a:lnSpc>
              <a:buNone/>
            </a:pPr>
            <a:r>
              <a:rPr lang="en-US" sz="1600" dirty="0"/>
              <a:t>Last thing we need to run is git push command to push the changes to the repo</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b="1" i="1" dirty="0"/>
              <a:t>git pull</a:t>
            </a:r>
          </a:p>
          <a:p>
            <a:pPr marL="0" indent="0">
              <a:buNone/>
            </a:pPr>
            <a:r>
              <a:rPr lang="en-US" sz="1600" dirty="0"/>
              <a:t>Pulls Latest From Remote Repository</a:t>
            </a:r>
          </a:p>
          <a:p>
            <a:pPr marL="0" indent="0">
              <a:buNone/>
            </a:pPr>
            <a:endParaRPr lang="en-US" sz="1600" dirty="0"/>
          </a:p>
          <a:p>
            <a:pPr marL="0" indent="0">
              <a:buNone/>
            </a:pPr>
            <a:r>
              <a:rPr lang="en-US" sz="1600" b="1" i="1" dirty="0"/>
              <a:t>git clone</a:t>
            </a:r>
          </a:p>
          <a:p>
            <a:pPr marL="0" indent="0">
              <a:buNone/>
            </a:pPr>
            <a:r>
              <a:rPr lang="en-US" sz="1600" dirty="0"/>
              <a:t>Will copy the remote repository into your folder</a:t>
            </a:r>
          </a:p>
          <a:p>
            <a:pPr marL="0" indent="0">
              <a:buNone/>
            </a:pPr>
            <a:endParaRPr lang="en-US" sz="900" dirty="0"/>
          </a:p>
        </p:txBody>
      </p:sp>
      <p:pic>
        <p:nvPicPr>
          <p:cNvPr id="5" name="Picture 4">
            <a:extLst>
              <a:ext uri="{FF2B5EF4-FFF2-40B4-BE49-F238E27FC236}">
                <a16:creationId xmlns:a16="http://schemas.microsoft.com/office/drawing/2014/main" id="{1C153503-7909-4C7E-B90B-EF077E133DEE}"/>
              </a:ext>
            </a:extLst>
          </p:cNvPr>
          <p:cNvPicPr>
            <a:picLocks noChangeAspect="1"/>
          </p:cNvPicPr>
          <p:nvPr/>
        </p:nvPicPr>
        <p:blipFill>
          <a:blip r:embed="rId3"/>
          <a:stretch>
            <a:fillRect/>
          </a:stretch>
        </p:blipFill>
        <p:spPr>
          <a:xfrm>
            <a:off x="2143000" y="1828800"/>
            <a:ext cx="3962743" cy="624894"/>
          </a:xfrm>
          <a:prstGeom prst="rect">
            <a:avLst/>
          </a:prstGeom>
        </p:spPr>
      </p:pic>
    </p:spTree>
    <p:extLst>
      <p:ext uri="{BB962C8B-B14F-4D97-AF65-F5344CB8AC3E}">
        <p14:creationId xmlns:p14="http://schemas.microsoft.com/office/powerpoint/2010/main" val="30936106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8294" y="1284790"/>
            <a:ext cx="4051139" cy="2037145"/>
          </a:xfrm>
        </p:spPr>
        <p:txBody>
          <a:bodyPr/>
          <a:lstStyle/>
          <a:p>
            <a:br>
              <a:rPr lang="en-US" sz="2400" dirty="0"/>
            </a:br>
            <a:r>
              <a:rPr lang="en-US" sz="2400" dirty="0"/>
              <a:t>Thank You!</a:t>
            </a:r>
          </a:p>
        </p:txBody>
      </p:sp>
      <p:sp>
        <p:nvSpPr>
          <p:cNvPr id="3" name="Slide Number Placeholder 2"/>
          <p:cNvSpPr>
            <a:spLocks noGrp="1"/>
          </p:cNvSpPr>
          <p:nvPr>
            <p:ph type="sldNum" sz="quarter" idx="11"/>
          </p:nvPr>
        </p:nvSpPr>
        <p:spPr/>
        <p:txBody>
          <a:bodyPr/>
          <a:lstStyle/>
          <a:p>
            <a:fld id="{74A398B2-5A34-1A4A-811E-F4027282568C}" type="slidenum">
              <a:rPr lang="en-US" smtClean="0"/>
              <a:pPr/>
              <a:t>8</a:t>
            </a:fld>
            <a:endParaRPr lang="en-US"/>
          </a:p>
        </p:txBody>
      </p:sp>
    </p:spTree>
    <p:extLst>
      <p:ext uri="{BB962C8B-B14F-4D97-AF65-F5344CB8AC3E}">
        <p14:creationId xmlns:p14="http://schemas.microsoft.com/office/powerpoint/2010/main" val="2275834009"/>
      </p:ext>
    </p:extLst>
  </p:cSld>
  <p:clrMapOvr>
    <a:masterClrMapping/>
  </p:clrMapOvr>
  <p:transition>
    <p:fade/>
  </p:transition>
</p:sld>
</file>

<file path=ppt/theme/theme1.xml><?xml version="1.0" encoding="utf-8"?>
<a:theme xmlns:a="http://schemas.openxmlformats.org/drawingml/2006/main" name="SDM PPT Template">
  <a:themeElements>
    <a:clrScheme name="MS Services - Light Template">
      <a:dk1>
        <a:srgbClr val="292929"/>
      </a:dk1>
      <a:lt1>
        <a:srgbClr val="FFFFFF"/>
      </a:lt1>
      <a:dk2>
        <a:srgbClr val="0070C0"/>
      </a:dk2>
      <a:lt2>
        <a:srgbClr val="DDDDDD"/>
      </a:lt2>
      <a:accent1>
        <a:srgbClr val="5191CD"/>
      </a:accent1>
      <a:accent2>
        <a:srgbClr val="595959"/>
      </a:accent2>
      <a:accent3>
        <a:srgbClr val="A4D7F4"/>
      </a:accent3>
      <a:accent4>
        <a:srgbClr val="7AA23A"/>
      </a:accent4>
      <a:accent5>
        <a:srgbClr val="FFC211"/>
      </a:accent5>
      <a:accent6>
        <a:srgbClr val="C94409"/>
      </a:accent6>
      <a:hlink>
        <a:srgbClr val="2B93E1"/>
      </a:hlink>
      <a:folHlink>
        <a:srgbClr val="2B93E1"/>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2">
          <a:schemeClr val="accent6"/>
        </a:lnRef>
        <a:fillRef idx="1">
          <a:schemeClr val="lt1"/>
        </a:fillRef>
        <a:effectRef idx="0">
          <a:schemeClr val="accent6"/>
        </a:effectRef>
        <a:fontRef idx="minor">
          <a:schemeClr val="dk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S Services - Light Template">
    <a:dk1>
      <a:srgbClr val="292929"/>
    </a:dk1>
    <a:lt1>
      <a:srgbClr val="FFFFFF"/>
    </a:lt1>
    <a:dk2>
      <a:srgbClr val="0070C0"/>
    </a:dk2>
    <a:lt2>
      <a:srgbClr val="DDDDDD"/>
    </a:lt2>
    <a:accent1>
      <a:srgbClr val="5191CD"/>
    </a:accent1>
    <a:accent2>
      <a:srgbClr val="595959"/>
    </a:accent2>
    <a:accent3>
      <a:srgbClr val="A4D7F4"/>
    </a:accent3>
    <a:accent4>
      <a:srgbClr val="7AA23A"/>
    </a:accent4>
    <a:accent5>
      <a:srgbClr val="FFC211"/>
    </a:accent5>
    <a:accent6>
      <a:srgbClr val="C94409"/>
    </a:accent6>
    <a:hlink>
      <a:srgbClr val="2B93E1"/>
    </a:hlink>
    <a:folHlink>
      <a:srgbClr val="2B93E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xsi="http://www.w3.org/2001/XMLSchema-instance" xmlns:p="http://schemas.microsoft.com/office/2006/metadata/properties">
  <documentManagement>
    <DocumentDescription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MSProductsTaxHTField0 xmlns="230e9df3-be65-4c73-a93b-d1236ebd677e">
      <Terms xmlns="http://schemas.microsoft.com/office/infopath/2007/PartnerControls"/>
    </MSProductsTaxHTField0>
    <m74a2925250f485f9486ed3f97e2a6b3 xmlns="230e9df3-be65-4c73-a93b-d1236ebd677e">
      <Terms xmlns="http://schemas.microsoft.com/office/infopath/2007/PartnerControls"/>
    </m74a2925250f485f9486ed3f97e2a6b3>
    <oad7af80ad0f4ba99bb03b3894ab533c xmlns="230e9df3-be65-4c73-a93b-d1236ebd677e">
      <Terms xmlns="http://schemas.microsoft.com/office/infopath/2007/PartnerControls"/>
    </oad7af80ad0f4ba99bb03b3894ab533c>
    <Authors xmlns="230e9df3-be65-4c73-a93b-d1236ebd677e">
      <UserInfo>
        <DisplayName/>
        <AccountId xsi:nil="true"/>
        <AccountType/>
      </UserInfo>
    </Authors>
    <DerivedFromID xmlns="230e9df3-be65-4c73-a93b-d1236ebd677e">Original</DerivedFromID>
    <TaxCatchAll xmlns="230e9df3-be65-4c73-a93b-d1236ebd677e">
      <Value>276</Value>
    </TaxCatchAll>
    <_dlc_DocId xmlns="230e9df3-be65-4c73-a93b-d1236ebd677e">CPS033-1-2094</_dlc_DocId>
    <_dlc_DocIdUrl xmlns="230e9df3-be65-4c73-a93b-d1236ebd677e">
      <Url>https://microsoft.sharepoint.com/teams/CampusProjectSites033/73kzskvkak/_layouts/15/DocIdRedir.aspx?ID=CPS033-1-2094</Url>
      <Description>CPS033-1-2094</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Campus – Individual IP" ma:contentTypeID="0x01010079CA57CA2DAD654DAB031774EE6746580100EC14D567AD9116468CBF01F9D1ACD11B" ma:contentTypeVersion="32" ma:contentTypeDescription="This content type is produced by an individual or team as part of a team collaboration effort, such as customer engagement. Reuse this type of content at your own risk." ma:contentTypeScope="" ma:versionID="5c3ae0e1ba1426477bad1840422f0fb3">
  <xsd:schema xmlns:xsd="http://www.w3.org/2001/XMLSchema" xmlns:xs="http://www.w3.org/2001/XMLSchema" xmlns:p="http://schemas.microsoft.com/office/2006/metadata/properties" xmlns:ns2="230e9df3-be65-4c73-a93b-d1236ebd677e" targetNamespace="http://schemas.microsoft.com/office/2006/metadata/properties" ma:root="true" ma:fieldsID="a85eba233d2cf906480aaedb1c50b7f6" ns2:_="">
    <xsd:import namespace="230e9df3-be65-4c73-a93b-d1236ebd677e"/>
    <xsd:element name="properties">
      <xsd:complexType>
        <xsd:sequence>
          <xsd:element name="documentManagement">
            <xsd:complexType>
              <xsd:all>
                <xsd:element ref="ns2:DerivedFromID" minOccurs="0"/>
                <xsd:element ref="ns2:DocumentDescription" minOccurs="0"/>
                <xsd:element ref="ns2:Authors" minOccurs="0"/>
                <xsd:element ref="ns2:_dlc_DocIdUrl" minOccurs="0"/>
                <xsd:element ref="ns2:_dlc_DocIdPersistId" minOccurs="0"/>
                <xsd:element ref="ns2:MSProductsTaxHTField0" minOccurs="0"/>
                <xsd:element ref="ns2:TaxCatchAll" minOccurs="0"/>
                <xsd:element ref="ns2:TaxCatchAllLabel" minOccurs="0"/>
                <xsd:element ref="ns2:m74a2925250f485f9486ed3f97e2a6b3" minOccurs="0"/>
                <xsd:element ref="ns2:oad7af80ad0f4ba99bb03b3894ab533c" minOccurs="0"/>
                <xsd:element ref="ns2:bc28b5f076654a3b96073bbbebfeb8c9"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erivedFromID" ma:index="2" nillable="true" ma:displayName="Derived from ID" ma:default="Original" ma:description="Holds the Document Id if the document is derived from an existing document in Campus." ma:internalName="DerivedFromID">
      <xsd:simpleType>
        <xsd:restriction base="dms:Text">
          <xsd:maxLength value="255"/>
        </xsd:restriction>
      </xsd:simpleType>
    </xsd:element>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Authors" ma:index="4" nillable="true" ma:displayName="Authors" ma:description="The individuals who contributed to the creation of this content. Includes both primary and secondary authors." ma:list="UserInfo" ma:SharePointGroup="0" ma:internalName="Autho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SProductsTaxHTField0" ma:index="13" nillable="true" ma:taxonomy="true" ma:internalName="MSProductsTaxHTField0" ma:taxonomyFieldName="MSProducts" ma:displayName="MS Products" ma:default=""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aa78a5cd-c333-4645-9218-f97cb32b582d}" ma:internalName="TaxCatchAll" ma:showField="CatchAllData" ma:web="e4397bb7-51ba-44c9-9cf7-112f01635d51">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aa78a5cd-c333-4645-9218-f97cb32b582d}" ma:internalName="TaxCatchAllLabel" ma:readOnly="true" ma:showField="CatchAllDataLabel" ma:web="e4397bb7-51ba-44c9-9cf7-112f01635d51">
      <xsd:complexType>
        <xsd:complexContent>
          <xsd:extension base="dms:MultiChoiceLookup">
            <xsd:sequence>
              <xsd:element name="Value" type="dms:Lookup" maxOccurs="unbounded" minOccurs="0" nillable="true"/>
            </xsd:sequence>
          </xsd:extension>
        </xsd:complexContent>
      </xsd:complexType>
    </xsd:element>
    <xsd:element name="m74a2925250f485f9486ed3f97e2a6b3" ma:index="17" nillable="true" ma:taxonomy="true" ma:internalName="m74a2925250f485f9486ed3f97e2a6b3" ma:taxonomyFieldName="VerticalIndustries" ma:displayName="Vertical Industries" ma:default=""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oad7af80ad0f4ba99bb03b3894ab533c" ma:index="19"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bc28b5f076654a3b96073bbbebfeb8c9" ma:index="21" nillable="true" ma:taxonomy="true" ma:internalName="bc28b5f076654a3b96073bbbebfeb8c9" ma:taxonomyFieldName="MSLanguage" ma:displayName="MS Language" ma:default=""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2" nillable="true" ma:displayName="Document ID Value" ma:description="The value of the document ID assigned to this item." ma:internalName="_dlc_DocId"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D04C59E3-6E75-4D6E-AA3F-C98B0A9571C2}">
  <ds:schemaRefs>
    <ds:schemaRef ds:uri="http://schemas.microsoft.com/sharepoint/v3/contenttype/forms"/>
  </ds:schemaRefs>
</ds:datastoreItem>
</file>

<file path=customXml/itemProps2.xml><?xml version="1.0" encoding="utf-8"?>
<ds:datastoreItem xmlns:ds="http://schemas.openxmlformats.org/officeDocument/2006/customXml" ds:itemID="{B91C5D9A-7E2C-4FBC-8ACE-4C381B1B7E82}">
  <ds:schemaRefs>
    <ds:schemaRef ds:uri="http://schemas.microsoft.com/office/2006/metadata/properties"/>
    <ds:schemaRef ds:uri="230e9df3-be65-4c73-a93b-d1236ebd677e"/>
    <ds:schemaRef ds:uri="http://schemas.microsoft.com/office/infopath/2007/PartnerControls"/>
  </ds:schemaRefs>
</ds:datastoreItem>
</file>

<file path=customXml/itemProps3.xml><?xml version="1.0" encoding="utf-8"?>
<ds:datastoreItem xmlns:ds="http://schemas.openxmlformats.org/officeDocument/2006/customXml" ds:itemID="{BB5D4023-D3EB-45D4-A941-6F7C60D373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1B2B122-5046-47A2-9A67-B4931CAC01A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4540</TotalTime>
  <Words>1232</Words>
  <Application>Microsoft Office PowerPoint</Application>
  <PresentationFormat>On-screen Show (16:9)</PresentationFormat>
  <Paragraphs>111</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Segoe UI</vt:lpstr>
      <vt:lpstr>Segoe UI Light</vt:lpstr>
      <vt:lpstr>Segoe UI Semibold</vt:lpstr>
      <vt:lpstr>SDM PPT Template</vt:lpstr>
      <vt:lpstr>  Git Basics</vt:lpstr>
      <vt:lpstr>  Agenda</vt:lpstr>
      <vt:lpstr>  Installation and Setup</vt:lpstr>
      <vt:lpstr>  Crating and Managing REPO</vt:lpstr>
      <vt:lpstr>  Crating and Managing REPO</vt:lpstr>
      <vt:lpstr>  Crating and Managing REPO</vt:lpstr>
      <vt:lpstr>  Crating and Managing REPO</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ADMS Migration Methods, Scenarios and Troubleshooting</dc:title>
  <dc:creator>Chris Oglesby</dc:creator>
  <cp:lastModifiedBy>Claudia Fer</cp:lastModifiedBy>
  <cp:revision>142</cp:revision>
  <dcterms:modified xsi:type="dcterms:W3CDTF">2018-07-20T03:34:00Z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0x01010079CA57CA2DAD654DAB031774EE6746580100EC14D567AD9116468CBF01F9D1ACD11B</vt:lpwstr>
  </property>
  <property fmtid="{D5CDD505-2E9C-101B-9397-08002B2CF9AE}" pid="3" name="Order">
    <vt:r8>300</vt:r8>
  </property>
  <property fmtid="{D5CDD505-2E9C-101B-9397-08002B2CF9AE}" pid="4" name="Description0">
    <vt:lpwstr>Project Kickoff Presentation Template</vt:lpwstr>
  </property>
  <property fmtid="{D5CDD505-2E9C-101B-9397-08002B2CF9AE}" pid="5" name="Size">
    <vt:lpwstr>158KB</vt:lpwstr>
  </property>
  <property fmtid="{D5CDD505-2E9C-101B-9397-08002B2CF9AE}" pid="6" name="Downloads">
    <vt:lpwstr>1550</vt:lpwstr>
  </property>
  <property fmtid="{D5CDD505-2E9C-101B-9397-08002B2CF9AE}" pid="7" name="TemplateName">
    <vt:lpwstr>SDM - Template - Project Kickoff </vt:lpwstr>
  </property>
  <property fmtid="{D5CDD505-2E9C-101B-9397-08002B2CF9AE}" pid="8" name="PublishedDate">
    <vt:lpwstr>2012-07-17</vt:lpwstr>
  </property>
  <property fmtid="{D5CDD505-2E9C-101B-9397-08002B2CF9AE}" pid="9" name="AssetType">
    <vt:lpwstr>25;#Kick-Off Deck|2a4d3b56-caab-427f-91fe-b13550db41a5</vt:lpwstr>
  </property>
  <property fmtid="{D5CDD505-2E9C-101B-9397-08002B2CF9AE}" pid="10" name="Geography">
    <vt:lpwstr>17;#United States|c08976ab-bc06-4740-9d7e-d86c3cfd3f9f</vt:lpwstr>
  </property>
  <property fmtid="{D5CDD505-2E9C-101B-9397-08002B2CF9AE}" pid="11" name="Deliverable Type">
    <vt:lpwstr>26;#Kickoff Presentation|0ed0b63c-93b0-4af5-adce-f7e0eecf2527</vt:lpwstr>
  </property>
  <property fmtid="{D5CDD505-2E9C-101B-9397-08002B2CF9AE}" pid="12" name="Engagement Phase">
    <vt:lpwstr>11;#MSF-Delivery Management|ea90f86b-9e67-489b-b17b-c646c6495d87</vt:lpwstr>
  </property>
  <property fmtid="{D5CDD505-2E9C-101B-9397-08002B2CF9AE}" pid="13" name="Industry">
    <vt:lpwstr/>
  </property>
  <property fmtid="{D5CDD505-2E9C-101B-9397-08002B2CF9AE}" pid="14" name="Communities">
    <vt:lpwstr>1;#Azure|6ef275ee-3700-4fd2-91ef-9e95392dba8a;#2;#Identity Management|1996be35-c879-401b-9a45-3ab0112b4c9f</vt:lpwstr>
  </property>
  <property fmtid="{D5CDD505-2E9C-101B-9397-08002B2CF9AE}" pid="15" name="Service Line">
    <vt:lpwstr>7;#2-Core IO|892fbe12-1abc-4dd5-b168-3724337e5e9f</vt:lpwstr>
  </property>
  <property fmtid="{D5CDD505-2E9C-101B-9397-08002B2CF9AE}" pid="16" name="Offering">
    <vt:lpwstr/>
  </property>
  <property fmtid="{D5CDD505-2E9C-101B-9397-08002B2CF9AE}" pid="17" name="Products">
    <vt:lpwstr>3;#Windows Azure|c0330759-0dbf-4d8f-8c15-29e40b072be6;#4;#Forefront Identity Manager|0026499e-2e75-44bc-a3cf-2a3328e26c3e;#5;#Active Directory|6c9c2995-ab96-4fc5-9577-ec70768b271a;#6;#Windows Server 2012|187dc74b-41a8-41b0-a668-bf447e214ee2</vt:lpwstr>
  </property>
  <property fmtid="{D5CDD505-2E9C-101B-9397-08002B2CF9AE}" pid="18" name="Document Status">
    <vt:lpwstr>10;#Final|6f1b0172-126c-48ab-b079-01a85ac08f2e</vt:lpwstr>
  </property>
  <property fmtid="{D5CDD505-2E9C-101B-9397-08002B2CF9AE}" pid="19" name="Asset Type">
    <vt:lpwstr>2;#Document|bd483d13-9815-4c18-9aac-d6617bef9838</vt:lpwstr>
  </property>
  <property fmtid="{D5CDD505-2E9C-101B-9397-08002B2CF9AE}" pid="20" name="IsMyDocuments">
    <vt:bool>true</vt:bool>
  </property>
  <property fmtid="{D5CDD505-2E9C-101B-9397-08002B2CF9AE}" pid="21" name="_dlc_DocIdItemGuid">
    <vt:lpwstr>69b71fc4-4bf2-4a99-9ce7-1d56c8eb33fa</vt:lpwstr>
  </property>
  <property fmtid="{D5CDD505-2E9C-101B-9397-08002B2CF9AE}" pid="22" name="VerticalIndustries">
    <vt:lpwstr/>
  </property>
  <property fmtid="{D5CDD505-2E9C-101B-9397-08002B2CF9AE}" pid="23" name="MSProducts">
    <vt:lpwstr/>
  </property>
  <property fmtid="{D5CDD505-2E9C-101B-9397-08002B2CF9AE}" pid="24" name="ServicesIPTypes">
    <vt:lpwstr/>
  </property>
  <property fmtid="{D5CDD505-2E9C-101B-9397-08002B2CF9AE}" pid="25" name="MSLanguage">
    <vt:lpwstr>276;#English|cb91f272-ce4d-4a7e-9bbf-78b58e3d188d</vt:lpwstr>
  </property>
  <property fmtid="{D5CDD505-2E9C-101B-9397-08002B2CF9AE}" pid="26" name="xd_ProgID">
    <vt:lpwstr/>
  </property>
  <property fmtid="{D5CDD505-2E9C-101B-9397-08002B2CF9AE}" pid="27" name="TemplateUrl">
    <vt:lpwstr/>
  </property>
  <property fmtid="{D5CDD505-2E9C-101B-9397-08002B2CF9AE}" pid="28" name="_CopySource">
    <vt:lpwstr>https://microsoft.sharepoint.com/teams/CampusProjectSites033/73kzskvkak/Azure ADMS/3 - Delivery/Proposed/ADMS Migration Methods Scenarios and Troubleshooting.pptx</vt:lpwstr>
  </property>
  <property fmtid="{D5CDD505-2E9C-101B-9397-08002B2CF9AE}" pid="29" name="MSIP_Label_f42aa342-8706-4288-bd11-ebb85995028c_Enabled">
    <vt:lpwstr>True</vt:lpwstr>
  </property>
  <property fmtid="{D5CDD505-2E9C-101B-9397-08002B2CF9AE}" pid="30" name="MSIP_Label_f42aa342-8706-4288-bd11-ebb85995028c_SiteId">
    <vt:lpwstr>72f988bf-86f1-41af-91ab-2d7cd011db47</vt:lpwstr>
  </property>
  <property fmtid="{D5CDD505-2E9C-101B-9397-08002B2CF9AE}" pid="31" name="MSIP_Label_f42aa342-8706-4288-bd11-ebb85995028c_Ref">
    <vt:lpwstr>https://api.informationprotection.azure.com/api/72f988bf-86f1-41af-91ab-2d7cd011db47</vt:lpwstr>
  </property>
  <property fmtid="{D5CDD505-2E9C-101B-9397-08002B2CF9AE}" pid="32" name="MSIP_Label_f42aa342-8706-4288-bd11-ebb85995028c_Owner">
    <vt:lpwstr>skeston@microsoft.com</vt:lpwstr>
  </property>
  <property fmtid="{D5CDD505-2E9C-101B-9397-08002B2CF9AE}" pid="33" name="MSIP_Label_f42aa342-8706-4288-bd11-ebb85995028c_SetDate">
    <vt:lpwstr>2017-10-23T13:50:51.8317668-04:00</vt:lpwstr>
  </property>
  <property fmtid="{D5CDD505-2E9C-101B-9397-08002B2CF9AE}" pid="34" name="MSIP_Label_f42aa342-8706-4288-bd11-ebb85995028c_Name">
    <vt:lpwstr>General</vt:lpwstr>
  </property>
  <property fmtid="{D5CDD505-2E9C-101B-9397-08002B2CF9AE}" pid="35" name="MSIP_Label_f42aa342-8706-4288-bd11-ebb85995028c_Application">
    <vt:lpwstr>Microsoft Azure Information Protection</vt:lpwstr>
  </property>
  <property fmtid="{D5CDD505-2E9C-101B-9397-08002B2CF9AE}" pid="36" name="MSIP_Label_f42aa342-8706-4288-bd11-ebb85995028c_Extended_MSFT_Method">
    <vt:lpwstr>Automatic</vt:lpwstr>
  </property>
  <property fmtid="{D5CDD505-2E9C-101B-9397-08002B2CF9AE}" pid="37" name="Sensitivity">
    <vt:lpwstr>General</vt:lpwstr>
  </property>
</Properties>
</file>