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8" r:id="rId3"/>
    <p:sldId id="260" r:id="rId4"/>
    <p:sldId id="281" r:id="rId5"/>
    <p:sldId id="259" r:id="rId6"/>
    <p:sldId id="305" r:id="rId7"/>
    <p:sldId id="261" r:id="rId8"/>
    <p:sldId id="306" r:id="rId9"/>
    <p:sldId id="262" r:id="rId10"/>
    <p:sldId id="307" r:id="rId11"/>
    <p:sldId id="263" r:id="rId12"/>
    <p:sldId id="308" r:id="rId13"/>
    <p:sldId id="267" r:id="rId14"/>
    <p:sldId id="309" r:id="rId15"/>
    <p:sldId id="264" r:id="rId16"/>
  </p:sldIdLst>
  <p:sldSz cx="9144000" cy="5143500" type="screen16x9"/>
  <p:notesSz cx="6858000" cy="9144000"/>
  <p:embeddedFontLst>
    <p:embeddedFont>
      <p:font typeface="Carter One" panose="020B0604020202020204" charset="0"/>
      <p:regular r:id="rId18"/>
    </p:embeddedFont>
    <p:embeddedFont>
      <p:font typeface="Exo" panose="020B0604020202020204" charset="0"/>
      <p:regular r:id="rId19"/>
      <p:bold r:id="rId20"/>
      <p:italic r:id="rId21"/>
      <p:boldItalic r:id="rId22"/>
    </p:embeddedFont>
    <p:embeddedFont>
      <p:font typeface="Poller One" panose="020B0604020202020204" charset="0"/>
      <p:regular r:id="rId23"/>
    </p:embeddedFont>
    <p:embeddedFont>
      <p:font typeface="PT Sans" panose="020B05030202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F9FDAF-7CBE-428C-A094-04261F5EB2BB}">
  <a:tblStyle styleId="{6BF9FDAF-7CBE-428C-A094-04261F5EB2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37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166b055bf9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166b055bf9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487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14a9c0cadc7_0_17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14a9c0cadc7_0_17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763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4a9c0cadc7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4a9c0cadc7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66b055bf9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66b055bf9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g14a9c0cadc7_0_17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2" name="Google Shape;2882;g14a9c0cadc7_0_17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4a9c0cadc7_0_17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4a9c0cadc7_0_17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22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53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14a9c0cadc7_0_17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14a9c0cadc7_0_17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"/>
          <p:cNvSpPr txBox="1">
            <a:spLocks noGrp="1"/>
          </p:cNvSpPr>
          <p:nvPr>
            <p:ph type="subTitle" idx="1"/>
          </p:nvPr>
        </p:nvSpPr>
        <p:spPr>
          <a:xfrm>
            <a:off x="1581925" y="3286152"/>
            <a:ext cx="259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title" idx="2"/>
          </p:nvPr>
        </p:nvSpPr>
        <p:spPr>
          <a:xfrm>
            <a:off x="1581925" y="2825953"/>
            <a:ext cx="2594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3"/>
          </p:nvPr>
        </p:nvSpPr>
        <p:spPr>
          <a:xfrm>
            <a:off x="4967975" y="3286152"/>
            <a:ext cx="259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title" idx="4"/>
          </p:nvPr>
        </p:nvSpPr>
        <p:spPr>
          <a:xfrm>
            <a:off x="4967975" y="2825953"/>
            <a:ext cx="2594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32" name="Google Shape;232;p5"/>
          <p:cNvGrpSpPr/>
          <p:nvPr/>
        </p:nvGrpSpPr>
        <p:grpSpPr>
          <a:xfrm>
            <a:off x="8515924" y="3778025"/>
            <a:ext cx="444699" cy="714806"/>
            <a:chOff x="8348444" y="2302425"/>
            <a:chExt cx="444699" cy="714806"/>
          </a:xfrm>
        </p:grpSpPr>
        <p:sp>
          <p:nvSpPr>
            <p:cNvPr id="233" name="Google Shape;233;p5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5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239" name="Google Shape;239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5"/>
          <p:cNvGrpSpPr/>
          <p:nvPr/>
        </p:nvGrpSpPr>
        <p:grpSpPr>
          <a:xfrm>
            <a:off x="8784782" y="212803"/>
            <a:ext cx="399902" cy="651901"/>
            <a:chOff x="8772496" y="3715501"/>
            <a:chExt cx="399902" cy="651901"/>
          </a:xfrm>
        </p:grpSpPr>
        <p:sp>
          <p:nvSpPr>
            <p:cNvPr id="249" name="Google Shape;249;p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5"/>
          <p:cNvGrpSpPr/>
          <p:nvPr/>
        </p:nvGrpSpPr>
        <p:grpSpPr>
          <a:xfrm rot="10800000" flipH="1">
            <a:off x="7725134" y="-746828"/>
            <a:ext cx="1178127" cy="1094369"/>
            <a:chOff x="7825118" y="4065849"/>
            <a:chExt cx="1178127" cy="1094369"/>
          </a:xfrm>
        </p:grpSpPr>
        <p:sp>
          <p:nvSpPr>
            <p:cNvPr id="252" name="Google Shape;252;p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5"/>
          <p:cNvGrpSpPr/>
          <p:nvPr/>
        </p:nvGrpSpPr>
        <p:grpSpPr>
          <a:xfrm>
            <a:off x="897051" y="4601676"/>
            <a:ext cx="1180669" cy="249201"/>
            <a:chOff x="3186414" y="611522"/>
            <a:chExt cx="803285" cy="169548"/>
          </a:xfrm>
        </p:grpSpPr>
        <p:sp>
          <p:nvSpPr>
            <p:cNvPr id="255" name="Google Shape;255;p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5"/>
          <p:cNvGrpSpPr/>
          <p:nvPr/>
        </p:nvGrpSpPr>
        <p:grpSpPr>
          <a:xfrm flipH="1">
            <a:off x="8542638" y="2069727"/>
            <a:ext cx="831921" cy="487879"/>
            <a:chOff x="-294886" y="1687485"/>
            <a:chExt cx="831921" cy="487879"/>
          </a:xfrm>
        </p:grpSpPr>
        <p:grpSp>
          <p:nvGrpSpPr>
            <p:cNvPr id="263" name="Google Shape;263;p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" name="Google Shape;269;p5"/>
          <p:cNvGrpSpPr/>
          <p:nvPr/>
        </p:nvGrpSpPr>
        <p:grpSpPr>
          <a:xfrm>
            <a:off x="-663985" y="3098040"/>
            <a:ext cx="1591472" cy="841159"/>
            <a:chOff x="661553" y="1919040"/>
            <a:chExt cx="1591472" cy="841159"/>
          </a:xfrm>
        </p:grpSpPr>
        <p:sp>
          <p:nvSpPr>
            <p:cNvPr id="270" name="Google Shape;270;p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5"/>
          <p:cNvGrpSpPr/>
          <p:nvPr/>
        </p:nvGrpSpPr>
        <p:grpSpPr>
          <a:xfrm>
            <a:off x="6674821" y="4572024"/>
            <a:ext cx="881930" cy="325254"/>
            <a:chOff x="4761438" y="4276425"/>
            <a:chExt cx="881930" cy="325254"/>
          </a:xfrm>
        </p:grpSpPr>
        <p:sp>
          <p:nvSpPr>
            <p:cNvPr id="281" name="Google Shape;281;p5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5"/>
          <p:cNvGrpSpPr/>
          <p:nvPr/>
        </p:nvGrpSpPr>
        <p:grpSpPr>
          <a:xfrm rot="10800000">
            <a:off x="4047440" y="4287131"/>
            <a:ext cx="819137" cy="1183093"/>
            <a:chOff x="4312241" y="155173"/>
            <a:chExt cx="711736" cy="1027883"/>
          </a:xfrm>
        </p:grpSpPr>
        <p:sp>
          <p:nvSpPr>
            <p:cNvPr id="300" name="Google Shape;300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75865" y="4502157"/>
            <a:ext cx="1468333" cy="494947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8552751" y="197413"/>
            <a:ext cx="878375" cy="275404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8808287" y="4418048"/>
            <a:ext cx="399902" cy="651901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 flipH="1">
            <a:off x="8363892" y="1804721"/>
            <a:ext cx="819124" cy="171856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8673864" y="3397316"/>
            <a:ext cx="704641" cy="468986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rot="-5400000" flipH="1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rot="-5400000" flipH="1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6466847" y="4676346"/>
            <a:ext cx="567998" cy="750873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3243698" y="4738171"/>
            <a:ext cx="793250" cy="225666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rot="5400000" flipH="1">
            <a:off x="-6065" y="2507002"/>
            <a:ext cx="184279" cy="603321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227309" y="101215"/>
            <a:ext cx="1066160" cy="616612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rot="-5400000" flipH="1">
              <a:off x="-42997" y="363133"/>
              <a:ext cx="289809" cy="793647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rot="-5400000" flipH="1">
              <a:off x="-355442" y="884640"/>
              <a:ext cx="87314" cy="86503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rot="-5400000" flipH="1">
              <a:off x="492138" y="576353"/>
              <a:ext cx="87277" cy="8732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rot="-5400000" flipH="1">
              <a:off x="-2235" y="75406"/>
              <a:ext cx="290626" cy="925408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-5400000" flipH="1">
              <a:off x="-380133" y="662402"/>
              <a:ext cx="87314" cy="86466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rot="-5400000" flipH="1">
              <a:off x="599561" y="354506"/>
              <a:ext cx="86460" cy="87320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7897712" y="-319058"/>
            <a:ext cx="184279" cy="603321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2519087" y="-319058"/>
            <a:ext cx="577529" cy="690571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07469" y="2014467"/>
            <a:ext cx="184279" cy="603321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40" name="Google Shape;840;p14"/>
          <p:cNvGrpSpPr/>
          <p:nvPr/>
        </p:nvGrpSpPr>
        <p:grpSpPr>
          <a:xfrm>
            <a:off x="5525156" y="404806"/>
            <a:ext cx="1180669" cy="249201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3673140" y="-366944"/>
            <a:ext cx="819137" cy="1183093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8228962" y="1614260"/>
            <a:ext cx="399883" cy="381256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6527746" y="4585733"/>
            <a:ext cx="878357" cy="184270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8188761" y="3170890"/>
            <a:ext cx="1591472" cy="841159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4485503" y="4591772"/>
            <a:ext cx="182798" cy="598473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5431416" y="4744172"/>
            <a:ext cx="182798" cy="598473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16466" y="1565458"/>
            <a:ext cx="399902" cy="651901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2498075" y="4237847"/>
            <a:ext cx="1178136" cy="679753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06045" y="3837249"/>
            <a:ext cx="1178127" cy="1094369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563754" y="4585066"/>
            <a:ext cx="882614" cy="184274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rot="10800000" flipH="1">
            <a:off x="8423999" y="4547875"/>
            <a:ext cx="878375" cy="275404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7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6"/>
          <p:cNvSpPr txBox="1">
            <a:spLocks noGrp="1"/>
          </p:cNvSpPr>
          <p:nvPr>
            <p:ph type="subTitle" idx="1"/>
          </p:nvPr>
        </p:nvSpPr>
        <p:spPr>
          <a:xfrm>
            <a:off x="921125" y="3827923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6"/>
          <p:cNvSpPr txBox="1">
            <a:spLocks noGrp="1"/>
          </p:cNvSpPr>
          <p:nvPr>
            <p:ph type="title" idx="2"/>
          </p:nvPr>
        </p:nvSpPr>
        <p:spPr>
          <a:xfrm>
            <a:off x="921125" y="3410429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5" name="Google Shape;995;p16"/>
          <p:cNvSpPr txBox="1">
            <a:spLocks noGrp="1"/>
          </p:cNvSpPr>
          <p:nvPr>
            <p:ph type="subTitle" idx="3"/>
          </p:nvPr>
        </p:nvSpPr>
        <p:spPr>
          <a:xfrm>
            <a:off x="3470100" y="3532334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6"/>
          <p:cNvSpPr txBox="1">
            <a:spLocks noGrp="1"/>
          </p:cNvSpPr>
          <p:nvPr>
            <p:ph type="title" idx="4"/>
          </p:nvPr>
        </p:nvSpPr>
        <p:spPr>
          <a:xfrm>
            <a:off x="3470100" y="3114840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7" name="Google Shape;997;p16"/>
          <p:cNvSpPr txBox="1">
            <a:spLocks noGrp="1"/>
          </p:cNvSpPr>
          <p:nvPr>
            <p:ph type="subTitle" idx="5"/>
          </p:nvPr>
        </p:nvSpPr>
        <p:spPr>
          <a:xfrm>
            <a:off x="6019075" y="3827923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16"/>
          <p:cNvSpPr txBox="1">
            <a:spLocks noGrp="1"/>
          </p:cNvSpPr>
          <p:nvPr>
            <p:ph type="title" idx="6"/>
          </p:nvPr>
        </p:nvSpPr>
        <p:spPr>
          <a:xfrm>
            <a:off x="6019075" y="3410429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99" name="Google Shape;999;p16"/>
          <p:cNvGrpSpPr/>
          <p:nvPr/>
        </p:nvGrpSpPr>
        <p:grpSpPr>
          <a:xfrm rot="5400000">
            <a:off x="8621990" y="2472681"/>
            <a:ext cx="819137" cy="1183093"/>
            <a:chOff x="4312241" y="155173"/>
            <a:chExt cx="711736" cy="1027883"/>
          </a:xfrm>
        </p:grpSpPr>
        <p:sp>
          <p:nvSpPr>
            <p:cNvPr id="1000" name="Google Shape;1000;p1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16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1010" name="Google Shape;1010;p1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11" name="Google Shape;1011;p1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1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16"/>
          <p:cNvGrpSpPr/>
          <p:nvPr/>
        </p:nvGrpSpPr>
        <p:grpSpPr>
          <a:xfrm>
            <a:off x="8606312" y="478147"/>
            <a:ext cx="1626382" cy="472696"/>
            <a:chOff x="7615712" y="156599"/>
            <a:chExt cx="1626382" cy="472696"/>
          </a:xfrm>
        </p:grpSpPr>
        <p:sp>
          <p:nvSpPr>
            <p:cNvPr id="1015" name="Google Shape;1015;p1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16"/>
          <p:cNvGrpSpPr/>
          <p:nvPr/>
        </p:nvGrpSpPr>
        <p:grpSpPr>
          <a:xfrm>
            <a:off x="6290966" y="178850"/>
            <a:ext cx="878357" cy="184270"/>
            <a:chOff x="919039" y="1581426"/>
            <a:chExt cx="600134" cy="125902"/>
          </a:xfrm>
        </p:grpSpPr>
        <p:sp>
          <p:nvSpPr>
            <p:cNvPr id="1018" name="Google Shape;1018;p1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16"/>
          <p:cNvGrpSpPr/>
          <p:nvPr/>
        </p:nvGrpSpPr>
        <p:grpSpPr>
          <a:xfrm rot="-5400000">
            <a:off x="2733295" y="4789128"/>
            <a:ext cx="1591472" cy="841159"/>
            <a:chOff x="661553" y="1919040"/>
            <a:chExt cx="1591472" cy="841159"/>
          </a:xfrm>
        </p:grpSpPr>
        <p:sp>
          <p:nvSpPr>
            <p:cNvPr id="1023" name="Google Shape;1023;p1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16"/>
          <p:cNvGrpSpPr/>
          <p:nvPr/>
        </p:nvGrpSpPr>
        <p:grpSpPr>
          <a:xfrm rot="5400000">
            <a:off x="47169" y="67009"/>
            <a:ext cx="399902" cy="651901"/>
            <a:chOff x="8772496" y="3715501"/>
            <a:chExt cx="399902" cy="651901"/>
          </a:xfrm>
        </p:grpSpPr>
        <p:sp>
          <p:nvSpPr>
            <p:cNvPr id="1034" name="Google Shape;1034;p1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16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1037" name="Google Shape;1037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16"/>
          <p:cNvGrpSpPr/>
          <p:nvPr/>
        </p:nvGrpSpPr>
        <p:grpSpPr>
          <a:xfrm>
            <a:off x="8191967" y="4097179"/>
            <a:ext cx="3434729" cy="881687"/>
            <a:chOff x="8191967" y="4055311"/>
            <a:chExt cx="3434729" cy="881687"/>
          </a:xfrm>
        </p:grpSpPr>
        <p:grpSp>
          <p:nvGrpSpPr>
            <p:cNvPr id="1040" name="Google Shape;1040;p16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041" name="Google Shape;1041;p16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16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045" name="Google Shape;1045;p16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7" name="Google Shape;1047;p16"/>
          <p:cNvGrpSpPr/>
          <p:nvPr/>
        </p:nvGrpSpPr>
        <p:grpSpPr>
          <a:xfrm flipH="1">
            <a:off x="-257007" y="1805822"/>
            <a:ext cx="1178127" cy="1094369"/>
            <a:chOff x="7825118" y="4065849"/>
            <a:chExt cx="1178127" cy="1094369"/>
          </a:xfrm>
        </p:grpSpPr>
        <p:sp>
          <p:nvSpPr>
            <p:cNvPr id="1048" name="Google Shape;1048;p16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16"/>
          <p:cNvGrpSpPr/>
          <p:nvPr/>
        </p:nvGrpSpPr>
        <p:grpSpPr>
          <a:xfrm>
            <a:off x="-189430" y="4429735"/>
            <a:ext cx="1468333" cy="494947"/>
            <a:chOff x="-21957" y="3648039"/>
            <a:chExt cx="1468333" cy="494947"/>
          </a:xfrm>
        </p:grpSpPr>
        <p:sp>
          <p:nvSpPr>
            <p:cNvPr id="1051" name="Google Shape;1051;p1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16"/>
          <p:cNvGrpSpPr/>
          <p:nvPr/>
        </p:nvGrpSpPr>
        <p:grpSpPr>
          <a:xfrm>
            <a:off x="295075" y="3927225"/>
            <a:ext cx="280875" cy="265900"/>
            <a:chOff x="4730850" y="1621700"/>
            <a:chExt cx="280875" cy="265900"/>
          </a:xfrm>
        </p:grpSpPr>
        <p:sp>
          <p:nvSpPr>
            <p:cNvPr id="1055" name="Google Shape;1055;p1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>
            <a:off x="2892560" y="-302311"/>
            <a:ext cx="577529" cy="690571"/>
            <a:chOff x="2892560" y="-302311"/>
            <a:chExt cx="577529" cy="690571"/>
          </a:xfrm>
        </p:grpSpPr>
        <p:grpSp>
          <p:nvGrpSpPr>
            <p:cNvPr id="1059" name="Google Shape;1059;p16"/>
            <p:cNvGrpSpPr/>
            <p:nvPr/>
          </p:nvGrpSpPr>
          <p:grpSpPr>
            <a:xfrm rot="10800000">
              <a:off x="2892560" y="-302311"/>
              <a:ext cx="184279" cy="603321"/>
              <a:chOff x="3638102" y="4583399"/>
              <a:chExt cx="182798" cy="598473"/>
            </a:xfrm>
          </p:grpSpPr>
          <p:sp>
            <p:nvSpPr>
              <p:cNvPr id="1060" name="Google Shape;1060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16"/>
            <p:cNvGrpSpPr/>
            <p:nvPr/>
          </p:nvGrpSpPr>
          <p:grpSpPr>
            <a:xfrm rot="10800000">
              <a:off x="3285810" y="-215061"/>
              <a:ext cx="184279" cy="603321"/>
              <a:chOff x="3638102" y="4583399"/>
              <a:chExt cx="182798" cy="598473"/>
            </a:xfrm>
          </p:grpSpPr>
          <p:sp>
            <p:nvSpPr>
              <p:cNvPr id="1063" name="Google Shape;1063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5" name="Google Shape;1065;p16"/>
          <p:cNvGrpSpPr/>
          <p:nvPr/>
        </p:nvGrpSpPr>
        <p:grpSpPr>
          <a:xfrm>
            <a:off x="4151810" y="4813527"/>
            <a:ext cx="184279" cy="603321"/>
            <a:chOff x="3638102" y="4583399"/>
            <a:chExt cx="182798" cy="598473"/>
          </a:xfrm>
        </p:grpSpPr>
        <p:sp>
          <p:nvSpPr>
            <p:cNvPr id="1066" name="Google Shape;1066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16"/>
          <p:cNvGrpSpPr/>
          <p:nvPr/>
        </p:nvGrpSpPr>
        <p:grpSpPr>
          <a:xfrm>
            <a:off x="7229545" y="4679545"/>
            <a:ext cx="184279" cy="603321"/>
            <a:chOff x="3638102" y="4583399"/>
            <a:chExt cx="182798" cy="598473"/>
          </a:xfrm>
        </p:grpSpPr>
        <p:sp>
          <p:nvSpPr>
            <p:cNvPr id="1069" name="Google Shape;1069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9" r:id="rId10"/>
    <p:sldLayoutId id="2147483670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dk2"/>
                </a:solidFill>
              </a:rPr>
              <a:t>Qizzifun</a:t>
            </a:r>
            <a:br>
              <a:rPr lang="en" sz="4700" dirty="0">
                <a:solidFill>
                  <a:schemeClr val="dk2"/>
                </a:solidFill>
              </a:rPr>
            </a:br>
            <a:r>
              <a:rPr lang="en" sz="4700" dirty="0"/>
              <a:t>Projet de dev mobile</a:t>
            </a:r>
            <a:endParaRPr sz="4700" dirty="0"/>
          </a:p>
        </p:txBody>
      </p:sp>
      <p:sp>
        <p:nvSpPr>
          <p:cNvPr id="1862" name="Google Shape;1862;p31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Rights Reserved</a:t>
            </a:r>
            <a:endParaRPr dirty="0"/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4101054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Monétisation</a:t>
            </a:r>
            <a:endParaRPr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 rentabiliser notre application?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497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 deux systèmes</a:t>
            </a:r>
            <a:endParaRPr dirty="0"/>
          </a:p>
        </p:txBody>
      </p:sp>
      <p:sp>
        <p:nvSpPr>
          <p:cNvPr id="2191" name="Google Shape;2191;p38"/>
          <p:cNvSpPr txBox="1">
            <a:spLocks noGrp="1"/>
          </p:cNvSpPr>
          <p:nvPr>
            <p:ph type="subTitle" idx="1"/>
          </p:nvPr>
        </p:nvSpPr>
        <p:spPr>
          <a:xfrm>
            <a:off x="1581925" y="3286152"/>
            <a:ext cx="259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Donner la possiblité à l’utilisateur de payer pour ne plus avoir de pubs</a:t>
            </a:r>
            <a:endParaRPr dirty="0"/>
          </a:p>
        </p:txBody>
      </p:sp>
      <p:sp>
        <p:nvSpPr>
          <p:cNvPr id="2192" name="Google Shape;2192;p38"/>
          <p:cNvSpPr txBox="1">
            <a:spLocks noGrp="1"/>
          </p:cNvSpPr>
          <p:nvPr>
            <p:ph type="title" idx="2"/>
          </p:nvPr>
        </p:nvSpPr>
        <p:spPr>
          <a:xfrm>
            <a:off x="1581925" y="2825953"/>
            <a:ext cx="2594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payante</a:t>
            </a:r>
            <a:endParaRPr dirty="0"/>
          </a:p>
        </p:txBody>
      </p:sp>
      <p:sp>
        <p:nvSpPr>
          <p:cNvPr id="2193" name="Google Shape;2193;p38"/>
          <p:cNvSpPr txBox="1">
            <a:spLocks noGrp="1"/>
          </p:cNvSpPr>
          <p:nvPr>
            <p:ph type="subTitle" idx="3"/>
          </p:nvPr>
        </p:nvSpPr>
        <p:spPr>
          <a:xfrm>
            <a:off x="4967975" y="3286152"/>
            <a:ext cx="259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Jouer dépense de l’énergie que l’on peut remplir en regardant des pubs</a:t>
            </a:r>
            <a:endParaRPr dirty="0"/>
          </a:p>
        </p:txBody>
      </p:sp>
      <p:sp>
        <p:nvSpPr>
          <p:cNvPr id="2194" name="Google Shape;2194;p38"/>
          <p:cNvSpPr txBox="1">
            <a:spLocks noGrp="1"/>
          </p:cNvSpPr>
          <p:nvPr>
            <p:ph type="title" idx="4"/>
          </p:nvPr>
        </p:nvSpPr>
        <p:spPr>
          <a:xfrm>
            <a:off x="4967975" y="2825953"/>
            <a:ext cx="25941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Énergie</a:t>
            </a:r>
            <a:endParaRPr dirty="0"/>
          </a:p>
        </p:txBody>
      </p:sp>
      <p:grpSp>
        <p:nvGrpSpPr>
          <p:cNvPr id="2195" name="Google Shape;2195;p38"/>
          <p:cNvGrpSpPr/>
          <p:nvPr/>
        </p:nvGrpSpPr>
        <p:grpSpPr>
          <a:xfrm>
            <a:off x="564772" y="1875688"/>
            <a:ext cx="362695" cy="343358"/>
            <a:chOff x="610547" y="1750653"/>
            <a:chExt cx="362695" cy="343358"/>
          </a:xfrm>
        </p:grpSpPr>
        <p:sp>
          <p:nvSpPr>
            <p:cNvPr id="2196" name="Google Shape;2196;p38"/>
            <p:cNvSpPr/>
            <p:nvPr/>
          </p:nvSpPr>
          <p:spPr>
            <a:xfrm>
              <a:off x="676371" y="1750653"/>
              <a:ext cx="226752" cy="233209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610547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823709" y="1943801"/>
              <a:ext cx="149533" cy="150210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9" name="Google Shape;2199;p38"/>
          <p:cNvSpPr/>
          <p:nvPr/>
        </p:nvSpPr>
        <p:spPr>
          <a:xfrm>
            <a:off x="2382025" y="1675557"/>
            <a:ext cx="993900" cy="993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38"/>
          <p:cNvSpPr/>
          <p:nvPr/>
        </p:nvSpPr>
        <p:spPr>
          <a:xfrm>
            <a:off x="5768075" y="1675557"/>
            <a:ext cx="993900" cy="993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1" name="Google Shape;2201;p38"/>
          <p:cNvGrpSpPr/>
          <p:nvPr/>
        </p:nvGrpSpPr>
        <p:grpSpPr>
          <a:xfrm>
            <a:off x="6034850" y="1942354"/>
            <a:ext cx="460345" cy="460306"/>
            <a:chOff x="-35481425" y="3919600"/>
            <a:chExt cx="291450" cy="291425"/>
          </a:xfrm>
        </p:grpSpPr>
        <p:sp>
          <p:nvSpPr>
            <p:cNvPr id="2202" name="Google Shape;2202;p38"/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4" name="Google Shape;2214;p38"/>
          <p:cNvGrpSpPr/>
          <p:nvPr/>
        </p:nvGrpSpPr>
        <p:grpSpPr>
          <a:xfrm>
            <a:off x="7780302" y="1494456"/>
            <a:ext cx="399883" cy="381256"/>
            <a:chOff x="6113337" y="393160"/>
            <a:chExt cx="399883" cy="381256"/>
          </a:xfrm>
        </p:grpSpPr>
        <p:sp>
          <p:nvSpPr>
            <p:cNvPr id="2215" name="Google Shape;2215;p3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201;p38">
            <a:extLst>
              <a:ext uri="{FF2B5EF4-FFF2-40B4-BE49-F238E27FC236}">
                <a16:creationId xmlns:a16="http://schemas.microsoft.com/office/drawing/2014/main" id="{089971C0-F5EA-793C-D98C-ADAD5D236D70}"/>
              </a:ext>
            </a:extLst>
          </p:cNvPr>
          <p:cNvGrpSpPr/>
          <p:nvPr/>
        </p:nvGrpSpPr>
        <p:grpSpPr>
          <a:xfrm>
            <a:off x="2648802" y="1947304"/>
            <a:ext cx="460345" cy="460306"/>
            <a:chOff x="-35481425" y="3919600"/>
            <a:chExt cx="291450" cy="291425"/>
          </a:xfrm>
        </p:grpSpPr>
        <p:sp>
          <p:nvSpPr>
            <p:cNvPr id="3" name="Google Shape;2202;p38">
              <a:extLst>
                <a:ext uri="{FF2B5EF4-FFF2-40B4-BE49-F238E27FC236}">
                  <a16:creationId xmlns:a16="http://schemas.microsoft.com/office/drawing/2014/main" id="{F1FE054B-2755-2402-32E6-45D4B16E34EA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03;p38">
              <a:extLst>
                <a:ext uri="{FF2B5EF4-FFF2-40B4-BE49-F238E27FC236}">
                  <a16:creationId xmlns:a16="http://schemas.microsoft.com/office/drawing/2014/main" id="{B9775606-8948-1505-D66B-0348CDBE142A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04;p38">
              <a:extLst>
                <a:ext uri="{FF2B5EF4-FFF2-40B4-BE49-F238E27FC236}">
                  <a16:creationId xmlns:a16="http://schemas.microsoft.com/office/drawing/2014/main" id="{5BC65E57-5638-7FA1-BABD-0D200D494069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05;p38">
              <a:extLst>
                <a:ext uri="{FF2B5EF4-FFF2-40B4-BE49-F238E27FC236}">
                  <a16:creationId xmlns:a16="http://schemas.microsoft.com/office/drawing/2014/main" id="{96AF29B5-3FB5-B1BE-6083-02160C009340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6;p38">
              <a:extLst>
                <a:ext uri="{FF2B5EF4-FFF2-40B4-BE49-F238E27FC236}">
                  <a16:creationId xmlns:a16="http://schemas.microsoft.com/office/drawing/2014/main" id="{29EFA9B2-574E-C145-1D42-26F7AD2C3418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07;p38">
              <a:extLst>
                <a:ext uri="{FF2B5EF4-FFF2-40B4-BE49-F238E27FC236}">
                  <a16:creationId xmlns:a16="http://schemas.microsoft.com/office/drawing/2014/main" id="{A10FD169-67DE-AE66-B888-8725E6A2C629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08;p38">
              <a:extLst>
                <a:ext uri="{FF2B5EF4-FFF2-40B4-BE49-F238E27FC236}">
                  <a16:creationId xmlns:a16="http://schemas.microsoft.com/office/drawing/2014/main" id="{2445B4B7-64FC-CCA0-B1B4-0D52F31B4A14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09;p38">
              <a:extLst>
                <a:ext uri="{FF2B5EF4-FFF2-40B4-BE49-F238E27FC236}">
                  <a16:creationId xmlns:a16="http://schemas.microsoft.com/office/drawing/2014/main" id="{05AC7B2A-46B2-B0BA-86AB-C49174992302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4101054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Évolution</a:t>
            </a:r>
            <a:endParaRPr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que le futur nous réserve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179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nouvelles fonctionnalités</a:t>
            </a:r>
            <a:endParaRPr dirty="0"/>
          </a:p>
        </p:txBody>
      </p:sp>
      <p:sp>
        <p:nvSpPr>
          <p:cNvPr id="2294" name="Google Shape;2294;p42"/>
          <p:cNvSpPr/>
          <p:nvPr/>
        </p:nvSpPr>
        <p:spPr>
          <a:xfrm>
            <a:off x="3429650" y="1566530"/>
            <a:ext cx="2286000" cy="4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2295" name="Google Shape;2295;p42"/>
          <p:cNvSpPr txBox="1"/>
          <p:nvPr/>
        </p:nvSpPr>
        <p:spPr>
          <a:xfrm>
            <a:off x="6251850" y="1599554"/>
            <a:ext cx="2105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Profil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96" name="Google Shape;2296;p42"/>
          <p:cNvSpPr txBox="1"/>
          <p:nvPr/>
        </p:nvSpPr>
        <p:spPr>
          <a:xfrm>
            <a:off x="6251850" y="1950149"/>
            <a:ext cx="210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Pour mieux se montrer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97" name="Google Shape;2297;p42"/>
          <p:cNvSpPr txBox="1"/>
          <p:nvPr/>
        </p:nvSpPr>
        <p:spPr>
          <a:xfrm>
            <a:off x="6251850" y="2764805"/>
            <a:ext cx="2105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Catégories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98" name="Google Shape;2298;p42"/>
          <p:cNvSpPr txBox="1"/>
          <p:nvPr/>
        </p:nvSpPr>
        <p:spPr>
          <a:xfrm>
            <a:off x="6251850" y="3115272"/>
            <a:ext cx="210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Pour faire ce qu’on aime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99" name="Google Shape;2299;p42"/>
          <p:cNvSpPr txBox="1"/>
          <p:nvPr/>
        </p:nvSpPr>
        <p:spPr>
          <a:xfrm>
            <a:off x="787050" y="2148383"/>
            <a:ext cx="2105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Paramètres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00" name="Google Shape;2300;p42"/>
          <p:cNvSpPr txBox="1"/>
          <p:nvPr/>
        </p:nvSpPr>
        <p:spPr>
          <a:xfrm>
            <a:off x="787050" y="2498851"/>
            <a:ext cx="210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Pour être plus à l’aise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01" name="Google Shape;2301;p42"/>
          <p:cNvSpPr txBox="1"/>
          <p:nvPr/>
        </p:nvSpPr>
        <p:spPr>
          <a:xfrm>
            <a:off x="787050" y="3356800"/>
            <a:ext cx="2105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Multijoueur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02" name="Google Shape;2302;p42"/>
          <p:cNvSpPr txBox="1"/>
          <p:nvPr/>
        </p:nvSpPr>
        <p:spPr>
          <a:xfrm>
            <a:off x="787050" y="3707145"/>
            <a:ext cx="210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Pour se mettre au défi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03" name="Google Shape;2303;p42"/>
          <p:cNvSpPr/>
          <p:nvPr/>
        </p:nvSpPr>
        <p:spPr>
          <a:xfrm>
            <a:off x="3658250" y="2146543"/>
            <a:ext cx="1828800" cy="44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2304" name="Google Shape;2304;p42"/>
          <p:cNvSpPr/>
          <p:nvPr/>
        </p:nvSpPr>
        <p:spPr>
          <a:xfrm>
            <a:off x="3886850" y="2726556"/>
            <a:ext cx="1371600" cy="4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2305" name="Google Shape;2305;p42"/>
          <p:cNvSpPr/>
          <p:nvPr/>
        </p:nvSpPr>
        <p:spPr>
          <a:xfrm>
            <a:off x="4115450" y="3306569"/>
            <a:ext cx="914400" cy="44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2306" name="Google Shape;2306;p42"/>
          <p:cNvSpPr/>
          <p:nvPr/>
        </p:nvSpPr>
        <p:spPr>
          <a:xfrm>
            <a:off x="4344050" y="3886583"/>
            <a:ext cx="457200" cy="4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2307" name="Google Shape;2307;p42"/>
          <p:cNvSpPr/>
          <p:nvPr/>
        </p:nvSpPr>
        <p:spPr>
          <a:xfrm>
            <a:off x="4639850" y="1702875"/>
            <a:ext cx="170700" cy="170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42"/>
          <p:cNvSpPr/>
          <p:nvPr/>
        </p:nvSpPr>
        <p:spPr>
          <a:xfrm>
            <a:off x="4335050" y="2282900"/>
            <a:ext cx="170700" cy="170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42"/>
          <p:cNvSpPr/>
          <p:nvPr/>
        </p:nvSpPr>
        <p:spPr>
          <a:xfrm>
            <a:off x="4639850" y="2862913"/>
            <a:ext cx="170700" cy="170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42"/>
          <p:cNvSpPr/>
          <p:nvPr/>
        </p:nvSpPr>
        <p:spPr>
          <a:xfrm>
            <a:off x="4335050" y="3442913"/>
            <a:ext cx="170700" cy="170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1" name="Google Shape;2311;p42"/>
          <p:cNvCxnSpPr>
            <a:stCxn id="2295" idx="1"/>
            <a:endCxn id="2307" idx="6"/>
          </p:cNvCxnSpPr>
          <p:nvPr/>
        </p:nvCxnSpPr>
        <p:spPr>
          <a:xfrm flipH="1">
            <a:off x="4810650" y="1786454"/>
            <a:ext cx="1441200" cy="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12" name="Google Shape;2312;p42"/>
          <p:cNvCxnSpPr/>
          <p:nvPr/>
        </p:nvCxnSpPr>
        <p:spPr>
          <a:xfrm>
            <a:off x="2892175" y="2365688"/>
            <a:ext cx="1443000" cy="5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13" name="Google Shape;2313;p42"/>
          <p:cNvCxnSpPr>
            <a:stCxn id="2297" idx="1"/>
            <a:endCxn id="2309" idx="6"/>
          </p:cNvCxnSpPr>
          <p:nvPr/>
        </p:nvCxnSpPr>
        <p:spPr>
          <a:xfrm rot="10800000">
            <a:off x="4810650" y="2948405"/>
            <a:ext cx="14412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14" name="Google Shape;2314;p42"/>
          <p:cNvCxnSpPr>
            <a:stCxn id="2301" idx="3"/>
            <a:endCxn id="2310" idx="2"/>
          </p:cNvCxnSpPr>
          <p:nvPr/>
        </p:nvCxnSpPr>
        <p:spPr>
          <a:xfrm rot="10800000" flipH="1">
            <a:off x="2892150" y="3528400"/>
            <a:ext cx="1443000" cy="15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315" name="Google Shape;2315;p42"/>
          <p:cNvGrpSpPr/>
          <p:nvPr/>
        </p:nvGrpSpPr>
        <p:grpSpPr>
          <a:xfrm>
            <a:off x="7701412" y="4023635"/>
            <a:ext cx="399883" cy="381256"/>
            <a:chOff x="6113337" y="393160"/>
            <a:chExt cx="399883" cy="381256"/>
          </a:xfrm>
        </p:grpSpPr>
        <p:sp>
          <p:nvSpPr>
            <p:cNvPr id="2316" name="Google Shape;2316;p4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8" name="Google Shape;2318;p42"/>
          <p:cNvGrpSpPr/>
          <p:nvPr/>
        </p:nvGrpSpPr>
        <p:grpSpPr>
          <a:xfrm>
            <a:off x="1303603" y="1497586"/>
            <a:ext cx="280875" cy="265900"/>
            <a:chOff x="4730850" y="1621700"/>
            <a:chExt cx="280875" cy="265900"/>
          </a:xfrm>
        </p:grpSpPr>
        <p:sp>
          <p:nvSpPr>
            <p:cNvPr id="2319" name="Google Shape;2319;p42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2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2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2" name="Google Shape;2322;p42"/>
          <p:cNvGrpSpPr/>
          <p:nvPr/>
        </p:nvGrpSpPr>
        <p:grpSpPr>
          <a:xfrm flipH="1">
            <a:off x="5454379" y="3777652"/>
            <a:ext cx="1239039" cy="568423"/>
            <a:chOff x="208301" y="226025"/>
            <a:chExt cx="1239039" cy="568423"/>
          </a:xfrm>
        </p:grpSpPr>
        <p:sp>
          <p:nvSpPr>
            <p:cNvPr id="2323" name="Google Shape;2323;p42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2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42"/>
          <p:cNvGrpSpPr/>
          <p:nvPr/>
        </p:nvGrpSpPr>
        <p:grpSpPr>
          <a:xfrm>
            <a:off x="4451045" y="3975331"/>
            <a:ext cx="243212" cy="265897"/>
            <a:chOff x="1687350" y="3618725"/>
            <a:chExt cx="270175" cy="295375"/>
          </a:xfrm>
        </p:grpSpPr>
        <p:sp>
          <p:nvSpPr>
            <p:cNvPr id="2327" name="Google Shape;2327;p42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2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2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3089415" y="1776277"/>
            <a:ext cx="4530675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Remerciement</a:t>
            </a:r>
            <a:endParaRPr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648919" y="1769444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 passez une bonne journée!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544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9"/>
          <p:cNvSpPr/>
          <p:nvPr/>
        </p:nvSpPr>
        <p:spPr>
          <a:xfrm>
            <a:off x="1721700" y="1190850"/>
            <a:ext cx="5700600" cy="2761800"/>
          </a:xfrm>
          <a:prstGeom prst="snip1Rect">
            <a:avLst>
              <a:gd name="adj" fmla="val 2801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9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—Shigeru Miyamoto</a:t>
            </a:r>
            <a:endParaRPr dirty="0"/>
          </a:p>
        </p:txBody>
      </p:sp>
      <p:sp>
        <p:nvSpPr>
          <p:cNvPr id="2223" name="Google Shape;2223;p39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 delayed game is eventually good, but a rushed game is forever bad.”</a:t>
            </a:r>
            <a:endParaRPr dirty="0"/>
          </a:p>
        </p:txBody>
      </p:sp>
      <p:grpSp>
        <p:nvGrpSpPr>
          <p:cNvPr id="2224" name="Google Shape;2224;p39"/>
          <p:cNvGrpSpPr/>
          <p:nvPr/>
        </p:nvGrpSpPr>
        <p:grpSpPr>
          <a:xfrm>
            <a:off x="-55452" y="2733639"/>
            <a:ext cx="1468333" cy="494947"/>
            <a:chOff x="-21957" y="3648039"/>
            <a:chExt cx="1468333" cy="494947"/>
          </a:xfrm>
        </p:grpSpPr>
        <p:sp>
          <p:nvSpPr>
            <p:cNvPr id="2225" name="Google Shape;2225;p3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9"/>
          <p:cNvGrpSpPr/>
          <p:nvPr/>
        </p:nvGrpSpPr>
        <p:grpSpPr>
          <a:xfrm>
            <a:off x="7137342" y="2559771"/>
            <a:ext cx="1127604" cy="709227"/>
            <a:chOff x="6908742" y="2788371"/>
            <a:chExt cx="1127604" cy="709227"/>
          </a:xfrm>
        </p:grpSpPr>
        <p:sp>
          <p:nvSpPr>
            <p:cNvPr id="2229" name="Google Shape;2229;p39"/>
            <p:cNvSpPr/>
            <p:nvPr/>
          </p:nvSpPr>
          <p:spPr>
            <a:xfrm rot="10800000">
              <a:off x="7872611" y="2905296"/>
              <a:ext cx="45798" cy="4579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 rot="10800000">
              <a:off x="7755685" y="2788371"/>
              <a:ext cx="280661" cy="280661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 rot="10800000">
              <a:off x="6998185" y="2916497"/>
              <a:ext cx="897830" cy="499279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 rot="10800000">
              <a:off x="6908742" y="3318628"/>
              <a:ext cx="197279" cy="178969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39"/>
          <p:cNvGrpSpPr/>
          <p:nvPr/>
        </p:nvGrpSpPr>
        <p:grpSpPr>
          <a:xfrm>
            <a:off x="1072553" y="1634874"/>
            <a:ext cx="280875" cy="265900"/>
            <a:chOff x="4730850" y="1621700"/>
            <a:chExt cx="280875" cy="265900"/>
          </a:xfrm>
        </p:grpSpPr>
        <p:sp>
          <p:nvSpPr>
            <p:cNvPr id="2234" name="Google Shape;2234;p39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927" name="Google Shape;1927;p33"/>
          <p:cNvSpPr txBox="1">
            <a:spLocks noGrp="1"/>
          </p:cNvSpPr>
          <p:nvPr>
            <p:ph type="title" idx="2"/>
          </p:nvPr>
        </p:nvSpPr>
        <p:spPr>
          <a:xfrm>
            <a:off x="1771214" y="1518772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sp>
        <p:nvSpPr>
          <p:cNvPr id="1929" name="Google Shape;1929;p33"/>
          <p:cNvSpPr txBox="1">
            <a:spLocks noGrp="1"/>
          </p:cNvSpPr>
          <p:nvPr>
            <p:ph type="title" idx="3"/>
          </p:nvPr>
        </p:nvSpPr>
        <p:spPr>
          <a:xfrm>
            <a:off x="984283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30" name="Google Shape;1930;p33"/>
          <p:cNvSpPr txBox="1">
            <a:spLocks noGrp="1"/>
          </p:cNvSpPr>
          <p:nvPr>
            <p:ph type="title" idx="4"/>
          </p:nvPr>
        </p:nvSpPr>
        <p:spPr>
          <a:xfrm>
            <a:off x="5604317" y="1518772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Monétisation</a:t>
            </a:r>
            <a:endParaRPr dirty="0"/>
          </a:p>
        </p:txBody>
      </p:sp>
      <p:sp>
        <p:nvSpPr>
          <p:cNvPr id="1932" name="Google Shape;1932;p33"/>
          <p:cNvSpPr txBox="1">
            <a:spLocks noGrp="1"/>
          </p:cNvSpPr>
          <p:nvPr>
            <p:ph type="title" idx="6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1933" name="Google Shape;1933;p33"/>
          <p:cNvSpPr txBox="1">
            <a:spLocks noGrp="1"/>
          </p:cNvSpPr>
          <p:nvPr>
            <p:ph type="title" idx="7"/>
          </p:nvPr>
        </p:nvSpPr>
        <p:spPr>
          <a:xfrm>
            <a:off x="1771214" y="2636951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1935" name="Google Shape;1935;p33"/>
          <p:cNvSpPr txBox="1">
            <a:spLocks noGrp="1"/>
          </p:cNvSpPr>
          <p:nvPr>
            <p:ph type="title" idx="9"/>
          </p:nvPr>
        </p:nvSpPr>
        <p:spPr>
          <a:xfrm>
            <a:off x="984283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36" name="Google Shape;1936;p33"/>
          <p:cNvSpPr txBox="1">
            <a:spLocks noGrp="1"/>
          </p:cNvSpPr>
          <p:nvPr>
            <p:ph type="title" idx="13"/>
          </p:nvPr>
        </p:nvSpPr>
        <p:spPr>
          <a:xfrm>
            <a:off x="5604317" y="2636951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Évolution</a:t>
            </a:r>
            <a:endParaRPr dirty="0"/>
          </a:p>
        </p:txBody>
      </p:sp>
      <p:sp>
        <p:nvSpPr>
          <p:cNvPr id="1938" name="Google Shape;1938;p33"/>
          <p:cNvSpPr txBox="1">
            <a:spLocks noGrp="1"/>
          </p:cNvSpPr>
          <p:nvPr>
            <p:ph type="title" idx="15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1939" name="Google Shape;1939;p33"/>
          <p:cNvSpPr txBox="1">
            <a:spLocks noGrp="1"/>
          </p:cNvSpPr>
          <p:nvPr>
            <p:ph type="title" idx="16"/>
          </p:nvPr>
        </p:nvSpPr>
        <p:spPr>
          <a:xfrm>
            <a:off x="1771214" y="3754822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1941" name="Google Shape;1941;p33"/>
          <p:cNvSpPr txBox="1">
            <a:spLocks noGrp="1"/>
          </p:cNvSpPr>
          <p:nvPr>
            <p:ph type="title" idx="18"/>
          </p:nvPr>
        </p:nvSpPr>
        <p:spPr>
          <a:xfrm>
            <a:off x="984283" y="3647125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942" name="Google Shape;1942;p33"/>
          <p:cNvSpPr txBox="1">
            <a:spLocks noGrp="1"/>
          </p:cNvSpPr>
          <p:nvPr>
            <p:ph type="title" idx="19"/>
          </p:nvPr>
        </p:nvSpPr>
        <p:spPr>
          <a:xfrm>
            <a:off x="5604317" y="3754822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Remerciement</a:t>
            </a:r>
            <a:endParaRPr dirty="0"/>
          </a:p>
        </p:txBody>
      </p:sp>
      <p:sp>
        <p:nvSpPr>
          <p:cNvPr id="1944" name="Google Shape;1944;p33"/>
          <p:cNvSpPr txBox="1">
            <a:spLocks noGrp="1"/>
          </p:cNvSpPr>
          <p:nvPr>
            <p:ph type="title" idx="2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projet et de l’équipe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L’Équipe</a:t>
            </a:r>
            <a:endParaRPr dirty="0"/>
          </a:p>
        </p:txBody>
      </p:sp>
      <p:sp>
        <p:nvSpPr>
          <p:cNvPr id="2885" name="Google Shape;2885;p56"/>
          <p:cNvSpPr txBox="1">
            <a:spLocks noGrp="1"/>
          </p:cNvSpPr>
          <p:nvPr>
            <p:ph type="subTitle" idx="1"/>
          </p:nvPr>
        </p:nvSpPr>
        <p:spPr>
          <a:xfrm>
            <a:off x="2015804" y="3657389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Dormeur de profession</a:t>
            </a:r>
            <a:endParaRPr dirty="0"/>
          </a:p>
        </p:txBody>
      </p:sp>
      <p:sp>
        <p:nvSpPr>
          <p:cNvPr id="2886" name="Google Shape;2886;p56"/>
          <p:cNvSpPr txBox="1">
            <a:spLocks noGrp="1"/>
          </p:cNvSpPr>
          <p:nvPr>
            <p:ph type="title" idx="2"/>
          </p:nvPr>
        </p:nvSpPr>
        <p:spPr>
          <a:xfrm>
            <a:off x="2015804" y="3239895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Gabriel Frédéric</a:t>
            </a:r>
            <a:endParaRPr dirty="0"/>
          </a:p>
        </p:txBody>
      </p:sp>
      <p:sp>
        <p:nvSpPr>
          <p:cNvPr id="2889" name="Google Shape;2889;p56"/>
          <p:cNvSpPr txBox="1">
            <a:spLocks noGrp="1"/>
          </p:cNvSpPr>
          <p:nvPr>
            <p:ph type="subTitle" idx="5"/>
          </p:nvPr>
        </p:nvSpPr>
        <p:spPr>
          <a:xfrm>
            <a:off x="5055206" y="3631338"/>
            <a:ext cx="2203800" cy="5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Cowboy par passion</a:t>
            </a:r>
            <a:endParaRPr dirty="0"/>
          </a:p>
        </p:txBody>
      </p:sp>
      <p:sp>
        <p:nvSpPr>
          <p:cNvPr id="2890" name="Google Shape;2890;p56"/>
          <p:cNvSpPr txBox="1">
            <a:spLocks noGrp="1"/>
          </p:cNvSpPr>
          <p:nvPr>
            <p:ph type="title" idx="6"/>
          </p:nvPr>
        </p:nvSpPr>
        <p:spPr>
          <a:xfrm>
            <a:off x="5055206" y="3213844"/>
            <a:ext cx="22038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Lévy Hélie</a:t>
            </a:r>
            <a:endParaRPr dirty="0"/>
          </a:p>
        </p:txBody>
      </p:sp>
      <p:grpSp>
        <p:nvGrpSpPr>
          <p:cNvPr id="2897" name="Google Shape;2897;p56"/>
          <p:cNvGrpSpPr/>
          <p:nvPr/>
        </p:nvGrpSpPr>
        <p:grpSpPr>
          <a:xfrm>
            <a:off x="5210265" y="4412078"/>
            <a:ext cx="881930" cy="325254"/>
            <a:chOff x="4761438" y="4276425"/>
            <a:chExt cx="881930" cy="325254"/>
          </a:xfrm>
        </p:grpSpPr>
        <p:sp>
          <p:nvSpPr>
            <p:cNvPr id="2898" name="Google Shape;2898;p5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7744F838-AD0E-B567-BE9A-FBED9C85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25" y="1463631"/>
            <a:ext cx="1701540" cy="1701540"/>
          </a:xfrm>
          <a:prstGeom prst="rect">
            <a:avLst/>
          </a:prstGeom>
        </p:spPr>
      </p:pic>
      <p:grpSp>
        <p:nvGrpSpPr>
          <p:cNvPr id="2921" name="Google Shape;2921;p56"/>
          <p:cNvGrpSpPr/>
          <p:nvPr/>
        </p:nvGrpSpPr>
        <p:grpSpPr>
          <a:xfrm>
            <a:off x="6501047" y="1386234"/>
            <a:ext cx="1127604" cy="709227"/>
            <a:chOff x="7515995" y="1726846"/>
            <a:chExt cx="1127604" cy="709227"/>
          </a:xfrm>
        </p:grpSpPr>
        <p:sp>
          <p:nvSpPr>
            <p:cNvPr id="2922" name="Google Shape;2922;p56"/>
            <p:cNvSpPr/>
            <p:nvPr/>
          </p:nvSpPr>
          <p:spPr>
            <a:xfrm>
              <a:off x="7633932" y="2273349"/>
              <a:ext cx="45798" cy="4579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6"/>
            <p:cNvSpPr/>
            <p:nvPr/>
          </p:nvSpPr>
          <p:spPr>
            <a:xfrm>
              <a:off x="7515995" y="2155412"/>
              <a:ext cx="280661" cy="280661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6"/>
            <p:cNvSpPr/>
            <p:nvPr/>
          </p:nvSpPr>
          <p:spPr>
            <a:xfrm>
              <a:off x="7656326" y="1808667"/>
              <a:ext cx="897830" cy="499279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6"/>
            <p:cNvSpPr/>
            <p:nvPr/>
          </p:nvSpPr>
          <p:spPr>
            <a:xfrm>
              <a:off x="8446320" y="1726846"/>
              <a:ext cx="197279" cy="178969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058C4FD8-B5E8-B33F-9F99-49A3A98E4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86" y="1459038"/>
            <a:ext cx="1701540" cy="1701540"/>
          </a:xfrm>
          <a:prstGeom prst="rect">
            <a:avLst/>
          </a:prstGeom>
        </p:spPr>
      </p:pic>
      <p:grpSp>
        <p:nvGrpSpPr>
          <p:cNvPr id="2934" name="Google Shape;2934;p56"/>
          <p:cNvGrpSpPr/>
          <p:nvPr/>
        </p:nvGrpSpPr>
        <p:grpSpPr>
          <a:xfrm>
            <a:off x="1515349" y="2403385"/>
            <a:ext cx="1127604" cy="709227"/>
            <a:chOff x="420670" y="2573919"/>
            <a:chExt cx="1127604" cy="709227"/>
          </a:xfrm>
        </p:grpSpPr>
        <p:sp>
          <p:nvSpPr>
            <p:cNvPr id="2935" name="Google Shape;2935;p56"/>
            <p:cNvSpPr/>
            <p:nvPr/>
          </p:nvSpPr>
          <p:spPr>
            <a:xfrm rot="10800000">
              <a:off x="1384539" y="2690845"/>
              <a:ext cx="45798" cy="4579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6"/>
            <p:cNvSpPr/>
            <p:nvPr/>
          </p:nvSpPr>
          <p:spPr>
            <a:xfrm rot="10800000">
              <a:off x="1267613" y="2573919"/>
              <a:ext cx="280661" cy="280661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6"/>
            <p:cNvSpPr/>
            <p:nvPr/>
          </p:nvSpPr>
          <p:spPr>
            <a:xfrm rot="10800000">
              <a:off x="510113" y="2702046"/>
              <a:ext cx="897830" cy="499279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6"/>
            <p:cNvSpPr/>
            <p:nvPr/>
          </p:nvSpPr>
          <p:spPr>
            <a:xfrm rot="10800000">
              <a:off x="420670" y="3104177"/>
              <a:ext cx="197279" cy="178969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/>
          <p:cNvSpPr txBox="1">
            <a:spLocks noGrp="1"/>
          </p:cNvSpPr>
          <p:nvPr>
            <p:ph type="subTitle" idx="1"/>
          </p:nvPr>
        </p:nvSpPr>
        <p:spPr>
          <a:xfrm>
            <a:off x="4664100" y="2030962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1800" dirty="0"/>
              <a:t>Apprendre les bases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Application Android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Développement </a:t>
            </a:r>
            <a:r>
              <a:rPr lang="fr-FR" sz="1800" dirty="0" err="1"/>
              <a:t>Kotlin</a:t>
            </a:r>
            <a:endParaRPr lang="fr-FR" sz="1800" dirty="0"/>
          </a:p>
        </p:txBody>
      </p:sp>
      <p:sp>
        <p:nvSpPr>
          <p:cNvPr id="1950" name="Google Shape;1950;p34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projet</a:t>
            </a:r>
            <a:endParaRPr dirty="0"/>
          </a:p>
        </p:txBody>
      </p:sp>
      <p:pic>
        <p:nvPicPr>
          <p:cNvPr id="1951" name="Google Shape;1951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781" r="8312"/>
          <a:stretch/>
        </p:blipFill>
        <p:spPr>
          <a:xfrm>
            <a:off x="872400" y="824250"/>
            <a:ext cx="3495000" cy="3495000"/>
          </a:xfrm>
          <a:prstGeom prst="ellipse">
            <a:avLst/>
          </a:prstGeom>
        </p:spPr>
      </p:pic>
      <p:grpSp>
        <p:nvGrpSpPr>
          <p:cNvPr id="1952" name="Google Shape;1952;p34"/>
          <p:cNvGrpSpPr/>
          <p:nvPr/>
        </p:nvGrpSpPr>
        <p:grpSpPr>
          <a:xfrm rot="10800000" flipH="1">
            <a:off x="-410264" y="4080269"/>
            <a:ext cx="1591472" cy="841159"/>
            <a:chOff x="661553" y="1919040"/>
            <a:chExt cx="1591472" cy="841159"/>
          </a:xfrm>
        </p:grpSpPr>
        <p:sp>
          <p:nvSpPr>
            <p:cNvPr id="1953" name="Google Shape;1953;p3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34"/>
          <p:cNvGrpSpPr/>
          <p:nvPr/>
        </p:nvGrpSpPr>
        <p:grpSpPr>
          <a:xfrm>
            <a:off x="6814663" y="4418925"/>
            <a:ext cx="881930" cy="325254"/>
            <a:chOff x="4761438" y="4276425"/>
            <a:chExt cx="881930" cy="325254"/>
          </a:xfrm>
        </p:grpSpPr>
        <p:sp>
          <p:nvSpPr>
            <p:cNvPr id="1964" name="Google Shape;1964;p34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34"/>
          <p:cNvGrpSpPr/>
          <p:nvPr/>
        </p:nvGrpSpPr>
        <p:grpSpPr>
          <a:xfrm flipH="1">
            <a:off x="466920" y="2925696"/>
            <a:ext cx="1127604" cy="709227"/>
            <a:chOff x="8080552" y="2473390"/>
            <a:chExt cx="793249" cy="498929"/>
          </a:xfrm>
        </p:grpSpPr>
        <p:sp>
          <p:nvSpPr>
            <p:cNvPr id="1983" name="Google Shape;1983;p34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 rot="10800000">
            <a:off x="-292249" y="-37273"/>
            <a:ext cx="1794619" cy="937714"/>
            <a:chOff x="7447476" y="612577"/>
            <a:chExt cx="1794619" cy="937714"/>
          </a:xfrm>
        </p:grpSpPr>
        <p:sp>
          <p:nvSpPr>
            <p:cNvPr id="1988" name="Google Shape;1988;p3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34"/>
          <p:cNvGrpSpPr/>
          <p:nvPr/>
        </p:nvGrpSpPr>
        <p:grpSpPr>
          <a:xfrm>
            <a:off x="6684551" y="634549"/>
            <a:ext cx="280875" cy="265900"/>
            <a:chOff x="4730850" y="1621700"/>
            <a:chExt cx="280875" cy="265900"/>
          </a:xfrm>
        </p:grpSpPr>
        <p:sp>
          <p:nvSpPr>
            <p:cNvPr id="1993" name="Google Shape;1993;p3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Qu’avons nous créer?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189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application</a:t>
            </a: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923730" y="1806725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6545448" y="2059002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48046" y="2994147"/>
            <a:ext cx="1924951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Page d’accueil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Présenons-nous à notre applications!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3415380" y="2739608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Quizz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3415392" y="3068792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Dix questions toutes plus intéressantes que la précedente!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6037098" y="299414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Résultats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6037092" y="3321043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Voyez votre score et essayer de faire un meilleur score!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flipV="1">
            <a:off x="2119019" y="2218175"/>
            <a:ext cx="1804711" cy="2823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746630" y="2218175"/>
            <a:ext cx="1798818" cy="25227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6761413" y="2275249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4140078" y="2023064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583415" y="4215086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4101054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Travailler oui, mais avec quoi?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972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 outils</a:t>
            </a:r>
            <a:endParaRPr dirty="0"/>
          </a:p>
        </p:txBody>
      </p:sp>
      <p:grpSp>
        <p:nvGrpSpPr>
          <p:cNvPr id="2099" name="Google Shape;2099;p37"/>
          <p:cNvGrpSpPr/>
          <p:nvPr/>
        </p:nvGrpSpPr>
        <p:grpSpPr>
          <a:xfrm rot="10800000">
            <a:off x="3833004" y="-324703"/>
            <a:ext cx="507036" cy="690583"/>
            <a:chOff x="2409497" y="4753383"/>
            <a:chExt cx="507036" cy="690583"/>
          </a:xfrm>
        </p:grpSpPr>
        <p:grpSp>
          <p:nvGrpSpPr>
            <p:cNvPr id="2100" name="Google Shape;2100;p37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2101" name="Google Shape;2101;p3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7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2104" name="Google Shape;2104;p3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07" name="Google Shape;2107;p37"/>
          <p:cNvSpPr txBox="1">
            <a:spLocks noGrp="1"/>
          </p:cNvSpPr>
          <p:nvPr>
            <p:ph type="subTitle" idx="4294967295"/>
          </p:nvPr>
        </p:nvSpPr>
        <p:spPr>
          <a:xfrm>
            <a:off x="5435600" y="1473818"/>
            <a:ext cx="2411204" cy="5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Discord, Teams</a:t>
            </a:r>
            <a:endParaRPr dirty="0"/>
          </a:p>
        </p:txBody>
      </p:sp>
      <p:sp>
        <p:nvSpPr>
          <p:cNvPr id="2109" name="Google Shape;2109;p37"/>
          <p:cNvSpPr txBox="1"/>
          <p:nvPr/>
        </p:nvSpPr>
        <p:spPr>
          <a:xfrm>
            <a:off x="2956434" y="1566367"/>
            <a:ext cx="1945766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Communication</a:t>
            </a:r>
            <a:endParaRPr sz="16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110" name="Google Shape;2110;p37"/>
          <p:cNvCxnSpPr>
            <a:cxnSpLocks/>
            <a:stCxn id="2111" idx="3"/>
            <a:endCxn id="2109" idx="1"/>
          </p:cNvCxnSpPr>
          <p:nvPr/>
        </p:nvCxnSpPr>
        <p:spPr>
          <a:xfrm>
            <a:off x="2606487" y="1747588"/>
            <a:ext cx="349947" cy="27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2" name="Google Shape;2112;p37"/>
          <p:cNvCxnSpPr>
            <a:cxnSpLocks/>
            <a:endCxn id="2107" idx="1"/>
          </p:cNvCxnSpPr>
          <p:nvPr/>
        </p:nvCxnSpPr>
        <p:spPr>
          <a:xfrm>
            <a:off x="4902200" y="1747588"/>
            <a:ext cx="533400" cy="3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5" name="Google Shape;2115;p37"/>
          <p:cNvSpPr txBox="1">
            <a:spLocks noGrp="1"/>
          </p:cNvSpPr>
          <p:nvPr>
            <p:ph type="subTitle" idx="4294967295"/>
          </p:nvPr>
        </p:nvSpPr>
        <p:spPr>
          <a:xfrm>
            <a:off x="5435600" y="2228991"/>
            <a:ext cx="2411204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Kotlin</a:t>
            </a:r>
            <a:endParaRPr dirty="0"/>
          </a:p>
        </p:txBody>
      </p:sp>
      <p:sp>
        <p:nvSpPr>
          <p:cNvPr id="2116" name="Google Shape;2116;p37"/>
          <p:cNvSpPr txBox="1"/>
          <p:nvPr/>
        </p:nvSpPr>
        <p:spPr>
          <a:xfrm>
            <a:off x="2956433" y="2345467"/>
            <a:ext cx="1945765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Langage</a:t>
            </a:r>
            <a:endParaRPr sz="16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117" name="Google Shape;2117;p37"/>
          <p:cNvCxnSpPr>
            <a:cxnSpLocks/>
            <a:endCxn id="2115" idx="1"/>
          </p:cNvCxnSpPr>
          <p:nvPr/>
        </p:nvCxnSpPr>
        <p:spPr>
          <a:xfrm>
            <a:off x="4920615" y="2503041"/>
            <a:ext cx="5149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0" name="Google Shape;2120;p37"/>
          <p:cNvSpPr txBox="1">
            <a:spLocks noGrp="1"/>
          </p:cNvSpPr>
          <p:nvPr>
            <p:ph type="subTitle" idx="4294967295"/>
          </p:nvPr>
        </p:nvSpPr>
        <p:spPr>
          <a:xfrm>
            <a:off x="5435600" y="3032691"/>
            <a:ext cx="2411204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Android Studio</a:t>
            </a:r>
            <a:endParaRPr dirty="0"/>
          </a:p>
        </p:txBody>
      </p:sp>
      <p:sp>
        <p:nvSpPr>
          <p:cNvPr id="2121" name="Google Shape;2121;p37"/>
          <p:cNvSpPr txBox="1"/>
          <p:nvPr/>
        </p:nvSpPr>
        <p:spPr>
          <a:xfrm>
            <a:off x="2956433" y="3124567"/>
            <a:ext cx="1964181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IDE</a:t>
            </a:r>
            <a:endParaRPr sz="16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122" name="Google Shape;2122;p37"/>
          <p:cNvCxnSpPr>
            <a:cxnSpLocks/>
            <a:endCxn id="2120" idx="1"/>
          </p:cNvCxnSpPr>
          <p:nvPr/>
        </p:nvCxnSpPr>
        <p:spPr>
          <a:xfrm>
            <a:off x="4920615" y="3306001"/>
            <a:ext cx="514985" cy="74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5" name="Google Shape;2125;p37"/>
          <p:cNvSpPr txBox="1">
            <a:spLocks noGrp="1"/>
          </p:cNvSpPr>
          <p:nvPr>
            <p:ph type="subTitle" idx="4294967295"/>
          </p:nvPr>
        </p:nvSpPr>
        <p:spPr>
          <a:xfrm>
            <a:off x="5435600" y="3811117"/>
            <a:ext cx="2411204" cy="5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2126" name="Google Shape;2126;p37"/>
          <p:cNvSpPr txBox="1"/>
          <p:nvPr/>
        </p:nvSpPr>
        <p:spPr>
          <a:xfrm>
            <a:off x="2956434" y="3903667"/>
            <a:ext cx="1945764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Partage</a:t>
            </a:r>
            <a:endParaRPr sz="16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127" name="Google Shape;2127;p37"/>
          <p:cNvCxnSpPr>
            <a:cxnSpLocks/>
            <a:endCxn id="2125" idx="1"/>
          </p:cNvCxnSpPr>
          <p:nvPr/>
        </p:nvCxnSpPr>
        <p:spPr>
          <a:xfrm>
            <a:off x="4920614" y="4085051"/>
            <a:ext cx="514986" cy="11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9" name="Google Shape;2129;p37"/>
          <p:cNvCxnSpPr>
            <a:cxnSpLocks/>
            <a:stCxn id="2130" idx="3"/>
            <a:endCxn id="2116" idx="1"/>
          </p:cNvCxnSpPr>
          <p:nvPr/>
        </p:nvCxnSpPr>
        <p:spPr>
          <a:xfrm>
            <a:off x="2606487" y="2526938"/>
            <a:ext cx="349946" cy="2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1" name="Google Shape;2131;p37"/>
          <p:cNvCxnSpPr>
            <a:cxnSpLocks/>
            <a:stCxn id="2132" idx="3"/>
            <a:endCxn id="2121" idx="1"/>
          </p:cNvCxnSpPr>
          <p:nvPr/>
        </p:nvCxnSpPr>
        <p:spPr>
          <a:xfrm>
            <a:off x="2606487" y="3306001"/>
            <a:ext cx="349946" cy="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3" name="Google Shape;2133;p37"/>
          <p:cNvCxnSpPr>
            <a:cxnSpLocks/>
            <a:stCxn id="2134" idx="3"/>
            <a:endCxn id="2126" idx="1"/>
          </p:cNvCxnSpPr>
          <p:nvPr/>
        </p:nvCxnSpPr>
        <p:spPr>
          <a:xfrm>
            <a:off x="2606487" y="4085051"/>
            <a:ext cx="349947" cy="11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1" name="Google Shape;2111;p37"/>
          <p:cNvSpPr txBox="1"/>
          <p:nvPr/>
        </p:nvSpPr>
        <p:spPr>
          <a:xfrm>
            <a:off x="1989087" y="1498588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1.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30" name="Google Shape;2130;p37"/>
          <p:cNvSpPr txBox="1"/>
          <p:nvPr/>
        </p:nvSpPr>
        <p:spPr>
          <a:xfrm>
            <a:off x="1989087" y="2277938"/>
            <a:ext cx="617400" cy="49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2.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32" name="Google Shape;2132;p37"/>
          <p:cNvSpPr txBox="1"/>
          <p:nvPr/>
        </p:nvSpPr>
        <p:spPr>
          <a:xfrm>
            <a:off x="1989087" y="305700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3.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34" name="Google Shape;2134;p37"/>
          <p:cNvSpPr txBox="1"/>
          <p:nvPr/>
        </p:nvSpPr>
        <p:spPr>
          <a:xfrm>
            <a:off x="1989087" y="3836051"/>
            <a:ext cx="617400" cy="49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4.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135" name="Google Shape;2135;p37"/>
          <p:cNvCxnSpPr>
            <a:cxnSpLocks/>
            <a:endCxn id="2111" idx="1"/>
          </p:cNvCxnSpPr>
          <p:nvPr/>
        </p:nvCxnSpPr>
        <p:spPr>
          <a:xfrm rot="5400000" flipH="1" flipV="1">
            <a:off x="1310465" y="2235443"/>
            <a:ext cx="1166477" cy="19076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Google Shape;2136;p37"/>
          <p:cNvCxnSpPr>
            <a:cxnSpLocks/>
            <a:endCxn id="2130" idx="1"/>
          </p:cNvCxnSpPr>
          <p:nvPr/>
        </p:nvCxnSpPr>
        <p:spPr>
          <a:xfrm rot="5400000" flipH="1" flipV="1">
            <a:off x="1700140" y="2625118"/>
            <a:ext cx="387127" cy="19076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7" name="Google Shape;2137;p37"/>
          <p:cNvCxnSpPr>
            <a:cxnSpLocks/>
            <a:endCxn id="2132" idx="1"/>
          </p:cNvCxnSpPr>
          <p:nvPr/>
        </p:nvCxnSpPr>
        <p:spPr>
          <a:xfrm rot="16200000" flipH="1">
            <a:off x="1697736" y="3014649"/>
            <a:ext cx="391935" cy="19076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8" name="Google Shape;2138;p37"/>
          <p:cNvCxnSpPr>
            <a:cxnSpLocks/>
            <a:endCxn id="2134" idx="1"/>
          </p:cNvCxnSpPr>
          <p:nvPr/>
        </p:nvCxnSpPr>
        <p:spPr>
          <a:xfrm rot="16200000" flipH="1">
            <a:off x="1308211" y="3404175"/>
            <a:ext cx="1170984" cy="190767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Affichage à l'écran (16:9)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Poller One</vt:lpstr>
      <vt:lpstr>PT Sans</vt:lpstr>
      <vt:lpstr>Arial</vt:lpstr>
      <vt:lpstr>Carter One</vt:lpstr>
      <vt:lpstr>Exo</vt:lpstr>
      <vt:lpstr>Engineering Software Marketing Plan by Slidesgo</vt:lpstr>
      <vt:lpstr>Qizzifun Projet de dev mobile</vt:lpstr>
      <vt:lpstr>Sommaire</vt:lpstr>
      <vt:lpstr>Contexte</vt:lpstr>
      <vt:lpstr>L’Équipe</vt:lpstr>
      <vt:lpstr>Le projet</vt:lpstr>
      <vt:lpstr>Description</vt:lpstr>
      <vt:lpstr>Notre application</vt:lpstr>
      <vt:lpstr>Technologies</vt:lpstr>
      <vt:lpstr>Nos outils</vt:lpstr>
      <vt:lpstr>Monétisation</vt:lpstr>
      <vt:lpstr>Nos deux systèmes</vt:lpstr>
      <vt:lpstr>Évolution</vt:lpstr>
      <vt:lpstr>De nouvelles fonctionnalités</vt:lpstr>
      <vt:lpstr>Remerciement</vt:lpstr>
      <vt:lpstr>—Shigeru Miyamoto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Qizzifun Projet de dev mobile</dc:title>
  <cp:lastModifiedBy>GABRIEL Frédéric</cp:lastModifiedBy>
  <cp:revision>1</cp:revision>
  <dcterms:modified xsi:type="dcterms:W3CDTF">2023-03-10T01:13:34Z</dcterms:modified>
</cp:coreProperties>
</file>