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04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84" r:id="rId14"/>
    <p:sldId id="285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86" r:id="rId23"/>
    <p:sldId id="280" r:id="rId24"/>
    <p:sldId id="281" r:id="rId25"/>
    <p:sldId id="282" r:id="rId26"/>
    <p:sldId id="288" r:id="rId27"/>
    <p:sldId id="287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6A869C-9A5F-4BA6-AEFB-FE95BE42CB2E}" v="52" dt="2022-08-13T16:09:01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5908E0-213C-4C19-A125-CEAA70ABB7D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91A04B8-6F85-4BDC-8882-FFDED86F7C7F}">
      <dgm:prSet/>
      <dgm:spPr/>
      <dgm:t>
        <a:bodyPr/>
        <a:lstStyle/>
        <a:p>
          <a:r>
            <a:rPr lang="en-US" b="0" i="0"/>
            <a:t>Nethsara: Activity diagrams, narratives for the stock manager, admin </a:t>
          </a:r>
          <a:endParaRPr lang="en-US"/>
        </a:p>
      </dgm:t>
    </dgm:pt>
    <dgm:pt modelId="{25778A7F-3E80-4FF7-A114-FBFC087E85B1}" type="parTrans" cxnId="{21E0B90B-55A2-436B-8A3C-7EAC8CA340E7}">
      <dgm:prSet/>
      <dgm:spPr/>
      <dgm:t>
        <a:bodyPr/>
        <a:lstStyle/>
        <a:p>
          <a:endParaRPr lang="en-US"/>
        </a:p>
      </dgm:t>
    </dgm:pt>
    <dgm:pt modelId="{8FE7C1E5-9549-447C-BD61-9463BB1385E7}" type="sibTrans" cxnId="{21E0B90B-55A2-436B-8A3C-7EAC8CA340E7}">
      <dgm:prSet/>
      <dgm:spPr/>
      <dgm:t>
        <a:bodyPr/>
        <a:lstStyle/>
        <a:p>
          <a:endParaRPr lang="en-US"/>
        </a:p>
      </dgm:t>
    </dgm:pt>
    <dgm:pt modelId="{732E01D3-D11C-4D22-88B4-4A78D7F683FD}">
      <dgm:prSet/>
      <dgm:spPr/>
      <dgm:t>
        <a:bodyPr/>
        <a:lstStyle/>
        <a:p>
          <a:r>
            <a:rPr lang="en-US" b="0" i="0"/>
            <a:t>Avishka: Activity diagrams, narratives for Foreman, technician</a:t>
          </a:r>
          <a:endParaRPr lang="en-US"/>
        </a:p>
      </dgm:t>
    </dgm:pt>
    <dgm:pt modelId="{BB7CE469-3BC3-48F4-99B0-D7899DCBB067}" type="parTrans" cxnId="{2849F045-E9A5-4634-AC2B-EF9897E17DE0}">
      <dgm:prSet/>
      <dgm:spPr/>
      <dgm:t>
        <a:bodyPr/>
        <a:lstStyle/>
        <a:p>
          <a:endParaRPr lang="en-US"/>
        </a:p>
      </dgm:t>
    </dgm:pt>
    <dgm:pt modelId="{F54446ED-BFE0-4FB7-BDD5-4D15414CDDAA}" type="sibTrans" cxnId="{2849F045-E9A5-4634-AC2B-EF9897E17DE0}">
      <dgm:prSet/>
      <dgm:spPr/>
      <dgm:t>
        <a:bodyPr/>
        <a:lstStyle/>
        <a:p>
          <a:endParaRPr lang="en-US"/>
        </a:p>
      </dgm:t>
    </dgm:pt>
    <dgm:pt modelId="{9D481FAA-B9DA-464C-870B-4BADA1172272}">
      <dgm:prSet/>
      <dgm:spPr/>
      <dgm:t>
        <a:bodyPr/>
        <a:lstStyle/>
        <a:p>
          <a:r>
            <a:rPr lang="en-US" b="0" i="0"/>
            <a:t>Supun: Activity diagrams, narratives for  security, office staff member</a:t>
          </a:r>
          <a:endParaRPr lang="en-US"/>
        </a:p>
      </dgm:t>
    </dgm:pt>
    <dgm:pt modelId="{EEC0D57A-3E30-45AB-875E-0FFAF48ABF88}" type="parTrans" cxnId="{4C5A7E41-ABDD-43E1-BBAC-552C8A41E4DD}">
      <dgm:prSet/>
      <dgm:spPr/>
      <dgm:t>
        <a:bodyPr/>
        <a:lstStyle/>
        <a:p>
          <a:endParaRPr lang="en-US"/>
        </a:p>
      </dgm:t>
    </dgm:pt>
    <dgm:pt modelId="{2DC032BE-D480-45CC-AB42-F9B7C7CCE90D}" type="sibTrans" cxnId="{4C5A7E41-ABDD-43E1-BBAC-552C8A41E4DD}">
      <dgm:prSet/>
      <dgm:spPr/>
      <dgm:t>
        <a:bodyPr/>
        <a:lstStyle/>
        <a:p>
          <a:endParaRPr lang="en-US"/>
        </a:p>
      </dgm:t>
    </dgm:pt>
    <dgm:pt modelId="{4BEF3E46-D791-439F-A321-F9483CEA539E}">
      <dgm:prSet/>
      <dgm:spPr/>
      <dgm:t>
        <a:bodyPr/>
        <a:lstStyle/>
        <a:p>
          <a:r>
            <a:rPr lang="en-US" b="0" i="0"/>
            <a:t>Tharushi: Activity diagrams, narratives for the customer, logged-in customer</a:t>
          </a:r>
          <a:endParaRPr lang="en-US"/>
        </a:p>
      </dgm:t>
    </dgm:pt>
    <dgm:pt modelId="{79C3D64D-B02C-4739-8BDB-6D25F636E84D}" type="parTrans" cxnId="{2D652BA5-A581-47C9-AAB0-13266DAB6D55}">
      <dgm:prSet/>
      <dgm:spPr/>
      <dgm:t>
        <a:bodyPr/>
        <a:lstStyle/>
        <a:p>
          <a:endParaRPr lang="en-US"/>
        </a:p>
      </dgm:t>
    </dgm:pt>
    <dgm:pt modelId="{49E7F334-888E-43B3-8B42-6D991B630B1E}" type="sibTrans" cxnId="{2D652BA5-A581-47C9-AAB0-13266DAB6D55}">
      <dgm:prSet/>
      <dgm:spPr/>
      <dgm:t>
        <a:bodyPr/>
        <a:lstStyle/>
        <a:p>
          <a:endParaRPr lang="en-US"/>
        </a:p>
      </dgm:t>
    </dgm:pt>
    <dgm:pt modelId="{3758BAF5-FF0F-4852-8A20-E83AD0C46BAF}">
      <dgm:prSet/>
      <dgm:spPr/>
      <dgm:t>
        <a:bodyPr/>
        <a:lstStyle/>
        <a:p>
          <a:r>
            <a:rPr lang="en-US" b="0" i="0"/>
            <a:t>Everyone joined the use case, component diagram, and proposal content</a:t>
          </a:r>
          <a:endParaRPr lang="en-US"/>
        </a:p>
      </dgm:t>
    </dgm:pt>
    <dgm:pt modelId="{5E8BB915-1A64-448E-8F91-324584036088}" type="parTrans" cxnId="{D38560BE-F497-4711-8009-CC919391D163}">
      <dgm:prSet/>
      <dgm:spPr/>
      <dgm:t>
        <a:bodyPr/>
        <a:lstStyle/>
        <a:p>
          <a:endParaRPr lang="en-US"/>
        </a:p>
      </dgm:t>
    </dgm:pt>
    <dgm:pt modelId="{4264EFF1-4F36-473D-9904-64190FF4C537}" type="sibTrans" cxnId="{D38560BE-F497-4711-8009-CC919391D163}">
      <dgm:prSet/>
      <dgm:spPr/>
      <dgm:t>
        <a:bodyPr/>
        <a:lstStyle/>
        <a:p>
          <a:endParaRPr lang="en-US"/>
        </a:p>
      </dgm:t>
    </dgm:pt>
    <dgm:pt modelId="{F4304333-7C2F-4EBE-86C8-3591F1CCED04}" type="pres">
      <dgm:prSet presAssocID="{A25908E0-213C-4C19-A125-CEAA70ABB7D9}" presName="vert0" presStyleCnt="0">
        <dgm:presLayoutVars>
          <dgm:dir/>
          <dgm:animOne val="branch"/>
          <dgm:animLvl val="lvl"/>
        </dgm:presLayoutVars>
      </dgm:prSet>
      <dgm:spPr/>
    </dgm:pt>
    <dgm:pt modelId="{DA24C647-783E-45DB-927E-495A1D679FCB}" type="pres">
      <dgm:prSet presAssocID="{991A04B8-6F85-4BDC-8882-FFDED86F7C7F}" presName="thickLine" presStyleLbl="alignNode1" presStyleIdx="0" presStyleCnt="5"/>
      <dgm:spPr/>
    </dgm:pt>
    <dgm:pt modelId="{EA138440-47DF-47F8-937C-67D75D1BE044}" type="pres">
      <dgm:prSet presAssocID="{991A04B8-6F85-4BDC-8882-FFDED86F7C7F}" presName="horz1" presStyleCnt="0"/>
      <dgm:spPr/>
    </dgm:pt>
    <dgm:pt modelId="{809EAA8D-113B-4B78-8634-522E23CEDB5E}" type="pres">
      <dgm:prSet presAssocID="{991A04B8-6F85-4BDC-8882-FFDED86F7C7F}" presName="tx1" presStyleLbl="revTx" presStyleIdx="0" presStyleCnt="5"/>
      <dgm:spPr/>
    </dgm:pt>
    <dgm:pt modelId="{FBFDD8E6-80A5-4B12-B108-E9235910DF15}" type="pres">
      <dgm:prSet presAssocID="{991A04B8-6F85-4BDC-8882-FFDED86F7C7F}" presName="vert1" presStyleCnt="0"/>
      <dgm:spPr/>
    </dgm:pt>
    <dgm:pt modelId="{E5E7B6DB-1B28-4A1F-874E-052BFF4AF8AD}" type="pres">
      <dgm:prSet presAssocID="{732E01D3-D11C-4D22-88B4-4A78D7F683FD}" presName="thickLine" presStyleLbl="alignNode1" presStyleIdx="1" presStyleCnt="5"/>
      <dgm:spPr/>
    </dgm:pt>
    <dgm:pt modelId="{75EA39B1-E98A-4F5E-BC58-DB378A8A491B}" type="pres">
      <dgm:prSet presAssocID="{732E01D3-D11C-4D22-88B4-4A78D7F683FD}" presName="horz1" presStyleCnt="0"/>
      <dgm:spPr/>
    </dgm:pt>
    <dgm:pt modelId="{BD81775E-5B3C-4A07-A764-BF75B119CF9F}" type="pres">
      <dgm:prSet presAssocID="{732E01D3-D11C-4D22-88B4-4A78D7F683FD}" presName="tx1" presStyleLbl="revTx" presStyleIdx="1" presStyleCnt="5"/>
      <dgm:spPr/>
    </dgm:pt>
    <dgm:pt modelId="{BEFE7F1C-ECB8-430D-9A29-BA34CF7E4897}" type="pres">
      <dgm:prSet presAssocID="{732E01D3-D11C-4D22-88B4-4A78D7F683FD}" presName="vert1" presStyleCnt="0"/>
      <dgm:spPr/>
    </dgm:pt>
    <dgm:pt modelId="{D116ADE5-B890-41A3-838F-023736D26A9A}" type="pres">
      <dgm:prSet presAssocID="{9D481FAA-B9DA-464C-870B-4BADA1172272}" presName="thickLine" presStyleLbl="alignNode1" presStyleIdx="2" presStyleCnt="5"/>
      <dgm:spPr/>
    </dgm:pt>
    <dgm:pt modelId="{FDA286A4-4C2B-457C-892A-0836521883B0}" type="pres">
      <dgm:prSet presAssocID="{9D481FAA-B9DA-464C-870B-4BADA1172272}" presName="horz1" presStyleCnt="0"/>
      <dgm:spPr/>
    </dgm:pt>
    <dgm:pt modelId="{E9619B27-DA47-42EE-85A2-E0FE20B0C0ED}" type="pres">
      <dgm:prSet presAssocID="{9D481FAA-B9DA-464C-870B-4BADA1172272}" presName="tx1" presStyleLbl="revTx" presStyleIdx="2" presStyleCnt="5"/>
      <dgm:spPr/>
    </dgm:pt>
    <dgm:pt modelId="{B339C282-36C6-4AB7-A049-49CE1DEA6F78}" type="pres">
      <dgm:prSet presAssocID="{9D481FAA-B9DA-464C-870B-4BADA1172272}" presName="vert1" presStyleCnt="0"/>
      <dgm:spPr/>
    </dgm:pt>
    <dgm:pt modelId="{48C2F510-C66D-425B-8E5D-3196C494531B}" type="pres">
      <dgm:prSet presAssocID="{4BEF3E46-D791-439F-A321-F9483CEA539E}" presName="thickLine" presStyleLbl="alignNode1" presStyleIdx="3" presStyleCnt="5"/>
      <dgm:spPr/>
    </dgm:pt>
    <dgm:pt modelId="{FDD24670-776E-400C-AC5F-837FDB651516}" type="pres">
      <dgm:prSet presAssocID="{4BEF3E46-D791-439F-A321-F9483CEA539E}" presName="horz1" presStyleCnt="0"/>
      <dgm:spPr/>
    </dgm:pt>
    <dgm:pt modelId="{343B8B05-8484-4A2E-BA09-1F98D402E6FC}" type="pres">
      <dgm:prSet presAssocID="{4BEF3E46-D791-439F-A321-F9483CEA539E}" presName="tx1" presStyleLbl="revTx" presStyleIdx="3" presStyleCnt="5"/>
      <dgm:spPr/>
    </dgm:pt>
    <dgm:pt modelId="{25671279-61D3-428A-AF20-CE0CCBA5246E}" type="pres">
      <dgm:prSet presAssocID="{4BEF3E46-D791-439F-A321-F9483CEA539E}" presName="vert1" presStyleCnt="0"/>
      <dgm:spPr/>
    </dgm:pt>
    <dgm:pt modelId="{72B82497-D888-4891-B0E1-6335DC302275}" type="pres">
      <dgm:prSet presAssocID="{3758BAF5-FF0F-4852-8A20-E83AD0C46BAF}" presName="thickLine" presStyleLbl="alignNode1" presStyleIdx="4" presStyleCnt="5"/>
      <dgm:spPr/>
    </dgm:pt>
    <dgm:pt modelId="{A2B4716E-6EFE-48CB-BB42-1FF8366F856C}" type="pres">
      <dgm:prSet presAssocID="{3758BAF5-FF0F-4852-8A20-E83AD0C46BAF}" presName="horz1" presStyleCnt="0"/>
      <dgm:spPr/>
    </dgm:pt>
    <dgm:pt modelId="{E0C265A8-86D3-43A6-9E60-66596323E51C}" type="pres">
      <dgm:prSet presAssocID="{3758BAF5-FF0F-4852-8A20-E83AD0C46BAF}" presName="tx1" presStyleLbl="revTx" presStyleIdx="4" presStyleCnt="5"/>
      <dgm:spPr/>
    </dgm:pt>
    <dgm:pt modelId="{5E780563-2512-4281-98FA-4C763C04D13D}" type="pres">
      <dgm:prSet presAssocID="{3758BAF5-FF0F-4852-8A20-E83AD0C46BAF}" presName="vert1" presStyleCnt="0"/>
      <dgm:spPr/>
    </dgm:pt>
  </dgm:ptLst>
  <dgm:cxnLst>
    <dgm:cxn modelId="{21E0B90B-55A2-436B-8A3C-7EAC8CA340E7}" srcId="{A25908E0-213C-4C19-A125-CEAA70ABB7D9}" destId="{991A04B8-6F85-4BDC-8882-FFDED86F7C7F}" srcOrd="0" destOrd="0" parTransId="{25778A7F-3E80-4FF7-A114-FBFC087E85B1}" sibTransId="{8FE7C1E5-9549-447C-BD61-9463BB1385E7}"/>
    <dgm:cxn modelId="{37364510-5EDE-433E-9BC6-B86883C15212}" type="presOf" srcId="{3758BAF5-FF0F-4852-8A20-E83AD0C46BAF}" destId="{E0C265A8-86D3-43A6-9E60-66596323E51C}" srcOrd="0" destOrd="0" presId="urn:microsoft.com/office/officeart/2008/layout/LinedList"/>
    <dgm:cxn modelId="{D4B88F1E-F9E0-4B82-A00D-74E887054F34}" type="presOf" srcId="{A25908E0-213C-4C19-A125-CEAA70ABB7D9}" destId="{F4304333-7C2F-4EBE-86C8-3591F1CCED04}" srcOrd="0" destOrd="0" presId="urn:microsoft.com/office/officeart/2008/layout/LinedList"/>
    <dgm:cxn modelId="{8FDA0B41-A872-4529-8068-BBFF2A1054F3}" type="presOf" srcId="{9D481FAA-B9DA-464C-870B-4BADA1172272}" destId="{E9619B27-DA47-42EE-85A2-E0FE20B0C0ED}" srcOrd="0" destOrd="0" presId="urn:microsoft.com/office/officeart/2008/layout/LinedList"/>
    <dgm:cxn modelId="{4C5A7E41-ABDD-43E1-BBAC-552C8A41E4DD}" srcId="{A25908E0-213C-4C19-A125-CEAA70ABB7D9}" destId="{9D481FAA-B9DA-464C-870B-4BADA1172272}" srcOrd="2" destOrd="0" parTransId="{EEC0D57A-3E30-45AB-875E-0FFAF48ABF88}" sibTransId="{2DC032BE-D480-45CC-AB42-F9B7C7CCE90D}"/>
    <dgm:cxn modelId="{2849F045-E9A5-4634-AC2B-EF9897E17DE0}" srcId="{A25908E0-213C-4C19-A125-CEAA70ABB7D9}" destId="{732E01D3-D11C-4D22-88B4-4A78D7F683FD}" srcOrd="1" destOrd="0" parTransId="{BB7CE469-3BC3-48F4-99B0-D7899DCBB067}" sibTransId="{F54446ED-BFE0-4FB7-BDD5-4D15414CDDAA}"/>
    <dgm:cxn modelId="{3E432749-7BFE-47C3-9FDF-68D11B1A102F}" type="presOf" srcId="{732E01D3-D11C-4D22-88B4-4A78D7F683FD}" destId="{BD81775E-5B3C-4A07-A764-BF75B119CF9F}" srcOrd="0" destOrd="0" presId="urn:microsoft.com/office/officeart/2008/layout/LinedList"/>
    <dgm:cxn modelId="{CE2E6C7C-16B1-442F-85FA-8238DE2258D8}" type="presOf" srcId="{4BEF3E46-D791-439F-A321-F9483CEA539E}" destId="{343B8B05-8484-4A2E-BA09-1F98D402E6FC}" srcOrd="0" destOrd="0" presId="urn:microsoft.com/office/officeart/2008/layout/LinedList"/>
    <dgm:cxn modelId="{2D652BA5-A581-47C9-AAB0-13266DAB6D55}" srcId="{A25908E0-213C-4C19-A125-CEAA70ABB7D9}" destId="{4BEF3E46-D791-439F-A321-F9483CEA539E}" srcOrd="3" destOrd="0" parTransId="{79C3D64D-B02C-4739-8BDB-6D25F636E84D}" sibTransId="{49E7F334-888E-43B3-8B42-6D991B630B1E}"/>
    <dgm:cxn modelId="{D38560BE-F497-4711-8009-CC919391D163}" srcId="{A25908E0-213C-4C19-A125-CEAA70ABB7D9}" destId="{3758BAF5-FF0F-4852-8A20-E83AD0C46BAF}" srcOrd="4" destOrd="0" parTransId="{5E8BB915-1A64-448E-8F91-324584036088}" sibTransId="{4264EFF1-4F36-473D-9904-64190FF4C537}"/>
    <dgm:cxn modelId="{71B80DE5-3BC9-4D10-8BA4-0F8CCCC70467}" type="presOf" srcId="{991A04B8-6F85-4BDC-8882-FFDED86F7C7F}" destId="{809EAA8D-113B-4B78-8634-522E23CEDB5E}" srcOrd="0" destOrd="0" presId="urn:microsoft.com/office/officeart/2008/layout/LinedList"/>
    <dgm:cxn modelId="{06C6FF83-D923-41DB-8618-35978355EE3E}" type="presParOf" srcId="{F4304333-7C2F-4EBE-86C8-3591F1CCED04}" destId="{DA24C647-783E-45DB-927E-495A1D679FCB}" srcOrd="0" destOrd="0" presId="urn:microsoft.com/office/officeart/2008/layout/LinedList"/>
    <dgm:cxn modelId="{149E5FA7-D3A8-4139-A641-FE3227F02A7E}" type="presParOf" srcId="{F4304333-7C2F-4EBE-86C8-3591F1CCED04}" destId="{EA138440-47DF-47F8-937C-67D75D1BE044}" srcOrd="1" destOrd="0" presId="urn:microsoft.com/office/officeart/2008/layout/LinedList"/>
    <dgm:cxn modelId="{B6C0C6D0-E092-4519-9062-37C5584A6A2F}" type="presParOf" srcId="{EA138440-47DF-47F8-937C-67D75D1BE044}" destId="{809EAA8D-113B-4B78-8634-522E23CEDB5E}" srcOrd="0" destOrd="0" presId="urn:microsoft.com/office/officeart/2008/layout/LinedList"/>
    <dgm:cxn modelId="{90242F63-844D-437D-9A02-C50663BFC7C6}" type="presParOf" srcId="{EA138440-47DF-47F8-937C-67D75D1BE044}" destId="{FBFDD8E6-80A5-4B12-B108-E9235910DF15}" srcOrd="1" destOrd="0" presId="urn:microsoft.com/office/officeart/2008/layout/LinedList"/>
    <dgm:cxn modelId="{DF39C94F-3A11-4913-B60B-06D2F963EB0C}" type="presParOf" srcId="{F4304333-7C2F-4EBE-86C8-3591F1CCED04}" destId="{E5E7B6DB-1B28-4A1F-874E-052BFF4AF8AD}" srcOrd="2" destOrd="0" presId="urn:microsoft.com/office/officeart/2008/layout/LinedList"/>
    <dgm:cxn modelId="{57FE025D-78EA-4291-AF85-EE8EDE0E56DD}" type="presParOf" srcId="{F4304333-7C2F-4EBE-86C8-3591F1CCED04}" destId="{75EA39B1-E98A-4F5E-BC58-DB378A8A491B}" srcOrd="3" destOrd="0" presId="urn:microsoft.com/office/officeart/2008/layout/LinedList"/>
    <dgm:cxn modelId="{7E9E6162-7514-42BD-83F5-4DC851D1D4CA}" type="presParOf" srcId="{75EA39B1-E98A-4F5E-BC58-DB378A8A491B}" destId="{BD81775E-5B3C-4A07-A764-BF75B119CF9F}" srcOrd="0" destOrd="0" presId="urn:microsoft.com/office/officeart/2008/layout/LinedList"/>
    <dgm:cxn modelId="{5EB3A7A3-41FD-4787-9D6C-91AA653DC01F}" type="presParOf" srcId="{75EA39B1-E98A-4F5E-BC58-DB378A8A491B}" destId="{BEFE7F1C-ECB8-430D-9A29-BA34CF7E4897}" srcOrd="1" destOrd="0" presId="urn:microsoft.com/office/officeart/2008/layout/LinedList"/>
    <dgm:cxn modelId="{F75C4EB8-9F53-4150-BC55-AC44EA9003AC}" type="presParOf" srcId="{F4304333-7C2F-4EBE-86C8-3591F1CCED04}" destId="{D116ADE5-B890-41A3-838F-023736D26A9A}" srcOrd="4" destOrd="0" presId="urn:microsoft.com/office/officeart/2008/layout/LinedList"/>
    <dgm:cxn modelId="{F1474D17-EB9C-46E0-BAE3-99D5BED4C1C3}" type="presParOf" srcId="{F4304333-7C2F-4EBE-86C8-3591F1CCED04}" destId="{FDA286A4-4C2B-457C-892A-0836521883B0}" srcOrd="5" destOrd="0" presId="urn:microsoft.com/office/officeart/2008/layout/LinedList"/>
    <dgm:cxn modelId="{327077F8-A890-4049-9461-1C78A0FC46F0}" type="presParOf" srcId="{FDA286A4-4C2B-457C-892A-0836521883B0}" destId="{E9619B27-DA47-42EE-85A2-E0FE20B0C0ED}" srcOrd="0" destOrd="0" presId="urn:microsoft.com/office/officeart/2008/layout/LinedList"/>
    <dgm:cxn modelId="{8C7D1ABF-4AFB-4B60-9FB4-38E2EADE4FA5}" type="presParOf" srcId="{FDA286A4-4C2B-457C-892A-0836521883B0}" destId="{B339C282-36C6-4AB7-A049-49CE1DEA6F78}" srcOrd="1" destOrd="0" presId="urn:microsoft.com/office/officeart/2008/layout/LinedList"/>
    <dgm:cxn modelId="{097CBC79-C7FC-4A5E-BD2C-CE51B649E841}" type="presParOf" srcId="{F4304333-7C2F-4EBE-86C8-3591F1CCED04}" destId="{48C2F510-C66D-425B-8E5D-3196C494531B}" srcOrd="6" destOrd="0" presId="urn:microsoft.com/office/officeart/2008/layout/LinedList"/>
    <dgm:cxn modelId="{9990AD05-0D99-416C-9CE1-729633F6B238}" type="presParOf" srcId="{F4304333-7C2F-4EBE-86C8-3591F1CCED04}" destId="{FDD24670-776E-400C-AC5F-837FDB651516}" srcOrd="7" destOrd="0" presId="urn:microsoft.com/office/officeart/2008/layout/LinedList"/>
    <dgm:cxn modelId="{F715CC91-AB70-4E50-80E9-3B7ABA55F56A}" type="presParOf" srcId="{FDD24670-776E-400C-AC5F-837FDB651516}" destId="{343B8B05-8484-4A2E-BA09-1F98D402E6FC}" srcOrd="0" destOrd="0" presId="urn:microsoft.com/office/officeart/2008/layout/LinedList"/>
    <dgm:cxn modelId="{C28538AB-FF5A-4328-BB6A-E66AC04E1802}" type="presParOf" srcId="{FDD24670-776E-400C-AC5F-837FDB651516}" destId="{25671279-61D3-428A-AF20-CE0CCBA5246E}" srcOrd="1" destOrd="0" presId="urn:microsoft.com/office/officeart/2008/layout/LinedList"/>
    <dgm:cxn modelId="{AA2F7CBE-84F0-46D1-8678-5B8B573D3F28}" type="presParOf" srcId="{F4304333-7C2F-4EBE-86C8-3591F1CCED04}" destId="{72B82497-D888-4891-B0E1-6335DC302275}" srcOrd="8" destOrd="0" presId="urn:microsoft.com/office/officeart/2008/layout/LinedList"/>
    <dgm:cxn modelId="{2CE1BBE3-76DF-492A-804C-0E3308012BBF}" type="presParOf" srcId="{F4304333-7C2F-4EBE-86C8-3591F1CCED04}" destId="{A2B4716E-6EFE-48CB-BB42-1FF8366F856C}" srcOrd="9" destOrd="0" presId="urn:microsoft.com/office/officeart/2008/layout/LinedList"/>
    <dgm:cxn modelId="{1592542D-48A4-4681-ADCB-2A35D9B2667B}" type="presParOf" srcId="{A2B4716E-6EFE-48CB-BB42-1FF8366F856C}" destId="{E0C265A8-86D3-43A6-9E60-66596323E51C}" srcOrd="0" destOrd="0" presId="urn:microsoft.com/office/officeart/2008/layout/LinedList"/>
    <dgm:cxn modelId="{C0029395-A3E2-4A19-806D-0CC68D295F14}" type="presParOf" srcId="{A2B4716E-6EFE-48CB-BB42-1FF8366F856C}" destId="{5E780563-2512-4281-98FA-4C763C04D1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4BF0663-7AEC-4795-9C56-1C8A826569CC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1899150-B5A5-4C05-8A5A-CA8E8ADD8DB1}">
      <dgm:prSet/>
      <dgm:spPr/>
      <dgm:t>
        <a:bodyPr/>
        <a:lstStyle/>
        <a:p>
          <a:r>
            <a:rPr lang="en-US" b="0" i="0"/>
            <a:t>Availability</a:t>
          </a:r>
          <a:endParaRPr lang="en-US"/>
        </a:p>
      </dgm:t>
    </dgm:pt>
    <dgm:pt modelId="{64D46D10-5D08-42FF-A1D5-763BC11DBE9C}" type="parTrans" cxnId="{8AD091C1-E708-40FB-B510-5D47A37431A4}">
      <dgm:prSet/>
      <dgm:spPr/>
      <dgm:t>
        <a:bodyPr/>
        <a:lstStyle/>
        <a:p>
          <a:endParaRPr lang="en-US"/>
        </a:p>
      </dgm:t>
    </dgm:pt>
    <dgm:pt modelId="{E2B87614-2CF4-4C1D-B27D-08605A8D27A8}" type="sibTrans" cxnId="{8AD091C1-E708-40FB-B510-5D47A37431A4}">
      <dgm:prSet/>
      <dgm:spPr/>
      <dgm:t>
        <a:bodyPr/>
        <a:lstStyle/>
        <a:p>
          <a:endParaRPr lang="en-US"/>
        </a:p>
      </dgm:t>
    </dgm:pt>
    <dgm:pt modelId="{E1181FAB-8E2B-4D4B-830A-C685CD9C46C9}">
      <dgm:prSet/>
      <dgm:spPr/>
      <dgm:t>
        <a:bodyPr/>
        <a:lstStyle/>
        <a:p>
          <a:r>
            <a:rPr lang="en-US" b="0" i="0"/>
            <a:t>Modifiability</a:t>
          </a:r>
          <a:endParaRPr lang="en-US"/>
        </a:p>
      </dgm:t>
    </dgm:pt>
    <dgm:pt modelId="{6FA05453-40B0-43A1-A5E4-1DCE091985A3}" type="parTrans" cxnId="{1824FD8D-A93D-49DD-B716-FEB097411357}">
      <dgm:prSet/>
      <dgm:spPr/>
      <dgm:t>
        <a:bodyPr/>
        <a:lstStyle/>
        <a:p>
          <a:endParaRPr lang="en-US"/>
        </a:p>
      </dgm:t>
    </dgm:pt>
    <dgm:pt modelId="{6C258811-0500-49D1-B86A-CC5EC7E2089F}" type="sibTrans" cxnId="{1824FD8D-A93D-49DD-B716-FEB097411357}">
      <dgm:prSet/>
      <dgm:spPr/>
      <dgm:t>
        <a:bodyPr/>
        <a:lstStyle/>
        <a:p>
          <a:endParaRPr lang="en-US"/>
        </a:p>
      </dgm:t>
    </dgm:pt>
    <dgm:pt modelId="{91E44A9F-A43E-45EB-B952-9E97BE32D106}">
      <dgm:prSet/>
      <dgm:spPr/>
      <dgm:t>
        <a:bodyPr/>
        <a:lstStyle/>
        <a:p>
          <a:r>
            <a:rPr lang="en-US" b="0" i="0"/>
            <a:t>Security</a:t>
          </a:r>
          <a:endParaRPr lang="en-US"/>
        </a:p>
      </dgm:t>
    </dgm:pt>
    <dgm:pt modelId="{862CE766-AE69-4D08-BE3E-F43B03F3A3D0}" type="parTrans" cxnId="{D058B710-7835-4222-806A-45DBA809FB7A}">
      <dgm:prSet/>
      <dgm:spPr/>
      <dgm:t>
        <a:bodyPr/>
        <a:lstStyle/>
        <a:p>
          <a:endParaRPr lang="en-US"/>
        </a:p>
      </dgm:t>
    </dgm:pt>
    <dgm:pt modelId="{8D1863FA-6221-4CCA-902B-5266A39E3A20}" type="sibTrans" cxnId="{D058B710-7835-4222-806A-45DBA809FB7A}">
      <dgm:prSet/>
      <dgm:spPr/>
      <dgm:t>
        <a:bodyPr/>
        <a:lstStyle/>
        <a:p>
          <a:endParaRPr lang="en-US"/>
        </a:p>
      </dgm:t>
    </dgm:pt>
    <dgm:pt modelId="{183817A2-FD16-413D-8FB0-31AC81E997EF}">
      <dgm:prSet/>
      <dgm:spPr/>
      <dgm:t>
        <a:bodyPr/>
        <a:lstStyle/>
        <a:p>
          <a:r>
            <a:rPr lang="en-US" b="0" i="0"/>
            <a:t>Performance</a:t>
          </a:r>
          <a:endParaRPr lang="en-US"/>
        </a:p>
      </dgm:t>
    </dgm:pt>
    <dgm:pt modelId="{A26EC280-0B4A-4E0D-9934-3F14A11062FD}" type="parTrans" cxnId="{86EB2A5E-3C02-4F1E-88F1-AD3E7A7344A3}">
      <dgm:prSet/>
      <dgm:spPr/>
      <dgm:t>
        <a:bodyPr/>
        <a:lstStyle/>
        <a:p>
          <a:endParaRPr lang="en-US"/>
        </a:p>
      </dgm:t>
    </dgm:pt>
    <dgm:pt modelId="{75AFA75E-D81C-4547-AC26-CC34BCF33235}" type="sibTrans" cxnId="{86EB2A5E-3C02-4F1E-88F1-AD3E7A7344A3}">
      <dgm:prSet/>
      <dgm:spPr/>
      <dgm:t>
        <a:bodyPr/>
        <a:lstStyle/>
        <a:p>
          <a:endParaRPr lang="en-US"/>
        </a:p>
      </dgm:t>
    </dgm:pt>
    <dgm:pt modelId="{72C5C61D-37D3-4774-A491-97FCC8B7405E}">
      <dgm:prSet/>
      <dgm:spPr/>
      <dgm:t>
        <a:bodyPr/>
        <a:lstStyle/>
        <a:p>
          <a:r>
            <a:rPr lang="en-US" b="0" i="0"/>
            <a:t>Testability</a:t>
          </a:r>
          <a:endParaRPr lang="en-US"/>
        </a:p>
      </dgm:t>
    </dgm:pt>
    <dgm:pt modelId="{0729B5FA-2687-4041-8543-53EC2ACE7B67}" type="parTrans" cxnId="{E81E532C-FE1B-4A86-A898-53BB55EF04C7}">
      <dgm:prSet/>
      <dgm:spPr/>
      <dgm:t>
        <a:bodyPr/>
        <a:lstStyle/>
        <a:p>
          <a:endParaRPr lang="en-US"/>
        </a:p>
      </dgm:t>
    </dgm:pt>
    <dgm:pt modelId="{A50B48F5-4FC4-4B0A-807A-C2A02C6D4B1E}" type="sibTrans" cxnId="{E81E532C-FE1B-4A86-A898-53BB55EF04C7}">
      <dgm:prSet/>
      <dgm:spPr/>
      <dgm:t>
        <a:bodyPr/>
        <a:lstStyle/>
        <a:p>
          <a:endParaRPr lang="en-US"/>
        </a:p>
      </dgm:t>
    </dgm:pt>
    <dgm:pt modelId="{2BEAABDD-638E-4B97-8AF4-69A0DB6C1F7F}">
      <dgm:prSet/>
      <dgm:spPr/>
      <dgm:t>
        <a:bodyPr/>
        <a:lstStyle/>
        <a:p>
          <a:r>
            <a:rPr lang="en-US" b="0" i="0"/>
            <a:t>Usability</a:t>
          </a:r>
          <a:endParaRPr lang="en-US"/>
        </a:p>
      </dgm:t>
    </dgm:pt>
    <dgm:pt modelId="{78D930AB-F63B-48CC-BBC4-26EEF944FFFD}" type="parTrans" cxnId="{F7AD0180-E4A3-4BEC-A9A4-5202D69AD91F}">
      <dgm:prSet/>
      <dgm:spPr/>
      <dgm:t>
        <a:bodyPr/>
        <a:lstStyle/>
        <a:p>
          <a:endParaRPr lang="en-US"/>
        </a:p>
      </dgm:t>
    </dgm:pt>
    <dgm:pt modelId="{9C7544E4-5793-4F2F-A31D-58D46234FB02}" type="sibTrans" cxnId="{F7AD0180-E4A3-4BEC-A9A4-5202D69AD91F}">
      <dgm:prSet/>
      <dgm:spPr/>
      <dgm:t>
        <a:bodyPr/>
        <a:lstStyle/>
        <a:p>
          <a:endParaRPr lang="en-US"/>
        </a:p>
      </dgm:t>
    </dgm:pt>
    <dgm:pt modelId="{D2D9FA4E-349B-4B86-BC79-A91C7D5B1E9D}" type="pres">
      <dgm:prSet presAssocID="{A4BF0663-7AEC-4795-9C56-1C8A826569CC}" presName="diagram" presStyleCnt="0">
        <dgm:presLayoutVars>
          <dgm:dir/>
          <dgm:resizeHandles val="exact"/>
        </dgm:presLayoutVars>
      </dgm:prSet>
      <dgm:spPr/>
    </dgm:pt>
    <dgm:pt modelId="{ABE89B4C-978B-4D6C-90E6-CB79BE041456}" type="pres">
      <dgm:prSet presAssocID="{51899150-B5A5-4C05-8A5A-CA8E8ADD8DB1}" presName="node" presStyleLbl="node1" presStyleIdx="0" presStyleCnt="6">
        <dgm:presLayoutVars>
          <dgm:bulletEnabled val="1"/>
        </dgm:presLayoutVars>
      </dgm:prSet>
      <dgm:spPr/>
    </dgm:pt>
    <dgm:pt modelId="{A9DE1BA2-8B7E-4FDC-811E-9583C6229DC0}" type="pres">
      <dgm:prSet presAssocID="{E2B87614-2CF4-4C1D-B27D-08605A8D27A8}" presName="sibTrans" presStyleCnt="0"/>
      <dgm:spPr/>
    </dgm:pt>
    <dgm:pt modelId="{E3F61F0B-8CBD-4BEA-AC19-5E988A92EE13}" type="pres">
      <dgm:prSet presAssocID="{E1181FAB-8E2B-4D4B-830A-C685CD9C46C9}" presName="node" presStyleLbl="node1" presStyleIdx="1" presStyleCnt="6">
        <dgm:presLayoutVars>
          <dgm:bulletEnabled val="1"/>
        </dgm:presLayoutVars>
      </dgm:prSet>
      <dgm:spPr/>
    </dgm:pt>
    <dgm:pt modelId="{E6571D60-D51D-4318-9CF4-3A4F3FE2337A}" type="pres">
      <dgm:prSet presAssocID="{6C258811-0500-49D1-B86A-CC5EC7E2089F}" presName="sibTrans" presStyleCnt="0"/>
      <dgm:spPr/>
    </dgm:pt>
    <dgm:pt modelId="{A1247B23-174C-4D22-984D-004826ABDFB4}" type="pres">
      <dgm:prSet presAssocID="{91E44A9F-A43E-45EB-B952-9E97BE32D106}" presName="node" presStyleLbl="node1" presStyleIdx="2" presStyleCnt="6">
        <dgm:presLayoutVars>
          <dgm:bulletEnabled val="1"/>
        </dgm:presLayoutVars>
      </dgm:prSet>
      <dgm:spPr/>
    </dgm:pt>
    <dgm:pt modelId="{E06005FC-4957-4F1A-94D0-AFA8E8EBA0BE}" type="pres">
      <dgm:prSet presAssocID="{8D1863FA-6221-4CCA-902B-5266A39E3A20}" presName="sibTrans" presStyleCnt="0"/>
      <dgm:spPr/>
    </dgm:pt>
    <dgm:pt modelId="{A459B64A-E68D-4D2D-B37B-BAA9CC953CFA}" type="pres">
      <dgm:prSet presAssocID="{183817A2-FD16-413D-8FB0-31AC81E997EF}" presName="node" presStyleLbl="node1" presStyleIdx="3" presStyleCnt="6">
        <dgm:presLayoutVars>
          <dgm:bulletEnabled val="1"/>
        </dgm:presLayoutVars>
      </dgm:prSet>
      <dgm:spPr/>
    </dgm:pt>
    <dgm:pt modelId="{8065BDB4-D955-4E9F-BCAD-0B8376D44999}" type="pres">
      <dgm:prSet presAssocID="{75AFA75E-D81C-4547-AC26-CC34BCF33235}" presName="sibTrans" presStyleCnt="0"/>
      <dgm:spPr/>
    </dgm:pt>
    <dgm:pt modelId="{2F5E4DD7-CD78-4491-93E8-553AD53C0617}" type="pres">
      <dgm:prSet presAssocID="{72C5C61D-37D3-4774-A491-97FCC8B7405E}" presName="node" presStyleLbl="node1" presStyleIdx="4" presStyleCnt="6">
        <dgm:presLayoutVars>
          <dgm:bulletEnabled val="1"/>
        </dgm:presLayoutVars>
      </dgm:prSet>
      <dgm:spPr/>
    </dgm:pt>
    <dgm:pt modelId="{BE4037E2-7DB8-4B7E-A5A3-03FC578FBEF8}" type="pres">
      <dgm:prSet presAssocID="{A50B48F5-4FC4-4B0A-807A-C2A02C6D4B1E}" presName="sibTrans" presStyleCnt="0"/>
      <dgm:spPr/>
    </dgm:pt>
    <dgm:pt modelId="{A824CD00-B9F1-4273-92C2-52C04D703BE1}" type="pres">
      <dgm:prSet presAssocID="{2BEAABDD-638E-4B97-8AF4-69A0DB6C1F7F}" presName="node" presStyleLbl="node1" presStyleIdx="5" presStyleCnt="6">
        <dgm:presLayoutVars>
          <dgm:bulletEnabled val="1"/>
        </dgm:presLayoutVars>
      </dgm:prSet>
      <dgm:spPr/>
    </dgm:pt>
  </dgm:ptLst>
  <dgm:cxnLst>
    <dgm:cxn modelId="{D058B710-7835-4222-806A-45DBA809FB7A}" srcId="{A4BF0663-7AEC-4795-9C56-1C8A826569CC}" destId="{91E44A9F-A43E-45EB-B952-9E97BE32D106}" srcOrd="2" destOrd="0" parTransId="{862CE766-AE69-4D08-BE3E-F43B03F3A3D0}" sibTransId="{8D1863FA-6221-4CCA-902B-5266A39E3A20}"/>
    <dgm:cxn modelId="{E6BCED15-7D55-4E1A-9D5F-7A3878CDAF91}" type="presOf" srcId="{183817A2-FD16-413D-8FB0-31AC81E997EF}" destId="{A459B64A-E68D-4D2D-B37B-BAA9CC953CFA}" srcOrd="0" destOrd="0" presId="urn:microsoft.com/office/officeart/2005/8/layout/default"/>
    <dgm:cxn modelId="{98AAB624-5A2D-4993-AA0B-97C02926E3DA}" type="presOf" srcId="{E1181FAB-8E2B-4D4B-830A-C685CD9C46C9}" destId="{E3F61F0B-8CBD-4BEA-AC19-5E988A92EE13}" srcOrd="0" destOrd="0" presId="urn:microsoft.com/office/officeart/2005/8/layout/default"/>
    <dgm:cxn modelId="{E81E532C-FE1B-4A86-A898-53BB55EF04C7}" srcId="{A4BF0663-7AEC-4795-9C56-1C8A826569CC}" destId="{72C5C61D-37D3-4774-A491-97FCC8B7405E}" srcOrd="4" destOrd="0" parTransId="{0729B5FA-2687-4041-8543-53EC2ACE7B67}" sibTransId="{A50B48F5-4FC4-4B0A-807A-C2A02C6D4B1E}"/>
    <dgm:cxn modelId="{86EB2A5E-3C02-4F1E-88F1-AD3E7A7344A3}" srcId="{A4BF0663-7AEC-4795-9C56-1C8A826569CC}" destId="{183817A2-FD16-413D-8FB0-31AC81E997EF}" srcOrd="3" destOrd="0" parTransId="{A26EC280-0B4A-4E0D-9934-3F14A11062FD}" sibTransId="{75AFA75E-D81C-4547-AC26-CC34BCF33235}"/>
    <dgm:cxn modelId="{351CE17C-2B08-44F0-826D-2B8335A02CD5}" type="presOf" srcId="{91E44A9F-A43E-45EB-B952-9E97BE32D106}" destId="{A1247B23-174C-4D22-984D-004826ABDFB4}" srcOrd="0" destOrd="0" presId="urn:microsoft.com/office/officeart/2005/8/layout/default"/>
    <dgm:cxn modelId="{F7AD0180-E4A3-4BEC-A9A4-5202D69AD91F}" srcId="{A4BF0663-7AEC-4795-9C56-1C8A826569CC}" destId="{2BEAABDD-638E-4B97-8AF4-69A0DB6C1F7F}" srcOrd="5" destOrd="0" parTransId="{78D930AB-F63B-48CC-BBC4-26EEF944FFFD}" sibTransId="{9C7544E4-5793-4F2F-A31D-58D46234FB02}"/>
    <dgm:cxn modelId="{673C9A81-0611-4935-A430-E8B3B56E010A}" type="presOf" srcId="{72C5C61D-37D3-4774-A491-97FCC8B7405E}" destId="{2F5E4DD7-CD78-4491-93E8-553AD53C0617}" srcOrd="0" destOrd="0" presId="urn:microsoft.com/office/officeart/2005/8/layout/default"/>
    <dgm:cxn modelId="{A2D18084-CC30-4C13-8757-AD455FAF3E09}" type="presOf" srcId="{A4BF0663-7AEC-4795-9C56-1C8A826569CC}" destId="{D2D9FA4E-349B-4B86-BC79-A91C7D5B1E9D}" srcOrd="0" destOrd="0" presId="urn:microsoft.com/office/officeart/2005/8/layout/default"/>
    <dgm:cxn modelId="{1824FD8D-A93D-49DD-B716-FEB097411357}" srcId="{A4BF0663-7AEC-4795-9C56-1C8A826569CC}" destId="{E1181FAB-8E2B-4D4B-830A-C685CD9C46C9}" srcOrd="1" destOrd="0" parTransId="{6FA05453-40B0-43A1-A5E4-1DCE091985A3}" sibTransId="{6C258811-0500-49D1-B86A-CC5EC7E2089F}"/>
    <dgm:cxn modelId="{24F6FD9F-1E04-46FF-9A3C-FDEC6915DA63}" type="presOf" srcId="{2BEAABDD-638E-4B97-8AF4-69A0DB6C1F7F}" destId="{A824CD00-B9F1-4273-92C2-52C04D703BE1}" srcOrd="0" destOrd="0" presId="urn:microsoft.com/office/officeart/2005/8/layout/default"/>
    <dgm:cxn modelId="{785506A8-B3E7-481B-A4CC-F22E462B8B8E}" type="presOf" srcId="{51899150-B5A5-4C05-8A5A-CA8E8ADD8DB1}" destId="{ABE89B4C-978B-4D6C-90E6-CB79BE041456}" srcOrd="0" destOrd="0" presId="urn:microsoft.com/office/officeart/2005/8/layout/default"/>
    <dgm:cxn modelId="{8AD091C1-E708-40FB-B510-5D47A37431A4}" srcId="{A4BF0663-7AEC-4795-9C56-1C8A826569CC}" destId="{51899150-B5A5-4C05-8A5A-CA8E8ADD8DB1}" srcOrd="0" destOrd="0" parTransId="{64D46D10-5D08-42FF-A1D5-763BC11DBE9C}" sibTransId="{E2B87614-2CF4-4C1D-B27D-08605A8D27A8}"/>
    <dgm:cxn modelId="{2A1760BE-0E96-4A82-8310-EF7124DD5F05}" type="presParOf" srcId="{D2D9FA4E-349B-4B86-BC79-A91C7D5B1E9D}" destId="{ABE89B4C-978B-4D6C-90E6-CB79BE041456}" srcOrd="0" destOrd="0" presId="urn:microsoft.com/office/officeart/2005/8/layout/default"/>
    <dgm:cxn modelId="{8FE5BD08-9F57-4833-BF0C-C8B7067E5E61}" type="presParOf" srcId="{D2D9FA4E-349B-4B86-BC79-A91C7D5B1E9D}" destId="{A9DE1BA2-8B7E-4FDC-811E-9583C6229DC0}" srcOrd="1" destOrd="0" presId="urn:microsoft.com/office/officeart/2005/8/layout/default"/>
    <dgm:cxn modelId="{8BCEFE23-5396-4230-8107-A582D7B141F0}" type="presParOf" srcId="{D2D9FA4E-349B-4B86-BC79-A91C7D5B1E9D}" destId="{E3F61F0B-8CBD-4BEA-AC19-5E988A92EE13}" srcOrd="2" destOrd="0" presId="urn:microsoft.com/office/officeart/2005/8/layout/default"/>
    <dgm:cxn modelId="{B8987965-66DE-484E-83F6-5532FD554ED2}" type="presParOf" srcId="{D2D9FA4E-349B-4B86-BC79-A91C7D5B1E9D}" destId="{E6571D60-D51D-4318-9CF4-3A4F3FE2337A}" srcOrd="3" destOrd="0" presId="urn:microsoft.com/office/officeart/2005/8/layout/default"/>
    <dgm:cxn modelId="{B2C1E360-69C6-44E4-BE01-591AABDD0789}" type="presParOf" srcId="{D2D9FA4E-349B-4B86-BC79-A91C7D5B1E9D}" destId="{A1247B23-174C-4D22-984D-004826ABDFB4}" srcOrd="4" destOrd="0" presId="urn:microsoft.com/office/officeart/2005/8/layout/default"/>
    <dgm:cxn modelId="{498731A8-0A53-40BC-859E-2C3FDC06E909}" type="presParOf" srcId="{D2D9FA4E-349B-4B86-BC79-A91C7D5B1E9D}" destId="{E06005FC-4957-4F1A-94D0-AFA8E8EBA0BE}" srcOrd="5" destOrd="0" presId="urn:microsoft.com/office/officeart/2005/8/layout/default"/>
    <dgm:cxn modelId="{DA77B8EA-9DC8-419C-94AC-4244979BDDD8}" type="presParOf" srcId="{D2D9FA4E-349B-4B86-BC79-A91C7D5B1E9D}" destId="{A459B64A-E68D-4D2D-B37B-BAA9CC953CFA}" srcOrd="6" destOrd="0" presId="urn:microsoft.com/office/officeart/2005/8/layout/default"/>
    <dgm:cxn modelId="{EEB10140-DDCF-407A-A958-5F881E5DB6F7}" type="presParOf" srcId="{D2D9FA4E-349B-4B86-BC79-A91C7D5B1E9D}" destId="{8065BDB4-D955-4E9F-BCAD-0B8376D44999}" srcOrd="7" destOrd="0" presId="urn:microsoft.com/office/officeart/2005/8/layout/default"/>
    <dgm:cxn modelId="{FBB473C9-4205-426F-8124-075C055214CC}" type="presParOf" srcId="{D2D9FA4E-349B-4B86-BC79-A91C7D5B1E9D}" destId="{2F5E4DD7-CD78-4491-93E8-553AD53C0617}" srcOrd="8" destOrd="0" presId="urn:microsoft.com/office/officeart/2005/8/layout/default"/>
    <dgm:cxn modelId="{47AA5997-4D71-496C-AA60-DEFEF62608C6}" type="presParOf" srcId="{D2D9FA4E-349B-4B86-BC79-A91C7D5B1E9D}" destId="{BE4037E2-7DB8-4B7E-A5A3-03FC578FBEF8}" srcOrd="9" destOrd="0" presId="urn:microsoft.com/office/officeart/2005/8/layout/default"/>
    <dgm:cxn modelId="{32A406EC-7004-4EA1-93C8-2C3AFC2D1A71}" type="presParOf" srcId="{D2D9FA4E-349B-4B86-BC79-A91C7D5B1E9D}" destId="{A824CD00-B9F1-4273-92C2-52C04D703BE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18B70EB-69B0-4A7B-81AA-83F0E0A3FD0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4CE11-3C09-4412-8C61-B1313D4178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Social</a:t>
          </a:r>
          <a:endParaRPr lang="en-US"/>
        </a:p>
      </dgm:t>
    </dgm:pt>
    <dgm:pt modelId="{3DA29B36-F325-4409-900E-1947A6119595}" type="parTrans" cxnId="{A85F1310-4675-460D-B1EA-C5F4ADDECB0B}">
      <dgm:prSet/>
      <dgm:spPr/>
      <dgm:t>
        <a:bodyPr/>
        <a:lstStyle/>
        <a:p>
          <a:endParaRPr lang="en-US"/>
        </a:p>
      </dgm:t>
    </dgm:pt>
    <dgm:pt modelId="{5A9C74E2-E84C-4FF8-87B1-FC710F418FAF}" type="sibTrans" cxnId="{A85F1310-4675-460D-B1EA-C5F4ADDECB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CE0C9B-9F94-40A9-A757-879716CC7D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Technical</a:t>
          </a:r>
          <a:endParaRPr lang="en-US"/>
        </a:p>
      </dgm:t>
    </dgm:pt>
    <dgm:pt modelId="{E594382F-0AE8-4DF9-94DA-DC7CDA63C32E}" type="parTrans" cxnId="{C2CF56B8-2AEC-4979-807F-B9490FFEBBD3}">
      <dgm:prSet/>
      <dgm:spPr/>
      <dgm:t>
        <a:bodyPr/>
        <a:lstStyle/>
        <a:p>
          <a:endParaRPr lang="en-US"/>
        </a:p>
      </dgm:t>
    </dgm:pt>
    <dgm:pt modelId="{09C62F8E-0C07-4B46-A1C1-1083A16E0CBF}" type="sibTrans" cxnId="{C2CF56B8-2AEC-4979-807F-B9490FFEBB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EE3110-59EF-4A6E-9864-9FC1BCE49E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Economic</a:t>
          </a:r>
          <a:endParaRPr lang="en-US"/>
        </a:p>
      </dgm:t>
    </dgm:pt>
    <dgm:pt modelId="{DB8A1B0C-C267-4184-B239-443D45B613B3}" type="parTrans" cxnId="{7814FD01-AC91-41A1-AF11-383F1C8C2749}">
      <dgm:prSet/>
      <dgm:spPr/>
      <dgm:t>
        <a:bodyPr/>
        <a:lstStyle/>
        <a:p>
          <a:endParaRPr lang="en-US"/>
        </a:p>
      </dgm:t>
    </dgm:pt>
    <dgm:pt modelId="{EC373AE2-BF76-4481-B21F-3B35ADBCE890}" type="sibTrans" cxnId="{7814FD01-AC91-41A1-AF11-383F1C8C27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7AD3B2-3099-48E5-B90F-CFC2BDDC6A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Legal &amp; Ethical</a:t>
          </a:r>
          <a:endParaRPr lang="en-US" dirty="0"/>
        </a:p>
      </dgm:t>
    </dgm:pt>
    <dgm:pt modelId="{D39C6551-F639-478A-B0E4-7D31687C4591}" type="parTrans" cxnId="{00521C61-358C-4FAF-ADEE-DB6406573961}">
      <dgm:prSet/>
      <dgm:spPr/>
      <dgm:t>
        <a:bodyPr/>
        <a:lstStyle/>
        <a:p>
          <a:endParaRPr lang="en-US"/>
        </a:p>
      </dgm:t>
    </dgm:pt>
    <dgm:pt modelId="{6E5E548A-DD8B-4A14-9B11-FD2D8E93F97D}" type="sibTrans" cxnId="{00521C61-358C-4FAF-ADEE-DB64065739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2CCAE5-BCEE-48A6-B187-0F092C8015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Operational</a:t>
          </a:r>
          <a:endParaRPr lang="en-US"/>
        </a:p>
      </dgm:t>
    </dgm:pt>
    <dgm:pt modelId="{C5EE6FEB-8B46-4E51-BC9F-C291EE7EE6B6}" type="parTrans" cxnId="{20100AB6-E146-4C10-B3CB-DE6BE9D0D16E}">
      <dgm:prSet/>
      <dgm:spPr/>
      <dgm:t>
        <a:bodyPr/>
        <a:lstStyle/>
        <a:p>
          <a:endParaRPr lang="en-US"/>
        </a:p>
      </dgm:t>
    </dgm:pt>
    <dgm:pt modelId="{B506A833-8ACF-491F-B6A0-DB5DD96C0D0B}" type="sibTrans" cxnId="{20100AB6-E146-4C10-B3CB-DE6BE9D0D16E}">
      <dgm:prSet/>
      <dgm:spPr/>
      <dgm:t>
        <a:bodyPr/>
        <a:lstStyle/>
        <a:p>
          <a:endParaRPr lang="en-US"/>
        </a:p>
      </dgm:t>
    </dgm:pt>
    <dgm:pt modelId="{971F7DE0-5DAC-4F03-A3D9-328D773F4EB7}" type="pres">
      <dgm:prSet presAssocID="{518B70EB-69B0-4A7B-81AA-83F0E0A3FD05}" presName="root" presStyleCnt="0">
        <dgm:presLayoutVars>
          <dgm:dir/>
          <dgm:resizeHandles val="exact"/>
        </dgm:presLayoutVars>
      </dgm:prSet>
      <dgm:spPr/>
    </dgm:pt>
    <dgm:pt modelId="{3BC01418-7964-4BE0-A772-9FC39766569D}" type="pres">
      <dgm:prSet presAssocID="{518B70EB-69B0-4A7B-81AA-83F0E0A3FD05}" presName="container" presStyleCnt="0">
        <dgm:presLayoutVars>
          <dgm:dir/>
          <dgm:resizeHandles val="exact"/>
        </dgm:presLayoutVars>
      </dgm:prSet>
      <dgm:spPr/>
    </dgm:pt>
    <dgm:pt modelId="{9B7FF368-803B-4912-9601-A16CFF73FBAC}" type="pres">
      <dgm:prSet presAssocID="{6384CE11-3C09-4412-8C61-B1313D41789A}" presName="compNode" presStyleCnt="0"/>
      <dgm:spPr/>
    </dgm:pt>
    <dgm:pt modelId="{6FC4FA11-69EA-486D-A831-29DF42149202}" type="pres">
      <dgm:prSet presAssocID="{6384CE11-3C09-4412-8C61-B1313D41789A}" presName="iconBgRect" presStyleLbl="bgShp" presStyleIdx="0" presStyleCnt="5"/>
      <dgm:spPr/>
    </dgm:pt>
    <dgm:pt modelId="{409D9880-85A3-40D6-AB0D-4D85F5BE12DD}" type="pres">
      <dgm:prSet presAssocID="{6384CE11-3C09-4412-8C61-B1313D41789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323BF1B4-6925-469E-9251-890C5C138285}" type="pres">
      <dgm:prSet presAssocID="{6384CE11-3C09-4412-8C61-B1313D41789A}" presName="spaceRect" presStyleCnt="0"/>
      <dgm:spPr/>
    </dgm:pt>
    <dgm:pt modelId="{D244B24D-0FB6-4628-8502-09F7D569B3D9}" type="pres">
      <dgm:prSet presAssocID="{6384CE11-3C09-4412-8C61-B1313D41789A}" presName="textRect" presStyleLbl="revTx" presStyleIdx="0" presStyleCnt="5">
        <dgm:presLayoutVars>
          <dgm:chMax val="1"/>
          <dgm:chPref val="1"/>
        </dgm:presLayoutVars>
      </dgm:prSet>
      <dgm:spPr/>
    </dgm:pt>
    <dgm:pt modelId="{194926C4-EAF3-49A7-90FA-4FF461683702}" type="pres">
      <dgm:prSet presAssocID="{5A9C74E2-E84C-4FF8-87B1-FC710F418FAF}" presName="sibTrans" presStyleLbl="sibTrans2D1" presStyleIdx="0" presStyleCnt="0"/>
      <dgm:spPr/>
    </dgm:pt>
    <dgm:pt modelId="{2F246AAC-6215-48A4-BB33-C329B4873627}" type="pres">
      <dgm:prSet presAssocID="{10CE0C9B-9F94-40A9-A757-879716CC7D9E}" presName="compNode" presStyleCnt="0"/>
      <dgm:spPr/>
    </dgm:pt>
    <dgm:pt modelId="{F79BC586-6B07-4DB4-94C4-C8F33988C0FA}" type="pres">
      <dgm:prSet presAssocID="{10CE0C9B-9F94-40A9-A757-879716CC7D9E}" presName="iconBgRect" presStyleLbl="bgShp" presStyleIdx="1" presStyleCnt="5"/>
      <dgm:spPr/>
    </dgm:pt>
    <dgm:pt modelId="{A730150A-4F03-4442-84DC-910EEAF947BE}" type="pres">
      <dgm:prSet presAssocID="{10CE0C9B-9F94-40A9-A757-879716CC7D9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5F91686-60A1-4D94-BBDE-F396E0ACFDA0}" type="pres">
      <dgm:prSet presAssocID="{10CE0C9B-9F94-40A9-A757-879716CC7D9E}" presName="spaceRect" presStyleCnt="0"/>
      <dgm:spPr/>
    </dgm:pt>
    <dgm:pt modelId="{F0307554-D907-4AB3-BC60-6B679DDB8BEC}" type="pres">
      <dgm:prSet presAssocID="{10CE0C9B-9F94-40A9-A757-879716CC7D9E}" presName="textRect" presStyleLbl="revTx" presStyleIdx="1" presStyleCnt="5">
        <dgm:presLayoutVars>
          <dgm:chMax val="1"/>
          <dgm:chPref val="1"/>
        </dgm:presLayoutVars>
      </dgm:prSet>
      <dgm:spPr/>
    </dgm:pt>
    <dgm:pt modelId="{831164C5-9F66-40E4-80FA-3D3E6983EC7E}" type="pres">
      <dgm:prSet presAssocID="{09C62F8E-0C07-4B46-A1C1-1083A16E0CBF}" presName="sibTrans" presStyleLbl="sibTrans2D1" presStyleIdx="0" presStyleCnt="0"/>
      <dgm:spPr/>
    </dgm:pt>
    <dgm:pt modelId="{0323B1D2-BCA3-4D45-878D-5BF0FB6F41FB}" type="pres">
      <dgm:prSet presAssocID="{EBEE3110-59EF-4A6E-9864-9FC1BCE49EFD}" presName="compNode" presStyleCnt="0"/>
      <dgm:spPr/>
    </dgm:pt>
    <dgm:pt modelId="{4CAE5133-803D-4E71-BA09-284A58C29C12}" type="pres">
      <dgm:prSet presAssocID="{EBEE3110-59EF-4A6E-9864-9FC1BCE49EFD}" presName="iconBgRect" presStyleLbl="bgShp" presStyleIdx="2" presStyleCnt="5"/>
      <dgm:spPr/>
    </dgm:pt>
    <dgm:pt modelId="{DC1312A4-5284-40B9-8E68-3A6F41FE2C5F}" type="pres">
      <dgm:prSet presAssocID="{EBEE3110-59EF-4A6E-9864-9FC1BCE49EF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CFA8EEF2-D8EC-467F-B450-61DC3DED0F65}" type="pres">
      <dgm:prSet presAssocID="{EBEE3110-59EF-4A6E-9864-9FC1BCE49EFD}" presName="spaceRect" presStyleCnt="0"/>
      <dgm:spPr/>
    </dgm:pt>
    <dgm:pt modelId="{3D8D0DD5-B66B-4D14-93AC-AEAF1A93B460}" type="pres">
      <dgm:prSet presAssocID="{EBEE3110-59EF-4A6E-9864-9FC1BCE49EFD}" presName="textRect" presStyleLbl="revTx" presStyleIdx="2" presStyleCnt="5">
        <dgm:presLayoutVars>
          <dgm:chMax val="1"/>
          <dgm:chPref val="1"/>
        </dgm:presLayoutVars>
      </dgm:prSet>
      <dgm:spPr/>
    </dgm:pt>
    <dgm:pt modelId="{C42268B4-EFD1-4EB9-A581-ECD1502C980F}" type="pres">
      <dgm:prSet presAssocID="{EC373AE2-BF76-4481-B21F-3B35ADBCE890}" presName="sibTrans" presStyleLbl="sibTrans2D1" presStyleIdx="0" presStyleCnt="0"/>
      <dgm:spPr/>
    </dgm:pt>
    <dgm:pt modelId="{4BC5C9EB-34C5-4AFA-BC1D-5E918A503445}" type="pres">
      <dgm:prSet presAssocID="{9A7AD3B2-3099-48E5-B90F-CFC2BDDC6A1C}" presName="compNode" presStyleCnt="0"/>
      <dgm:spPr/>
    </dgm:pt>
    <dgm:pt modelId="{DA5A8128-DBEA-4DD2-AF66-3A54721FB743}" type="pres">
      <dgm:prSet presAssocID="{9A7AD3B2-3099-48E5-B90F-CFC2BDDC6A1C}" presName="iconBgRect" presStyleLbl="bgShp" presStyleIdx="3" presStyleCnt="5"/>
      <dgm:spPr/>
    </dgm:pt>
    <dgm:pt modelId="{74215125-AFE6-4DD3-9DEA-3224B53133E3}" type="pres">
      <dgm:prSet presAssocID="{9A7AD3B2-3099-48E5-B90F-CFC2BDDC6A1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8C40E86-602C-4E80-B416-590F45C0A774}" type="pres">
      <dgm:prSet presAssocID="{9A7AD3B2-3099-48E5-B90F-CFC2BDDC6A1C}" presName="spaceRect" presStyleCnt="0"/>
      <dgm:spPr/>
    </dgm:pt>
    <dgm:pt modelId="{ECAC4A57-1CE5-4030-A845-26F56A31E7C6}" type="pres">
      <dgm:prSet presAssocID="{9A7AD3B2-3099-48E5-B90F-CFC2BDDC6A1C}" presName="textRect" presStyleLbl="revTx" presStyleIdx="3" presStyleCnt="5">
        <dgm:presLayoutVars>
          <dgm:chMax val="1"/>
          <dgm:chPref val="1"/>
        </dgm:presLayoutVars>
      </dgm:prSet>
      <dgm:spPr/>
    </dgm:pt>
    <dgm:pt modelId="{0390C47E-B3F7-4275-8A3F-308AC061366B}" type="pres">
      <dgm:prSet presAssocID="{6E5E548A-DD8B-4A14-9B11-FD2D8E93F97D}" presName="sibTrans" presStyleLbl="sibTrans2D1" presStyleIdx="0" presStyleCnt="0"/>
      <dgm:spPr/>
    </dgm:pt>
    <dgm:pt modelId="{EB58853D-D3E8-4BA0-ACEB-7CD4EDE28166}" type="pres">
      <dgm:prSet presAssocID="{082CCAE5-BCEE-48A6-B187-0F092C8015D9}" presName="compNode" presStyleCnt="0"/>
      <dgm:spPr/>
    </dgm:pt>
    <dgm:pt modelId="{19AF8DC3-610F-40F7-B0EA-99CB27243489}" type="pres">
      <dgm:prSet presAssocID="{082CCAE5-BCEE-48A6-B187-0F092C8015D9}" presName="iconBgRect" presStyleLbl="bgShp" presStyleIdx="4" presStyleCnt="5"/>
      <dgm:spPr/>
    </dgm:pt>
    <dgm:pt modelId="{CD5C446A-71C9-4795-8F4A-90F8302620B5}" type="pres">
      <dgm:prSet presAssocID="{082CCAE5-BCEE-48A6-B187-0F092C8015D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1650E83-8004-4DA9-98D1-0E9729AAE4B5}" type="pres">
      <dgm:prSet presAssocID="{082CCAE5-BCEE-48A6-B187-0F092C8015D9}" presName="spaceRect" presStyleCnt="0"/>
      <dgm:spPr/>
    </dgm:pt>
    <dgm:pt modelId="{7BC73538-3E48-4E74-A786-71BA6700F915}" type="pres">
      <dgm:prSet presAssocID="{082CCAE5-BCEE-48A6-B187-0F092C8015D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814FD01-AC91-41A1-AF11-383F1C8C2749}" srcId="{518B70EB-69B0-4A7B-81AA-83F0E0A3FD05}" destId="{EBEE3110-59EF-4A6E-9864-9FC1BCE49EFD}" srcOrd="2" destOrd="0" parTransId="{DB8A1B0C-C267-4184-B239-443D45B613B3}" sibTransId="{EC373AE2-BF76-4481-B21F-3B35ADBCE890}"/>
    <dgm:cxn modelId="{A85F1310-4675-460D-B1EA-C5F4ADDECB0B}" srcId="{518B70EB-69B0-4A7B-81AA-83F0E0A3FD05}" destId="{6384CE11-3C09-4412-8C61-B1313D41789A}" srcOrd="0" destOrd="0" parTransId="{3DA29B36-F325-4409-900E-1947A6119595}" sibTransId="{5A9C74E2-E84C-4FF8-87B1-FC710F418FAF}"/>
    <dgm:cxn modelId="{8A7C7432-C512-43AB-AB63-C0DFFF06F2A3}" type="presOf" srcId="{6384CE11-3C09-4412-8C61-B1313D41789A}" destId="{D244B24D-0FB6-4628-8502-09F7D569B3D9}" srcOrd="0" destOrd="0" presId="urn:microsoft.com/office/officeart/2018/2/layout/IconCircleList"/>
    <dgm:cxn modelId="{2E569532-86E6-4B96-B134-91FD58677694}" type="presOf" srcId="{EBEE3110-59EF-4A6E-9864-9FC1BCE49EFD}" destId="{3D8D0DD5-B66B-4D14-93AC-AEAF1A93B460}" srcOrd="0" destOrd="0" presId="urn:microsoft.com/office/officeart/2018/2/layout/IconCircleList"/>
    <dgm:cxn modelId="{FA1DBD5E-A7A1-4E96-BBA4-2263A386EDD0}" type="presOf" srcId="{09C62F8E-0C07-4B46-A1C1-1083A16E0CBF}" destId="{831164C5-9F66-40E4-80FA-3D3E6983EC7E}" srcOrd="0" destOrd="0" presId="urn:microsoft.com/office/officeart/2018/2/layout/IconCircleList"/>
    <dgm:cxn modelId="{AF3AC15E-9D99-4B90-B811-79407DBA44A7}" type="presOf" srcId="{9A7AD3B2-3099-48E5-B90F-CFC2BDDC6A1C}" destId="{ECAC4A57-1CE5-4030-A845-26F56A31E7C6}" srcOrd="0" destOrd="0" presId="urn:microsoft.com/office/officeart/2018/2/layout/IconCircleList"/>
    <dgm:cxn modelId="{00521C61-358C-4FAF-ADEE-DB6406573961}" srcId="{518B70EB-69B0-4A7B-81AA-83F0E0A3FD05}" destId="{9A7AD3B2-3099-48E5-B90F-CFC2BDDC6A1C}" srcOrd="3" destOrd="0" parTransId="{D39C6551-F639-478A-B0E4-7D31687C4591}" sibTransId="{6E5E548A-DD8B-4A14-9B11-FD2D8E93F97D}"/>
    <dgm:cxn modelId="{A0F3D157-64FA-42C3-9EA1-F7F6192FD1E2}" type="presOf" srcId="{10CE0C9B-9F94-40A9-A757-879716CC7D9E}" destId="{F0307554-D907-4AB3-BC60-6B679DDB8BEC}" srcOrd="0" destOrd="0" presId="urn:microsoft.com/office/officeart/2018/2/layout/IconCircleList"/>
    <dgm:cxn modelId="{16001982-DE80-41B4-ADF0-748BDA82B380}" type="presOf" srcId="{5A9C74E2-E84C-4FF8-87B1-FC710F418FAF}" destId="{194926C4-EAF3-49A7-90FA-4FF461683702}" srcOrd="0" destOrd="0" presId="urn:microsoft.com/office/officeart/2018/2/layout/IconCircleList"/>
    <dgm:cxn modelId="{29DA3786-E6B9-49FD-9E45-38B0CD03F346}" type="presOf" srcId="{082CCAE5-BCEE-48A6-B187-0F092C8015D9}" destId="{7BC73538-3E48-4E74-A786-71BA6700F915}" srcOrd="0" destOrd="0" presId="urn:microsoft.com/office/officeart/2018/2/layout/IconCircleList"/>
    <dgm:cxn modelId="{20100AB6-E146-4C10-B3CB-DE6BE9D0D16E}" srcId="{518B70EB-69B0-4A7B-81AA-83F0E0A3FD05}" destId="{082CCAE5-BCEE-48A6-B187-0F092C8015D9}" srcOrd="4" destOrd="0" parTransId="{C5EE6FEB-8B46-4E51-BC9F-C291EE7EE6B6}" sibTransId="{B506A833-8ACF-491F-B6A0-DB5DD96C0D0B}"/>
    <dgm:cxn modelId="{C2CF56B8-2AEC-4979-807F-B9490FFEBBD3}" srcId="{518B70EB-69B0-4A7B-81AA-83F0E0A3FD05}" destId="{10CE0C9B-9F94-40A9-A757-879716CC7D9E}" srcOrd="1" destOrd="0" parTransId="{E594382F-0AE8-4DF9-94DA-DC7CDA63C32E}" sibTransId="{09C62F8E-0C07-4B46-A1C1-1083A16E0CBF}"/>
    <dgm:cxn modelId="{DFB240CE-4812-4E24-9F28-4398D9CB6CA8}" type="presOf" srcId="{EC373AE2-BF76-4481-B21F-3B35ADBCE890}" destId="{C42268B4-EFD1-4EB9-A581-ECD1502C980F}" srcOrd="0" destOrd="0" presId="urn:microsoft.com/office/officeart/2018/2/layout/IconCircleList"/>
    <dgm:cxn modelId="{D2382FD3-19A4-420E-B9D8-A96FDBE8BD3C}" type="presOf" srcId="{6E5E548A-DD8B-4A14-9B11-FD2D8E93F97D}" destId="{0390C47E-B3F7-4275-8A3F-308AC061366B}" srcOrd="0" destOrd="0" presId="urn:microsoft.com/office/officeart/2018/2/layout/IconCircleList"/>
    <dgm:cxn modelId="{E9355CE0-231B-49C0-AC30-FF2DC5AB4EAA}" type="presOf" srcId="{518B70EB-69B0-4A7B-81AA-83F0E0A3FD05}" destId="{971F7DE0-5DAC-4F03-A3D9-328D773F4EB7}" srcOrd="0" destOrd="0" presId="urn:microsoft.com/office/officeart/2018/2/layout/IconCircleList"/>
    <dgm:cxn modelId="{E7DF6B0F-261C-4B8E-85C5-9B73A5A9927E}" type="presParOf" srcId="{971F7DE0-5DAC-4F03-A3D9-328D773F4EB7}" destId="{3BC01418-7964-4BE0-A772-9FC39766569D}" srcOrd="0" destOrd="0" presId="urn:microsoft.com/office/officeart/2018/2/layout/IconCircleList"/>
    <dgm:cxn modelId="{D8631F5A-9AB2-480B-AB8E-56FD63BD40B7}" type="presParOf" srcId="{3BC01418-7964-4BE0-A772-9FC39766569D}" destId="{9B7FF368-803B-4912-9601-A16CFF73FBAC}" srcOrd="0" destOrd="0" presId="urn:microsoft.com/office/officeart/2018/2/layout/IconCircleList"/>
    <dgm:cxn modelId="{0AA177EE-9E2C-4136-8343-34EB1241AB1F}" type="presParOf" srcId="{9B7FF368-803B-4912-9601-A16CFF73FBAC}" destId="{6FC4FA11-69EA-486D-A831-29DF42149202}" srcOrd="0" destOrd="0" presId="urn:microsoft.com/office/officeart/2018/2/layout/IconCircleList"/>
    <dgm:cxn modelId="{4E15D881-5990-4BB1-BE39-7E3A10BCE53A}" type="presParOf" srcId="{9B7FF368-803B-4912-9601-A16CFF73FBAC}" destId="{409D9880-85A3-40D6-AB0D-4D85F5BE12DD}" srcOrd="1" destOrd="0" presId="urn:microsoft.com/office/officeart/2018/2/layout/IconCircleList"/>
    <dgm:cxn modelId="{8A14B257-3BA0-4E13-9F42-19085528277C}" type="presParOf" srcId="{9B7FF368-803B-4912-9601-A16CFF73FBAC}" destId="{323BF1B4-6925-469E-9251-890C5C138285}" srcOrd="2" destOrd="0" presId="urn:microsoft.com/office/officeart/2018/2/layout/IconCircleList"/>
    <dgm:cxn modelId="{2372EFF8-ECAC-4938-9E51-8313CD01B432}" type="presParOf" srcId="{9B7FF368-803B-4912-9601-A16CFF73FBAC}" destId="{D244B24D-0FB6-4628-8502-09F7D569B3D9}" srcOrd="3" destOrd="0" presId="urn:microsoft.com/office/officeart/2018/2/layout/IconCircleList"/>
    <dgm:cxn modelId="{36D907D3-60CC-44AF-B685-FAA76C5D31FE}" type="presParOf" srcId="{3BC01418-7964-4BE0-A772-9FC39766569D}" destId="{194926C4-EAF3-49A7-90FA-4FF461683702}" srcOrd="1" destOrd="0" presId="urn:microsoft.com/office/officeart/2018/2/layout/IconCircleList"/>
    <dgm:cxn modelId="{8F5CCE4F-7660-4B34-8FF1-4EB9D4A7AB7F}" type="presParOf" srcId="{3BC01418-7964-4BE0-A772-9FC39766569D}" destId="{2F246AAC-6215-48A4-BB33-C329B4873627}" srcOrd="2" destOrd="0" presId="urn:microsoft.com/office/officeart/2018/2/layout/IconCircleList"/>
    <dgm:cxn modelId="{E08CC9D9-9DF5-4AA1-A663-4AC42C3B91F2}" type="presParOf" srcId="{2F246AAC-6215-48A4-BB33-C329B4873627}" destId="{F79BC586-6B07-4DB4-94C4-C8F33988C0FA}" srcOrd="0" destOrd="0" presId="urn:microsoft.com/office/officeart/2018/2/layout/IconCircleList"/>
    <dgm:cxn modelId="{63F2B45A-23F0-44DE-97C5-6478297E88BB}" type="presParOf" srcId="{2F246AAC-6215-48A4-BB33-C329B4873627}" destId="{A730150A-4F03-4442-84DC-910EEAF947BE}" srcOrd="1" destOrd="0" presId="urn:microsoft.com/office/officeart/2018/2/layout/IconCircleList"/>
    <dgm:cxn modelId="{220F1743-CCD1-4033-9D02-E23D07B1CA58}" type="presParOf" srcId="{2F246AAC-6215-48A4-BB33-C329B4873627}" destId="{A5F91686-60A1-4D94-BBDE-F396E0ACFDA0}" srcOrd="2" destOrd="0" presId="urn:microsoft.com/office/officeart/2018/2/layout/IconCircleList"/>
    <dgm:cxn modelId="{CA351F61-44E4-481C-9330-91406F9D886B}" type="presParOf" srcId="{2F246AAC-6215-48A4-BB33-C329B4873627}" destId="{F0307554-D907-4AB3-BC60-6B679DDB8BEC}" srcOrd="3" destOrd="0" presId="urn:microsoft.com/office/officeart/2018/2/layout/IconCircleList"/>
    <dgm:cxn modelId="{7BD3811D-DB62-49F3-AFC7-FBDEC5F7549E}" type="presParOf" srcId="{3BC01418-7964-4BE0-A772-9FC39766569D}" destId="{831164C5-9F66-40E4-80FA-3D3E6983EC7E}" srcOrd="3" destOrd="0" presId="urn:microsoft.com/office/officeart/2018/2/layout/IconCircleList"/>
    <dgm:cxn modelId="{1E330761-EB54-490A-B4D5-ADF1EFE3F329}" type="presParOf" srcId="{3BC01418-7964-4BE0-A772-9FC39766569D}" destId="{0323B1D2-BCA3-4D45-878D-5BF0FB6F41FB}" srcOrd="4" destOrd="0" presId="urn:microsoft.com/office/officeart/2018/2/layout/IconCircleList"/>
    <dgm:cxn modelId="{0FD6C84D-939C-45E5-AB41-686421B983BE}" type="presParOf" srcId="{0323B1D2-BCA3-4D45-878D-5BF0FB6F41FB}" destId="{4CAE5133-803D-4E71-BA09-284A58C29C12}" srcOrd="0" destOrd="0" presId="urn:microsoft.com/office/officeart/2018/2/layout/IconCircleList"/>
    <dgm:cxn modelId="{D4FCC6C3-56E6-4AE5-B3C3-DBC00EFD00EB}" type="presParOf" srcId="{0323B1D2-BCA3-4D45-878D-5BF0FB6F41FB}" destId="{DC1312A4-5284-40B9-8E68-3A6F41FE2C5F}" srcOrd="1" destOrd="0" presId="urn:microsoft.com/office/officeart/2018/2/layout/IconCircleList"/>
    <dgm:cxn modelId="{CD330EC6-D1A0-4764-BDB1-537E07F13DF4}" type="presParOf" srcId="{0323B1D2-BCA3-4D45-878D-5BF0FB6F41FB}" destId="{CFA8EEF2-D8EC-467F-B450-61DC3DED0F65}" srcOrd="2" destOrd="0" presId="urn:microsoft.com/office/officeart/2018/2/layout/IconCircleList"/>
    <dgm:cxn modelId="{02969C38-5E66-40D0-9813-05F58A8772CE}" type="presParOf" srcId="{0323B1D2-BCA3-4D45-878D-5BF0FB6F41FB}" destId="{3D8D0DD5-B66B-4D14-93AC-AEAF1A93B460}" srcOrd="3" destOrd="0" presId="urn:microsoft.com/office/officeart/2018/2/layout/IconCircleList"/>
    <dgm:cxn modelId="{05B68941-1DA6-439D-B6E3-077192633919}" type="presParOf" srcId="{3BC01418-7964-4BE0-A772-9FC39766569D}" destId="{C42268B4-EFD1-4EB9-A581-ECD1502C980F}" srcOrd="5" destOrd="0" presId="urn:microsoft.com/office/officeart/2018/2/layout/IconCircleList"/>
    <dgm:cxn modelId="{63E55E7B-92B2-4784-94BA-65E59D8A74D4}" type="presParOf" srcId="{3BC01418-7964-4BE0-A772-9FC39766569D}" destId="{4BC5C9EB-34C5-4AFA-BC1D-5E918A503445}" srcOrd="6" destOrd="0" presId="urn:microsoft.com/office/officeart/2018/2/layout/IconCircleList"/>
    <dgm:cxn modelId="{4648F038-749C-4E99-B456-DA23505C2956}" type="presParOf" srcId="{4BC5C9EB-34C5-4AFA-BC1D-5E918A503445}" destId="{DA5A8128-DBEA-4DD2-AF66-3A54721FB743}" srcOrd="0" destOrd="0" presId="urn:microsoft.com/office/officeart/2018/2/layout/IconCircleList"/>
    <dgm:cxn modelId="{85978650-D25B-4FDD-8389-19FE68D2A02A}" type="presParOf" srcId="{4BC5C9EB-34C5-4AFA-BC1D-5E918A503445}" destId="{74215125-AFE6-4DD3-9DEA-3224B53133E3}" srcOrd="1" destOrd="0" presId="urn:microsoft.com/office/officeart/2018/2/layout/IconCircleList"/>
    <dgm:cxn modelId="{EEDA4ECE-9182-45DF-AB91-E7182B30D794}" type="presParOf" srcId="{4BC5C9EB-34C5-4AFA-BC1D-5E918A503445}" destId="{78C40E86-602C-4E80-B416-590F45C0A774}" srcOrd="2" destOrd="0" presId="urn:microsoft.com/office/officeart/2018/2/layout/IconCircleList"/>
    <dgm:cxn modelId="{365FDE30-9954-4F5F-8EE4-2DD03807B1C7}" type="presParOf" srcId="{4BC5C9EB-34C5-4AFA-BC1D-5E918A503445}" destId="{ECAC4A57-1CE5-4030-A845-26F56A31E7C6}" srcOrd="3" destOrd="0" presId="urn:microsoft.com/office/officeart/2018/2/layout/IconCircleList"/>
    <dgm:cxn modelId="{4140766F-64B0-4612-9407-A371EEDCF5C4}" type="presParOf" srcId="{3BC01418-7964-4BE0-A772-9FC39766569D}" destId="{0390C47E-B3F7-4275-8A3F-308AC061366B}" srcOrd="7" destOrd="0" presId="urn:microsoft.com/office/officeart/2018/2/layout/IconCircleList"/>
    <dgm:cxn modelId="{F7B6FD8D-4A0E-48BF-8A38-B1FDDC96A53C}" type="presParOf" srcId="{3BC01418-7964-4BE0-A772-9FC39766569D}" destId="{EB58853D-D3E8-4BA0-ACEB-7CD4EDE28166}" srcOrd="8" destOrd="0" presId="urn:microsoft.com/office/officeart/2018/2/layout/IconCircleList"/>
    <dgm:cxn modelId="{1C677A6E-E536-408E-BE99-6EB99409DA30}" type="presParOf" srcId="{EB58853D-D3E8-4BA0-ACEB-7CD4EDE28166}" destId="{19AF8DC3-610F-40F7-B0EA-99CB27243489}" srcOrd="0" destOrd="0" presId="urn:microsoft.com/office/officeart/2018/2/layout/IconCircleList"/>
    <dgm:cxn modelId="{38D26A81-E601-40CA-A724-883EA727F68D}" type="presParOf" srcId="{EB58853D-D3E8-4BA0-ACEB-7CD4EDE28166}" destId="{CD5C446A-71C9-4795-8F4A-90F8302620B5}" srcOrd="1" destOrd="0" presId="urn:microsoft.com/office/officeart/2018/2/layout/IconCircleList"/>
    <dgm:cxn modelId="{B36687DF-9C8C-4972-AAD9-26296C7226D8}" type="presParOf" srcId="{EB58853D-D3E8-4BA0-ACEB-7CD4EDE28166}" destId="{B1650E83-8004-4DA9-98D1-0E9729AAE4B5}" srcOrd="2" destOrd="0" presId="urn:microsoft.com/office/officeart/2018/2/layout/IconCircleList"/>
    <dgm:cxn modelId="{672A96A2-D88E-4EC2-98E9-3C2110A76082}" type="presParOf" srcId="{EB58853D-D3E8-4BA0-ACEB-7CD4EDE28166}" destId="{7BC73538-3E48-4E74-A786-71BA6700F91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31674A3-6AD9-4B3F-8251-51A29EAA3C0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AB2092A-DEDA-458A-8575-934EC00D2D5A}">
      <dgm:prSet/>
      <dgm:spPr/>
      <dgm:t>
        <a:bodyPr/>
        <a:lstStyle/>
        <a:p>
          <a:r>
            <a:rPr lang="en-US"/>
            <a:t>All the users must have an internet connection to connect to the system as this is a web-based system</a:t>
          </a:r>
        </a:p>
      </dgm:t>
    </dgm:pt>
    <dgm:pt modelId="{845EBFFA-C16C-4BB6-9641-0F1D7F4D3DBA}" type="parTrans" cxnId="{418804C8-BC7C-4C58-945E-38D6C8443E89}">
      <dgm:prSet/>
      <dgm:spPr/>
      <dgm:t>
        <a:bodyPr/>
        <a:lstStyle/>
        <a:p>
          <a:endParaRPr lang="en-US"/>
        </a:p>
      </dgm:t>
    </dgm:pt>
    <dgm:pt modelId="{69662C4D-4887-4BF4-AB75-EA01A66BDAF8}" type="sibTrans" cxnId="{418804C8-BC7C-4C58-945E-38D6C8443E89}">
      <dgm:prSet/>
      <dgm:spPr/>
      <dgm:t>
        <a:bodyPr/>
        <a:lstStyle/>
        <a:p>
          <a:endParaRPr lang="en-US"/>
        </a:p>
      </dgm:t>
    </dgm:pt>
    <dgm:pt modelId="{C015F34A-5A10-48E0-80A6-94DD08777F0A}">
      <dgm:prSet/>
      <dgm:spPr/>
      <dgm:t>
        <a:bodyPr/>
        <a:lstStyle/>
        <a:p>
          <a:r>
            <a:rPr lang="en-US"/>
            <a:t>Customers cannot cancel the orders after the products are on the way</a:t>
          </a:r>
        </a:p>
      </dgm:t>
    </dgm:pt>
    <dgm:pt modelId="{8FCB6FEE-A6F4-4565-AF82-EF35B8A82525}" type="parTrans" cxnId="{9BFEF1DC-BB5F-4D42-8988-329D444DD363}">
      <dgm:prSet/>
      <dgm:spPr/>
      <dgm:t>
        <a:bodyPr/>
        <a:lstStyle/>
        <a:p>
          <a:endParaRPr lang="en-US"/>
        </a:p>
      </dgm:t>
    </dgm:pt>
    <dgm:pt modelId="{1387ABAC-61B4-4B70-B502-FE00651D003D}" type="sibTrans" cxnId="{9BFEF1DC-BB5F-4D42-8988-329D444DD363}">
      <dgm:prSet/>
      <dgm:spPr/>
      <dgm:t>
        <a:bodyPr/>
        <a:lstStyle/>
        <a:p>
          <a:endParaRPr lang="en-US"/>
        </a:p>
      </dgm:t>
    </dgm:pt>
    <dgm:pt modelId="{B2BCB788-8802-488B-A915-A3B8B9FE25D4}">
      <dgm:prSet/>
      <dgm:spPr/>
      <dgm:t>
        <a:bodyPr/>
        <a:lstStyle/>
        <a:p>
          <a:r>
            <a:rPr lang="en-US"/>
            <a:t>Cash payments are not handled via the system</a:t>
          </a:r>
        </a:p>
      </dgm:t>
    </dgm:pt>
    <dgm:pt modelId="{7A6B8B9A-D9F3-4331-B7E6-ACB6CCBEAE57}" type="parTrans" cxnId="{D7271854-B7B0-4B21-BA57-B83C10A369BF}">
      <dgm:prSet/>
      <dgm:spPr/>
      <dgm:t>
        <a:bodyPr/>
        <a:lstStyle/>
        <a:p>
          <a:endParaRPr lang="en-US"/>
        </a:p>
      </dgm:t>
    </dgm:pt>
    <dgm:pt modelId="{CC36C28F-B8C2-49E5-BC51-AA51024D4778}" type="sibTrans" cxnId="{D7271854-B7B0-4B21-BA57-B83C10A369BF}">
      <dgm:prSet/>
      <dgm:spPr/>
      <dgm:t>
        <a:bodyPr/>
        <a:lstStyle/>
        <a:p>
          <a:endParaRPr lang="en-US"/>
        </a:p>
      </dgm:t>
    </dgm:pt>
    <dgm:pt modelId="{15EDCF7F-39D6-4745-A75A-A0C59F93CB9C}">
      <dgm:prSet/>
      <dgm:spPr/>
      <dgm:t>
        <a:bodyPr/>
        <a:lstStyle/>
        <a:p>
          <a:r>
            <a:rPr lang="en-US"/>
            <a:t>Appointment rescheduling is not possible</a:t>
          </a:r>
        </a:p>
      </dgm:t>
    </dgm:pt>
    <dgm:pt modelId="{FC8F3089-C58D-4F37-AF27-B31BD57B7135}" type="parTrans" cxnId="{01FB501D-5DD7-44D6-9736-4279D3A0538E}">
      <dgm:prSet/>
      <dgm:spPr/>
      <dgm:t>
        <a:bodyPr/>
        <a:lstStyle/>
        <a:p>
          <a:endParaRPr lang="en-US"/>
        </a:p>
      </dgm:t>
    </dgm:pt>
    <dgm:pt modelId="{E7AE7DEC-3177-4D97-A27E-ED903943C05A}" type="sibTrans" cxnId="{01FB501D-5DD7-44D6-9736-4279D3A0538E}">
      <dgm:prSet/>
      <dgm:spPr/>
      <dgm:t>
        <a:bodyPr/>
        <a:lstStyle/>
        <a:p>
          <a:endParaRPr lang="en-US"/>
        </a:p>
      </dgm:t>
    </dgm:pt>
    <dgm:pt modelId="{48651DC8-D2B5-4282-8A7E-36AB3439DC08}" type="pres">
      <dgm:prSet presAssocID="{A31674A3-6AD9-4B3F-8251-51A29EAA3C0C}" presName="vert0" presStyleCnt="0">
        <dgm:presLayoutVars>
          <dgm:dir/>
          <dgm:animOne val="branch"/>
          <dgm:animLvl val="lvl"/>
        </dgm:presLayoutVars>
      </dgm:prSet>
      <dgm:spPr/>
    </dgm:pt>
    <dgm:pt modelId="{CAF88C69-7096-418E-8868-9081A760A6A1}" type="pres">
      <dgm:prSet presAssocID="{FAB2092A-DEDA-458A-8575-934EC00D2D5A}" presName="thickLine" presStyleLbl="alignNode1" presStyleIdx="0" presStyleCnt="4"/>
      <dgm:spPr/>
    </dgm:pt>
    <dgm:pt modelId="{90C40B35-6AF2-4385-AFB5-F8AB59091AF1}" type="pres">
      <dgm:prSet presAssocID="{FAB2092A-DEDA-458A-8575-934EC00D2D5A}" presName="horz1" presStyleCnt="0"/>
      <dgm:spPr/>
    </dgm:pt>
    <dgm:pt modelId="{7B1BDCB0-0309-44CB-A6FB-3F4827F09573}" type="pres">
      <dgm:prSet presAssocID="{FAB2092A-DEDA-458A-8575-934EC00D2D5A}" presName="tx1" presStyleLbl="revTx" presStyleIdx="0" presStyleCnt="4"/>
      <dgm:spPr/>
    </dgm:pt>
    <dgm:pt modelId="{0030FD24-0BD0-478B-AF44-1AED3A2BBC93}" type="pres">
      <dgm:prSet presAssocID="{FAB2092A-DEDA-458A-8575-934EC00D2D5A}" presName="vert1" presStyleCnt="0"/>
      <dgm:spPr/>
    </dgm:pt>
    <dgm:pt modelId="{AEB2DB3F-7E5C-4B51-A46F-BB02A1A9D3F5}" type="pres">
      <dgm:prSet presAssocID="{C015F34A-5A10-48E0-80A6-94DD08777F0A}" presName="thickLine" presStyleLbl="alignNode1" presStyleIdx="1" presStyleCnt="4"/>
      <dgm:spPr/>
    </dgm:pt>
    <dgm:pt modelId="{0E3D9B96-E72C-41CD-AFB4-98127E5A8B0B}" type="pres">
      <dgm:prSet presAssocID="{C015F34A-5A10-48E0-80A6-94DD08777F0A}" presName="horz1" presStyleCnt="0"/>
      <dgm:spPr/>
    </dgm:pt>
    <dgm:pt modelId="{C0D02476-A85B-4049-A91C-3EBBB269E10D}" type="pres">
      <dgm:prSet presAssocID="{C015F34A-5A10-48E0-80A6-94DD08777F0A}" presName="tx1" presStyleLbl="revTx" presStyleIdx="1" presStyleCnt="4"/>
      <dgm:spPr/>
    </dgm:pt>
    <dgm:pt modelId="{C0428DAF-EF25-4BF4-B808-ABED41088B70}" type="pres">
      <dgm:prSet presAssocID="{C015F34A-5A10-48E0-80A6-94DD08777F0A}" presName="vert1" presStyleCnt="0"/>
      <dgm:spPr/>
    </dgm:pt>
    <dgm:pt modelId="{4E93A295-F078-4E47-9A99-223280CF3196}" type="pres">
      <dgm:prSet presAssocID="{B2BCB788-8802-488B-A915-A3B8B9FE25D4}" presName="thickLine" presStyleLbl="alignNode1" presStyleIdx="2" presStyleCnt="4"/>
      <dgm:spPr/>
    </dgm:pt>
    <dgm:pt modelId="{EEFB4F00-8840-40C1-ABCA-92B0E578853D}" type="pres">
      <dgm:prSet presAssocID="{B2BCB788-8802-488B-A915-A3B8B9FE25D4}" presName="horz1" presStyleCnt="0"/>
      <dgm:spPr/>
    </dgm:pt>
    <dgm:pt modelId="{04035C1C-4DB9-48B6-8CDE-E22C7DEC4C39}" type="pres">
      <dgm:prSet presAssocID="{B2BCB788-8802-488B-A915-A3B8B9FE25D4}" presName="tx1" presStyleLbl="revTx" presStyleIdx="2" presStyleCnt="4"/>
      <dgm:spPr/>
    </dgm:pt>
    <dgm:pt modelId="{D3B268A4-4F71-457F-BD8C-E222D8684BA2}" type="pres">
      <dgm:prSet presAssocID="{B2BCB788-8802-488B-A915-A3B8B9FE25D4}" presName="vert1" presStyleCnt="0"/>
      <dgm:spPr/>
    </dgm:pt>
    <dgm:pt modelId="{D8031774-8355-4F6F-9608-7BBE24E05A04}" type="pres">
      <dgm:prSet presAssocID="{15EDCF7F-39D6-4745-A75A-A0C59F93CB9C}" presName="thickLine" presStyleLbl="alignNode1" presStyleIdx="3" presStyleCnt="4"/>
      <dgm:spPr/>
    </dgm:pt>
    <dgm:pt modelId="{8FA48050-F8DD-4D97-8CED-910D04DDF486}" type="pres">
      <dgm:prSet presAssocID="{15EDCF7F-39D6-4745-A75A-A0C59F93CB9C}" presName="horz1" presStyleCnt="0"/>
      <dgm:spPr/>
    </dgm:pt>
    <dgm:pt modelId="{D78B7F9F-E928-48DE-A26D-81697327291A}" type="pres">
      <dgm:prSet presAssocID="{15EDCF7F-39D6-4745-A75A-A0C59F93CB9C}" presName="tx1" presStyleLbl="revTx" presStyleIdx="3" presStyleCnt="4"/>
      <dgm:spPr/>
    </dgm:pt>
    <dgm:pt modelId="{5827331F-1BF3-41F7-8A17-DFD045014BF8}" type="pres">
      <dgm:prSet presAssocID="{15EDCF7F-39D6-4745-A75A-A0C59F93CB9C}" presName="vert1" presStyleCnt="0"/>
      <dgm:spPr/>
    </dgm:pt>
  </dgm:ptLst>
  <dgm:cxnLst>
    <dgm:cxn modelId="{01FB501D-5DD7-44D6-9736-4279D3A0538E}" srcId="{A31674A3-6AD9-4B3F-8251-51A29EAA3C0C}" destId="{15EDCF7F-39D6-4745-A75A-A0C59F93CB9C}" srcOrd="3" destOrd="0" parTransId="{FC8F3089-C58D-4F37-AF27-B31BD57B7135}" sibTransId="{E7AE7DEC-3177-4D97-A27E-ED903943C05A}"/>
    <dgm:cxn modelId="{6566BC5C-CF5E-4D63-BF7E-29281DEDD0A9}" type="presOf" srcId="{15EDCF7F-39D6-4745-A75A-A0C59F93CB9C}" destId="{D78B7F9F-E928-48DE-A26D-81697327291A}" srcOrd="0" destOrd="0" presId="urn:microsoft.com/office/officeart/2008/layout/LinedList"/>
    <dgm:cxn modelId="{C336A36D-9467-4D79-96F1-3A172A9DB8B7}" type="presOf" srcId="{A31674A3-6AD9-4B3F-8251-51A29EAA3C0C}" destId="{48651DC8-D2B5-4282-8A7E-36AB3439DC08}" srcOrd="0" destOrd="0" presId="urn:microsoft.com/office/officeart/2008/layout/LinedList"/>
    <dgm:cxn modelId="{D7271854-B7B0-4B21-BA57-B83C10A369BF}" srcId="{A31674A3-6AD9-4B3F-8251-51A29EAA3C0C}" destId="{B2BCB788-8802-488B-A915-A3B8B9FE25D4}" srcOrd="2" destOrd="0" parTransId="{7A6B8B9A-D9F3-4331-B7E6-ACB6CCBEAE57}" sibTransId="{CC36C28F-B8C2-49E5-BC51-AA51024D4778}"/>
    <dgm:cxn modelId="{DF10167D-C963-4826-823B-10C02DCDD027}" type="presOf" srcId="{FAB2092A-DEDA-458A-8575-934EC00D2D5A}" destId="{7B1BDCB0-0309-44CB-A6FB-3F4827F09573}" srcOrd="0" destOrd="0" presId="urn:microsoft.com/office/officeart/2008/layout/LinedList"/>
    <dgm:cxn modelId="{6E9AFD97-CF79-456F-A8D9-6DC2A9CFA9B9}" type="presOf" srcId="{B2BCB788-8802-488B-A915-A3B8B9FE25D4}" destId="{04035C1C-4DB9-48B6-8CDE-E22C7DEC4C39}" srcOrd="0" destOrd="0" presId="urn:microsoft.com/office/officeart/2008/layout/LinedList"/>
    <dgm:cxn modelId="{418804C8-BC7C-4C58-945E-38D6C8443E89}" srcId="{A31674A3-6AD9-4B3F-8251-51A29EAA3C0C}" destId="{FAB2092A-DEDA-458A-8575-934EC00D2D5A}" srcOrd="0" destOrd="0" parTransId="{845EBFFA-C16C-4BB6-9641-0F1D7F4D3DBA}" sibTransId="{69662C4D-4887-4BF4-AB75-EA01A66BDAF8}"/>
    <dgm:cxn modelId="{9BFEF1DC-BB5F-4D42-8988-329D444DD363}" srcId="{A31674A3-6AD9-4B3F-8251-51A29EAA3C0C}" destId="{C015F34A-5A10-48E0-80A6-94DD08777F0A}" srcOrd="1" destOrd="0" parTransId="{8FCB6FEE-A6F4-4565-AF82-EF35B8A82525}" sibTransId="{1387ABAC-61B4-4B70-B502-FE00651D003D}"/>
    <dgm:cxn modelId="{76EEA0DD-1B0D-438A-8AE2-82F11FE8D677}" type="presOf" srcId="{C015F34A-5A10-48E0-80A6-94DD08777F0A}" destId="{C0D02476-A85B-4049-A91C-3EBBB269E10D}" srcOrd="0" destOrd="0" presId="urn:microsoft.com/office/officeart/2008/layout/LinedList"/>
    <dgm:cxn modelId="{EDE123D3-6FB9-4CF0-AE84-39A88038B70F}" type="presParOf" srcId="{48651DC8-D2B5-4282-8A7E-36AB3439DC08}" destId="{CAF88C69-7096-418E-8868-9081A760A6A1}" srcOrd="0" destOrd="0" presId="urn:microsoft.com/office/officeart/2008/layout/LinedList"/>
    <dgm:cxn modelId="{EE2FBA19-90A1-4F2E-B92C-DA3908FA9470}" type="presParOf" srcId="{48651DC8-D2B5-4282-8A7E-36AB3439DC08}" destId="{90C40B35-6AF2-4385-AFB5-F8AB59091AF1}" srcOrd="1" destOrd="0" presId="urn:microsoft.com/office/officeart/2008/layout/LinedList"/>
    <dgm:cxn modelId="{180314E9-E585-44D2-8364-F7FC0268C2F9}" type="presParOf" srcId="{90C40B35-6AF2-4385-AFB5-F8AB59091AF1}" destId="{7B1BDCB0-0309-44CB-A6FB-3F4827F09573}" srcOrd="0" destOrd="0" presId="urn:microsoft.com/office/officeart/2008/layout/LinedList"/>
    <dgm:cxn modelId="{3F2FB25A-0FB3-4623-9FB3-7F428D5566CF}" type="presParOf" srcId="{90C40B35-6AF2-4385-AFB5-F8AB59091AF1}" destId="{0030FD24-0BD0-478B-AF44-1AED3A2BBC93}" srcOrd="1" destOrd="0" presId="urn:microsoft.com/office/officeart/2008/layout/LinedList"/>
    <dgm:cxn modelId="{09EE99D2-9314-4277-9A3F-A5159EBE317B}" type="presParOf" srcId="{48651DC8-D2B5-4282-8A7E-36AB3439DC08}" destId="{AEB2DB3F-7E5C-4B51-A46F-BB02A1A9D3F5}" srcOrd="2" destOrd="0" presId="urn:microsoft.com/office/officeart/2008/layout/LinedList"/>
    <dgm:cxn modelId="{BDC80FDB-6DB7-4936-8581-97A181C3469D}" type="presParOf" srcId="{48651DC8-D2B5-4282-8A7E-36AB3439DC08}" destId="{0E3D9B96-E72C-41CD-AFB4-98127E5A8B0B}" srcOrd="3" destOrd="0" presId="urn:microsoft.com/office/officeart/2008/layout/LinedList"/>
    <dgm:cxn modelId="{584EE1AD-9EE4-4FA6-8411-CE4E29961F72}" type="presParOf" srcId="{0E3D9B96-E72C-41CD-AFB4-98127E5A8B0B}" destId="{C0D02476-A85B-4049-A91C-3EBBB269E10D}" srcOrd="0" destOrd="0" presId="urn:microsoft.com/office/officeart/2008/layout/LinedList"/>
    <dgm:cxn modelId="{CC95FE79-BDED-4A79-95AA-08E7B110D20A}" type="presParOf" srcId="{0E3D9B96-E72C-41CD-AFB4-98127E5A8B0B}" destId="{C0428DAF-EF25-4BF4-B808-ABED41088B70}" srcOrd="1" destOrd="0" presId="urn:microsoft.com/office/officeart/2008/layout/LinedList"/>
    <dgm:cxn modelId="{C4360E6A-A22A-4755-A021-59AABC59B414}" type="presParOf" srcId="{48651DC8-D2B5-4282-8A7E-36AB3439DC08}" destId="{4E93A295-F078-4E47-9A99-223280CF3196}" srcOrd="4" destOrd="0" presId="urn:microsoft.com/office/officeart/2008/layout/LinedList"/>
    <dgm:cxn modelId="{880FFCA2-CCC6-4DDA-BD06-88875A1DEBE4}" type="presParOf" srcId="{48651DC8-D2B5-4282-8A7E-36AB3439DC08}" destId="{EEFB4F00-8840-40C1-ABCA-92B0E578853D}" srcOrd="5" destOrd="0" presId="urn:microsoft.com/office/officeart/2008/layout/LinedList"/>
    <dgm:cxn modelId="{9BA15603-7939-4FFB-BFB2-7F2593D66C15}" type="presParOf" srcId="{EEFB4F00-8840-40C1-ABCA-92B0E578853D}" destId="{04035C1C-4DB9-48B6-8CDE-E22C7DEC4C39}" srcOrd="0" destOrd="0" presId="urn:microsoft.com/office/officeart/2008/layout/LinedList"/>
    <dgm:cxn modelId="{A1709548-717A-4A6F-92F1-A25DA321BEA8}" type="presParOf" srcId="{EEFB4F00-8840-40C1-ABCA-92B0E578853D}" destId="{D3B268A4-4F71-457F-BD8C-E222D8684BA2}" srcOrd="1" destOrd="0" presId="urn:microsoft.com/office/officeart/2008/layout/LinedList"/>
    <dgm:cxn modelId="{BCDD860C-55FA-4118-A737-A1E727341C5D}" type="presParOf" srcId="{48651DC8-D2B5-4282-8A7E-36AB3439DC08}" destId="{D8031774-8355-4F6F-9608-7BBE24E05A04}" srcOrd="6" destOrd="0" presId="urn:microsoft.com/office/officeart/2008/layout/LinedList"/>
    <dgm:cxn modelId="{8786E2CA-1084-4C1C-9151-563197FB3F1E}" type="presParOf" srcId="{48651DC8-D2B5-4282-8A7E-36AB3439DC08}" destId="{8FA48050-F8DD-4D97-8CED-910D04DDF486}" srcOrd="7" destOrd="0" presId="urn:microsoft.com/office/officeart/2008/layout/LinedList"/>
    <dgm:cxn modelId="{08A500FF-DDA4-4D3A-85BE-E8D21E847AAB}" type="presParOf" srcId="{8FA48050-F8DD-4D97-8CED-910D04DDF486}" destId="{D78B7F9F-E928-48DE-A26D-81697327291A}" srcOrd="0" destOrd="0" presId="urn:microsoft.com/office/officeart/2008/layout/LinedList"/>
    <dgm:cxn modelId="{BC6D177D-3818-421B-AF2F-1B70DA6888B5}" type="presParOf" srcId="{8FA48050-F8DD-4D97-8CED-910D04DDF486}" destId="{5827331F-1BF3-41F7-8A17-DFD045014B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2D8B2F-1548-404C-A286-7FCB87D4243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554C56-81EE-43D0-ACCB-9B4FFD8D5471}">
      <dgm:prSet/>
      <dgm:spPr/>
      <dgm:t>
        <a:bodyPr/>
        <a:lstStyle/>
        <a:p>
          <a:r>
            <a:rPr lang="en-US"/>
            <a:t>Customer</a:t>
          </a:r>
        </a:p>
      </dgm:t>
    </dgm:pt>
    <dgm:pt modelId="{78EF3666-8FB0-4D1E-B895-F573109FD58F}" type="parTrans" cxnId="{48BAA2BA-E527-48E2-8178-0997C7381DF3}">
      <dgm:prSet/>
      <dgm:spPr/>
      <dgm:t>
        <a:bodyPr/>
        <a:lstStyle/>
        <a:p>
          <a:endParaRPr lang="en-US"/>
        </a:p>
      </dgm:t>
    </dgm:pt>
    <dgm:pt modelId="{FDE8E692-E545-4151-B42F-2D8A2B9E6720}" type="sibTrans" cxnId="{48BAA2BA-E527-48E2-8178-0997C7381DF3}">
      <dgm:prSet/>
      <dgm:spPr/>
      <dgm:t>
        <a:bodyPr/>
        <a:lstStyle/>
        <a:p>
          <a:endParaRPr lang="en-US"/>
        </a:p>
      </dgm:t>
    </dgm:pt>
    <dgm:pt modelId="{BDD21469-ADB3-4BB6-974D-0975A4F06182}">
      <dgm:prSet/>
      <dgm:spPr/>
      <dgm:t>
        <a:bodyPr/>
        <a:lstStyle/>
        <a:p>
          <a:r>
            <a:rPr lang="en-US"/>
            <a:t>Stock Manager</a:t>
          </a:r>
        </a:p>
      </dgm:t>
    </dgm:pt>
    <dgm:pt modelId="{72BB20D8-DE80-4069-B7C8-55E94B246B58}" type="parTrans" cxnId="{FBE6884E-84DD-40E1-8BF4-A2DE6309CC96}">
      <dgm:prSet/>
      <dgm:spPr/>
      <dgm:t>
        <a:bodyPr/>
        <a:lstStyle/>
        <a:p>
          <a:endParaRPr lang="en-US"/>
        </a:p>
      </dgm:t>
    </dgm:pt>
    <dgm:pt modelId="{4D304E07-8E11-4621-A604-8D572768D319}" type="sibTrans" cxnId="{FBE6884E-84DD-40E1-8BF4-A2DE6309CC96}">
      <dgm:prSet/>
      <dgm:spPr/>
      <dgm:t>
        <a:bodyPr/>
        <a:lstStyle/>
        <a:p>
          <a:endParaRPr lang="en-US"/>
        </a:p>
      </dgm:t>
    </dgm:pt>
    <dgm:pt modelId="{237B264E-0CCA-4E36-A6DA-004F3EA05734}">
      <dgm:prSet/>
      <dgm:spPr/>
      <dgm:t>
        <a:bodyPr/>
        <a:lstStyle/>
        <a:p>
          <a:r>
            <a:rPr lang="en-US"/>
            <a:t>Admin</a:t>
          </a:r>
        </a:p>
      </dgm:t>
    </dgm:pt>
    <dgm:pt modelId="{F3D9FF1E-73FF-41A1-8059-A650DE10469E}" type="parTrans" cxnId="{C9271060-D28C-4EDB-A560-3B7D8BC45B2A}">
      <dgm:prSet/>
      <dgm:spPr/>
      <dgm:t>
        <a:bodyPr/>
        <a:lstStyle/>
        <a:p>
          <a:endParaRPr lang="en-US"/>
        </a:p>
      </dgm:t>
    </dgm:pt>
    <dgm:pt modelId="{AB2D1489-951F-46E0-B2E4-C69D16B5FE9E}" type="sibTrans" cxnId="{C9271060-D28C-4EDB-A560-3B7D8BC45B2A}">
      <dgm:prSet/>
      <dgm:spPr/>
      <dgm:t>
        <a:bodyPr/>
        <a:lstStyle/>
        <a:p>
          <a:endParaRPr lang="en-US"/>
        </a:p>
      </dgm:t>
    </dgm:pt>
    <dgm:pt modelId="{862646EE-240D-4A27-9A62-7B885931D95D}">
      <dgm:prSet/>
      <dgm:spPr/>
      <dgm:t>
        <a:bodyPr/>
        <a:lstStyle/>
        <a:p>
          <a:r>
            <a:rPr lang="en-US" dirty="0"/>
            <a:t>Technician</a:t>
          </a:r>
        </a:p>
      </dgm:t>
    </dgm:pt>
    <dgm:pt modelId="{700C11B9-A3F2-448D-B04A-91E3851CA323}" type="parTrans" cxnId="{72F07FD1-ACA7-4DB1-BAF4-1A1365F7C94B}">
      <dgm:prSet/>
      <dgm:spPr/>
      <dgm:t>
        <a:bodyPr/>
        <a:lstStyle/>
        <a:p>
          <a:endParaRPr lang="en-US"/>
        </a:p>
      </dgm:t>
    </dgm:pt>
    <dgm:pt modelId="{31201D27-749B-4071-A0E6-AA2E9FC0A440}" type="sibTrans" cxnId="{72F07FD1-ACA7-4DB1-BAF4-1A1365F7C94B}">
      <dgm:prSet/>
      <dgm:spPr/>
      <dgm:t>
        <a:bodyPr/>
        <a:lstStyle/>
        <a:p>
          <a:endParaRPr lang="en-US"/>
        </a:p>
      </dgm:t>
    </dgm:pt>
    <dgm:pt modelId="{0BB0F647-9233-4505-8669-6FD41B96555F}">
      <dgm:prSet/>
      <dgm:spPr/>
      <dgm:t>
        <a:bodyPr/>
        <a:lstStyle/>
        <a:p>
          <a:r>
            <a:rPr lang="en-US"/>
            <a:t>Security Officer</a:t>
          </a:r>
        </a:p>
      </dgm:t>
    </dgm:pt>
    <dgm:pt modelId="{9E5236C3-BD85-4495-814C-130EB2DBEBF8}" type="parTrans" cxnId="{B73163FD-4A55-40AD-A230-010FE7BFF181}">
      <dgm:prSet/>
      <dgm:spPr/>
      <dgm:t>
        <a:bodyPr/>
        <a:lstStyle/>
        <a:p>
          <a:endParaRPr lang="en-US"/>
        </a:p>
      </dgm:t>
    </dgm:pt>
    <dgm:pt modelId="{7C084A39-7DD1-4549-A328-4A4400345F70}" type="sibTrans" cxnId="{B73163FD-4A55-40AD-A230-010FE7BFF181}">
      <dgm:prSet/>
      <dgm:spPr/>
      <dgm:t>
        <a:bodyPr/>
        <a:lstStyle/>
        <a:p>
          <a:endParaRPr lang="en-US"/>
        </a:p>
      </dgm:t>
    </dgm:pt>
    <dgm:pt modelId="{916F448F-9DF0-4172-8366-E548EB66BCCE}">
      <dgm:prSet/>
      <dgm:spPr/>
      <dgm:t>
        <a:bodyPr/>
        <a:lstStyle/>
        <a:p>
          <a:r>
            <a:rPr lang="en-US" dirty="0"/>
            <a:t>Officer Staff</a:t>
          </a:r>
        </a:p>
      </dgm:t>
    </dgm:pt>
    <dgm:pt modelId="{8C42C2E6-46A9-4B8A-9E1F-D36A1940E8FF}" type="parTrans" cxnId="{765BCC14-F3D5-47BA-8733-27F9DB9C17B7}">
      <dgm:prSet/>
      <dgm:spPr/>
      <dgm:t>
        <a:bodyPr/>
        <a:lstStyle/>
        <a:p>
          <a:endParaRPr lang="en-US"/>
        </a:p>
      </dgm:t>
    </dgm:pt>
    <dgm:pt modelId="{57B5CC6B-3304-46B4-8294-A20C1FE56B58}" type="sibTrans" cxnId="{765BCC14-F3D5-47BA-8733-27F9DB9C17B7}">
      <dgm:prSet/>
      <dgm:spPr/>
      <dgm:t>
        <a:bodyPr/>
        <a:lstStyle/>
        <a:p>
          <a:endParaRPr lang="en-US"/>
        </a:p>
      </dgm:t>
    </dgm:pt>
    <dgm:pt modelId="{ECFCA5D9-EEBA-4A17-B84E-AE254ED42D25}">
      <dgm:prSet/>
      <dgm:spPr/>
      <dgm:t>
        <a:bodyPr/>
        <a:lstStyle/>
        <a:p>
          <a:r>
            <a:rPr lang="en-US"/>
            <a:t>Foreman</a:t>
          </a:r>
        </a:p>
      </dgm:t>
    </dgm:pt>
    <dgm:pt modelId="{35054914-3C36-4715-A164-95B0468AF3E3}" type="parTrans" cxnId="{31151522-0EEB-43CE-8028-5D63E3BE535A}">
      <dgm:prSet/>
      <dgm:spPr/>
      <dgm:t>
        <a:bodyPr/>
        <a:lstStyle/>
        <a:p>
          <a:endParaRPr lang="en-US"/>
        </a:p>
      </dgm:t>
    </dgm:pt>
    <dgm:pt modelId="{7F0A6313-5560-48A6-B273-DA65FDB0443C}" type="sibTrans" cxnId="{31151522-0EEB-43CE-8028-5D63E3BE535A}">
      <dgm:prSet/>
      <dgm:spPr/>
      <dgm:t>
        <a:bodyPr/>
        <a:lstStyle/>
        <a:p>
          <a:endParaRPr lang="en-US"/>
        </a:p>
      </dgm:t>
    </dgm:pt>
    <dgm:pt modelId="{69879E72-ECBB-48AC-B807-E697A7023B4C}" type="pres">
      <dgm:prSet presAssocID="{B72D8B2F-1548-404C-A286-7FCB87D4243A}" presName="vert0" presStyleCnt="0">
        <dgm:presLayoutVars>
          <dgm:dir/>
          <dgm:animOne val="branch"/>
          <dgm:animLvl val="lvl"/>
        </dgm:presLayoutVars>
      </dgm:prSet>
      <dgm:spPr/>
    </dgm:pt>
    <dgm:pt modelId="{72083509-2550-4895-910A-A5F41016E94B}" type="pres">
      <dgm:prSet presAssocID="{52554C56-81EE-43D0-ACCB-9B4FFD8D5471}" presName="thickLine" presStyleLbl="alignNode1" presStyleIdx="0" presStyleCnt="7"/>
      <dgm:spPr/>
    </dgm:pt>
    <dgm:pt modelId="{AB7E0C76-8D8D-4323-A9D9-4E92719277AB}" type="pres">
      <dgm:prSet presAssocID="{52554C56-81EE-43D0-ACCB-9B4FFD8D5471}" presName="horz1" presStyleCnt="0"/>
      <dgm:spPr/>
    </dgm:pt>
    <dgm:pt modelId="{ED620458-4D37-469A-A79F-931C48472DD4}" type="pres">
      <dgm:prSet presAssocID="{52554C56-81EE-43D0-ACCB-9B4FFD8D5471}" presName="tx1" presStyleLbl="revTx" presStyleIdx="0" presStyleCnt="7"/>
      <dgm:spPr/>
    </dgm:pt>
    <dgm:pt modelId="{CE888DC1-5744-43A4-AA25-61596003C3D6}" type="pres">
      <dgm:prSet presAssocID="{52554C56-81EE-43D0-ACCB-9B4FFD8D5471}" presName="vert1" presStyleCnt="0"/>
      <dgm:spPr/>
    </dgm:pt>
    <dgm:pt modelId="{BFF3B4BF-B84C-47D3-9216-D44372D68CF1}" type="pres">
      <dgm:prSet presAssocID="{BDD21469-ADB3-4BB6-974D-0975A4F06182}" presName="thickLine" presStyleLbl="alignNode1" presStyleIdx="1" presStyleCnt="7"/>
      <dgm:spPr/>
    </dgm:pt>
    <dgm:pt modelId="{F9DC0483-D2D2-4647-B4D7-810B1D543F84}" type="pres">
      <dgm:prSet presAssocID="{BDD21469-ADB3-4BB6-974D-0975A4F06182}" presName="horz1" presStyleCnt="0"/>
      <dgm:spPr/>
    </dgm:pt>
    <dgm:pt modelId="{D26D9BF5-36AF-4E1F-A025-F8FAACEEDF71}" type="pres">
      <dgm:prSet presAssocID="{BDD21469-ADB3-4BB6-974D-0975A4F06182}" presName="tx1" presStyleLbl="revTx" presStyleIdx="1" presStyleCnt="7"/>
      <dgm:spPr/>
    </dgm:pt>
    <dgm:pt modelId="{51BC215D-E1DB-4A1E-9A2D-25159FEADAED}" type="pres">
      <dgm:prSet presAssocID="{BDD21469-ADB3-4BB6-974D-0975A4F06182}" presName="vert1" presStyleCnt="0"/>
      <dgm:spPr/>
    </dgm:pt>
    <dgm:pt modelId="{18DFE938-2557-4289-83BB-ACB2D0DD8493}" type="pres">
      <dgm:prSet presAssocID="{237B264E-0CCA-4E36-A6DA-004F3EA05734}" presName="thickLine" presStyleLbl="alignNode1" presStyleIdx="2" presStyleCnt="7"/>
      <dgm:spPr/>
    </dgm:pt>
    <dgm:pt modelId="{F45C03DF-3DF8-4ADF-A97B-82F0792C3EF4}" type="pres">
      <dgm:prSet presAssocID="{237B264E-0CCA-4E36-A6DA-004F3EA05734}" presName="horz1" presStyleCnt="0"/>
      <dgm:spPr/>
    </dgm:pt>
    <dgm:pt modelId="{9A1712A8-6816-483E-BA80-4A00DA1027B9}" type="pres">
      <dgm:prSet presAssocID="{237B264E-0CCA-4E36-A6DA-004F3EA05734}" presName="tx1" presStyleLbl="revTx" presStyleIdx="2" presStyleCnt="7"/>
      <dgm:spPr/>
    </dgm:pt>
    <dgm:pt modelId="{DC8B57C4-D539-4DF7-A0AE-C4DE7C5C5365}" type="pres">
      <dgm:prSet presAssocID="{237B264E-0CCA-4E36-A6DA-004F3EA05734}" presName="vert1" presStyleCnt="0"/>
      <dgm:spPr/>
    </dgm:pt>
    <dgm:pt modelId="{081F4C3E-1BF4-40B5-88CB-42AA4A9910A0}" type="pres">
      <dgm:prSet presAssocID="{862646EE-240D-4A27-9A62-7B885931D95D}" presName="thickLine" presStyleLbl="alignNode1" presStyleIdx="3" presStyleCnt="7"/>
      <dgm:spPr/>
    </dgm:pt>
    <dgm:pt modelId="{A6C41DFE-AC70-45F5-AD28-4FE68E0084EE}" type="pres">
      <dgm:prSet presAssocID="{862646EE-240D-4A27-9A62-7B885931D95D}" presName="horz1" presStyleCnt="0"/>
      <dgm:spPr/>
    </dgm:pt>
    <dgm:pt modelId="{3B6FA410-1940-4409-9F97-020761972400}" type="pres">
      <dgm:prSet presAssocID="{862646EE-240D-4A27-9A62-7B885931D95D}" presName="tx1" presStyleLbl="revTx" presStyleIdx="3" presStyleCnt="7"/>
      <dgm:spPr/>
    </dgm:pt>
    <dgm:pt modelId="{5133DC5F-50EC-471E-B2DD-9A3126BAE374}" type="pres">
      <dgm:prSet presAssocID="{862646EE-240D-4A27-9A62-7B885931D95D}" presName="vert1" presStyleCnt="0"/>
      <dgm:spPr/>
    </dgm:pt>
    <dgm:pt modelId="{D00C8085-FF86-44F4-9F4B-3FADDAE671FB}" type="pres">
      <dgm:prSet presAssocID="{0BB0F647-9233-4505-8669-6FD41B96555F}" presName="thickLine" presStyleLbl="alignNode1" presStyleIdx="4" presStyleCnt="7"/>
      <dgm:spPr/>
    </dgm:pt>
    <dgm:pt modelId="{85319352-5994-4665-A42F-2F8E93520A1C}" type="pres">
      <dgm:prSet presAssocID="{0BB0F647-9233-4505-8669-6FD41B96555F}" presName="horz1" presStyleCnt="0"/>
      <dgm:spPr/>
    </dgm:pt>
    <dgm:pt modelId="{6D43B8D7-64CA-4DA4-A793-71D9DC95A871}" type="pres">
      <dgm:prSet presAssocID="{0BB0F647-9233-4505-8669-6FD41B96555F}" presName="tx1" presStyleLbl="revTx" presStyleIdx="4" presStyleCnt="7"/>
      <dgm:spPr/>
    </dgm:pt>
    <dgm:pt modelId="{17E502AE-F542-41C6-AE74-BEDE4647AA56}" type="pres">
      <dgm:prSet presAssocID="{0BB0F647-9233-4505-8669-6FD41B96555F}" presName="vert1" presStyleCnt="0"/>
      <dgm:spPr/>
    </dgm:pt>
    <dgm:pt modelId="{4C1BB679-5DA5-4BD2-81A6-5277704995D3}" type="pres">
      <dgm:prSet presAssocID="{916F448F-9DF0-4172-8366-E548EB66BCCE}" presName="thickLine" presStyleLbl="alignNode1" presStyleIdx="5" presStyleCnt="7"/>
      <dgm:spPr/>
    </dgm:pt>
    <dgm:pt modelId="{D7D92E57-C2E9-4C9E-8D4B-B18104710F19}" type="pres">
      <dgm:prSet presAssocID="{916F448F-9DF0-4172-8366-E548EB66BCCE}" presName="horz1" presStyleCnt="0"/>
      <dgm:spPr/>
    </dgm:pt>
    <dgm:pt modelId="{C6044C26-76D9-4251-A04C-4C85E03D8E86}" type="pres">
      <dgm:prSet presAssocID="{916F448F-9DF0-4172-8366-E548EB66BCCE}" presName="tx1" presStyleLbl="revTx" presStyleIdx="5" presStyleCnt="7"/>
      <dgm:spPr/>
    </dgm:pt>
    <dgm:pt modelId="{CB92EB95-50E9-4600-A794-05009A1BF568}" type="pres">
      <dgm:prSet presAssocID="{916F448F-9DF0-4172-8366-E548EB66BCCE}" presName="vert1" presStyleCnt="0"/>
      <dgm:spPr/>
    </dgm:pt>
    <dgm:pt modelId="{B1DA7754-6E5C-4065-9D44-BBF79534CC41}" type="pres">
      <dgm:prSet presAssocID="{ECFCA5D9-EEBA-4A17-B84E-AE254ED42D25}" presName="thickLine" presStyleLbl="alignNode1" presStyleIdx="6" presStyleCnt="7"/>
      <dgm:spPr/>
    </dgm:pt>
    <dgm:pt modelId="{8C6FCFE1-D357-4138-94C2-A13D67ED845D}" type="pres">
      <dgm:prSet presAssocID="{ECFCA5D9-EEBA-4A17-B84E-AE254ED42D25}" presName="horz1" presStyleCnt="0"/>
      <dgm:spPr/>
    </dgm:pt>
    <dgm:pt modelId="{4DAC91DE-0298-4427-B639-DE02CC0DBE59}" type="pres">
      <dgm:prSet presAssocID="{ECFCA5D9-EEBA-4A17-B84E-AE254ED42D25}" presName="tx1" presStyleLbl="revTx" presStyleIdx="6" presStyleCnt="7"/>
      <dgm:spPr/>
    </dgm:pt>
    <dgm:pt modelId="{648B9037-9619-4731-950D-39B8613DC7C4}" type="pres">
      <dgm:prSet presAssocID="{ECFCA5D9-EEBA-4A17-B84E-AE254ED42D25}" presName="vert1" presStyleCnt="0"/>
      <dgm:spPr/>
    </dgm:pt>
  </dgm:ptLst>
  <dgm:cxnLst>
    <dgm:cxn modelId="{9C612610-AA2E-4033-A599-486EA6E7233D}" type="presOf" srcId="{B72D8B2F-1548-404C-A286-7FCB87D4243A}" destId="{69879E72-ECBB-48AC-B807-E697A7023B4C}" srcOrd="0" destOrd="0" presId="urn:microsoft.com/office/officeart/2008/layout/LinedList"/>
    <dgm:cxn modelId="{765BCC14-F3D5-47BA-8733-27F9DB9C17B7}" srcId="{B72D8B2F-1548-404C-A286-7FCB87D4243A}" destId="{916F448F-9DF0-4172-8366-E548EB66BCCE}" srcOrd="5" destOrd="0" parTransId="{8C42C2E6-46A9-4B8A-9E1F-D36A1940E8FF}" sibTransId="{57B5CC6B-3304-46B4-8294-A20C1FE56B58}"/>
    <dgm:cxn modelId="{81723321-213A-47AB-B97F-E2F05E37D376}" type="presOf" srcId="{BDD21469-ADB3-4BB6-974D-0975A4F06182}" destId="{D26D9BF5-36AF-4E1F-A025-F8FAACEEDF71}" srcOrd="0" destOrd="0" presId="urn:microsoft.com/office/officeart/2008/layout/LinedList"/>
    <dgm:cxn modelId="{31151522-0EEB-43CE-8028-5D63E3BE535A}" srcId="{B72D8B2F-1548-404C-A286-7FCB87D4243A}" destId="{ECFCA5D9-EEBA-4A17-B84E-AE254ED42D25}" srcOrd="6" destOrd="0" parTransId="{35054914-3C36-4715-A164-95B0468AF3E3}" sibTransId="{7F0A6313-5560-48A6-B273-DA65FDB0443C}"/>
    <dgm:cxn modelId="{BD851C5B-E393-48AD-AFC0-9813D9054BA2}" type="presOf" srcId="{237B264E-0CCA-4E36-A6DA-004F3EA05734}" destId="{9A1712A8-6816-483E-BA80-4A00DA1027B9}" srcOrd="0" destOrd="0" presId="urn:microsoft.com/office/officeart/2008/layout/LinedList"/>
    <dgm:cxn modelId="{C9271060-D28C-4EDB-A560-3B7D8BC45B2A}" srcId="{B72D8B2F-1548-404C-A286-7FCB87D4243A}" destId="{237B264E-0CCA-4E36-A6DA-004F3EA05734}" srcOrd="2" destOrd="0" parTransId="{F3D9FF1E-73FF-41A1-8059-A650DE10469E}" sibTransId="{AB2D1489-951F-46E0-B2E4-C69D16B5FE9E}"/>
    <dgm:cxn modelId="{FBE6884E-84DD-40E1-8BF4-A2DE6309CC96}" srcId="{B72D8B2F-1548-404C-A286-7FCB87D4243A}" destId="{BDD21469-ADB3-4BB6-974D-0975A4F06182}" srcOrd="1" destOrd="0" parTransId="{72BB20D8-DE80-4069-B7C8-55E94B246B58}" sibTransId="{4D304E07-8E11-4621-A604-8D572768D319}"/>
    <dgm:cxn modelId="{BE9B2F8E-9245-47E5-8EF2-B532202D08C8}" type="presOf" srcId="{0BB0F647-9233-4505-8669-6FD41B96555F}" destId="{6D43B8D7-64CA-4DA4-A793-71D9DC95A871}" srcOrd="0" destOrd="0" presId="urn:microsoft.com/office/officeart/2008/layout/LinedList"/>
    <dgm:cxn modelId="{F067979B-C235-44C4-BFF1-328C623E13AD}" type="presOf" srcId="{916F448F-9DF0-4172-8366-E548EB66BCCE}" destId="{C6044C26-76D9-4251-A04C-4C85E03D8E86}" srcOrd="0" destOrd="0" presId="urn:microsoft.com/office/officeart/2008/layout/LinedList"/>
    <dgm:cxn modelId="{48BAA2BA-E527-48E2-8178-0997C7381DF3}" srcId="{B72D8B2F-1548-404C-A286-7FCB87D4243A}" destId="{52554C56-81EE-43D0-ACCB-9B4FFD8D5471}" srcOrd="0" destOrd="0" parTransId="{78EF3666-8FB0-4D1E-B895-F573109FD58F}" sibTransId="{FDE8E692-E545-4151-B42F-2D8A2B9E6720}"/>
    <dgm:cxn modelId="{72F07FD1-ACA7-4DB1-BAF4-1A1365F7C94B}" srcId="{B72D8B2F-1548-404C-A286-7FCB87D4243A}" destId="{862646EE-240D-4A27-9A62-7B885931D95D}" srcOrd="3" destOrd="0" parTransId="{700C11B9-A3F2-448D-B04A-91E3851CA323}" sibTransId="{31201D27-749B-4071-A0E6-AA2E9FC0A440}"/>
    <dgm:cxn modelId="{18660DD8-9AAE-4A86-A46C-330422D56EAD}" type="presOf" srcId="{52554C56-81EE-43D0-ACCB-9B4FFD8D5471}" destId="{ED620458-4D37-469A-A79F-931C48472DD4}" srcOrd="0" destOrd="0" presId="urn:microsoft.com/office/officeart/2008/layout/LinedList"/>
    <dgm:cxn modelId="{388E14DC-7A56-475C-BA4A-9219F1E21320}" type="presOf" srcId="{ECFCA5D9-EEBA-4A17-B84E-AE254ED42D25}" destId="{4DAC91DE-0298-4427-B639-DE02CC0DBE59}" srcOrd="0" destOrd="0" presId="urn:microsoft.com/office/officeart/2008/layout/LinedList"/>
    <dgm:cxn modelId="{B40EA7EE-58E5-4CEE-805E-3C9ACA372F59}" type="presOf" srcId="{862646EE-240D-4A27-9A62-7B885931D95D}" destId="{3B6FA410-1940-4409-9F97-020761972400}" srcOrd="0" destOrd="0" presId="urn:microsoft.com/office/officeart/2008/layout/LinedList"/>
    <dgm:cxn modelId="{B73163FD-4A55-40AD-A230-010FE7BFF181}" srcId="{B72D8B2F-1548-404C-A286-7FCB87D4243A}" destId="{0BB0F647-9233-4505-8669-6FD41B96555F}" srcOrd="4" destOrd="0" parTransId="{9E5236C3-BD85-4495-814C-130EB2DBEBF8}" sibTransId="{7C084A39-7DD1-4549-A328-4A4400345F70}"/>
    <dgm:cxn modelId="{1B08804A-D79E-40F1-A897-5D88D0CF7012}" type="presParOf" srcId="{69879E72-ECBB-48AC-B807-E697A7023B4C}" destId="{72083509-2550-4895-910A-A5F41016E94B}" srcOrd="0" destOrd="0" presId="urn:microsoft.com/office/officeart/2008/layout/LinedList"/>
    <dgm:cxn modelId="{2E6B8985-9B9D-45BA-A647-3ECF5B845CBF}" type="presParOf" srcId="{69879E72-ECBB-48AC-B807-E697A7023B4C}" destId="{AB7E0C76-8D8D-4323-A9D9-4E92719277AB}" srcOrd="1" destOrd="0" presId="urn:microsoft.com/office/officeart/2008/layout/LinedList"/>
    <dgm:cxn modelId="{F32AC44A-76C4-4FA8-B44A-B99AB960EB86}" type="presParOf" srcId="{AB7E0C76-8D8D-4323-A9D9-4E92719277AB}" destId="{ED620458-4D37-469A-A79F-931C48472DD4}" srcOrd="0" destOrd="0" presId="urn:microsoft.com/office/officeart/2008/layout/LinedList"/>
    <dgm:cxn modelId="{C3D3E696-5AFB-4919-9293-A9CE6A07BE7B}" type="presParOf" srcId="{AB7E0C76-8D8D-4323-A9D9-4E92719277AB}" destId="{CE888DC1-5744-43A4-AA25-61596003C3D6}" srcOrd="1" destOrd="0" presId="urn:microsoft.com/office/officeart/2008/layout/LinedList"/>
    <dgm:cxn modelId="{12A87F89-F5B0-4AB8-9B8B-831CD27B7048}" type="presParOf" srcId="{69879E72-ECBB-48AC-B807-E697A7023B4C}" destId="{BFF3B4BF-B84C-47D3-9216-D44372D68CF1}" srcOrd="2" destOrd="0" presId="urn:microsoft.com/office/officeart/2008/layout/LinedList"/>
    <dgm:cxn modelId="{3E6A656E-79B3-4C09-9F6A-A5CDB703462C}" type="presParOf" srcId="{69879E72-ECBB-48AC-B807-E697A7023B4C}" destId="{F9DC0483-D2D2-4647-B4D7-810B1D543F84}" srcOrd="3" destOrd="0" presId="urn:microsoft.com/office/officeart/2008/layout/LinedList"/>
    <dgm:cxn modelId="{5F3176F7-FC9E-49E5-8691-E4F0E4EDA60C}" type="presParOf" srcId="{F9DC0483-D2D2-4647-B4D7-810B1D543F84}" destId="{D26D9BF5-36AF-4E1F-A025-F8FAACEEDF71}" srcOrd="0" destOrd="0" presId="urn:microsoft.com/office/officeart/2008/layout/LinedList"/>
    <dgm:cxn modelId="{3BF4FA9E-26CD-4130-9501-DC70B30DF616}" type="presParOf" srcId="{F9DC0483-D2D2-4647-B4D7-810B1D543F84}" destId="{51BC215D-E1DB-4A1E-9A2D-25159FEADAED}" srcOrd="1" destOrd="0" presId="urn:microsoft.com/office/officeart/2008/layout/LinedList"/>
    <dgm:cxn modelId="{90C2C2D8-806F-4CDC-9B4A-65DF5A5ABB40}" type="presParOf" srcId="{69879E72-ECBB-48AC-B807-E697A7023B4C}" destId="{18DFE938-2557-4289-83BB-ACB2D0DD8493}" srcOrd="4" destOrd="0" presId="urn:microsoft.com/office/officeart/2008/layout/LinedList"/>
    <dgm:cxn modelId="{81B77C1F-6BF2-4B82-B471-6BF6D1010057}" type="presParOf" srcId="{69879E72-ECBB-48AC-B807-E697A7023B4C}" destId="{F45C03DF-3DF8-4ADF-A97B-82F0792C3EF4}" srcOrd="5" destOrd="0" presId="urn:microsoft.com/office/officeart/2008/layout/LinedList"/>
    <dgm:cxn modelId="{79A04AEF-DFEB-4BC3-BFB4-5F9F29344A8E}" type="presParOf" srcId="{F45C03DF-3DF8-4ADF-A97B-82F0792C3EF4}" destId="{9A1712A8-6816-483E-BA80-4A00DA1027B9}" srcOrd="0" destOrd="0" presId="urn:microsoft.com/office/officeart/2008/layout/LinedList"/>
    <dgm:cxn modelId="{C8376610-E5A5-4C77-875C-1D4F0C640FC9}" type="presParOf" srcId="{F45C03DF-3DF8-4ADF-A97B-82F0792C3EF4}" destId="{DC8B57C4-D539-4DF7-A0AE-C4DE7C5C5365}" srcOrd="1" destOrd="0" presId="urn:microsoft.com/office/officeart/2008/layout/LinedList"/>
    <dgm:cxn modelId="{2F650C07-45D6-494A-8CB6-1505C2482041}" type="presParOf" srcId="{69879E72-ECBB-48AC-B807-E697A7023B4C}" destId="{081F4C3E-1BF4-40B5-88CB-42AA4A9910A0}" srcOrd="6" destOrd="0" presId="urn:microsoft.com/office/officeart/2008/layout/LinedList"/>
    <dgm:cxn modelId="{B04E7B21-9440-4CF3-8BD2-6F1A7364CFFD}" type="presParOf" srcId="{69879E72-ECBB-48AC-B807-E697A7023B4C}" destId="{A6C41DFE-AC70-45F5-AD28-4FE68E0084EE}" srcOrd="7" destOrd="0" presId="urn:microsoft.com/office/officeart/2008/layout/LinedList"/>
    <dgm:cxn modelId="{0C855512-7297-4C1D-AFFF-57BCB03BA1BF}" type="presParOf" srcId="{A6C41DFE-AC70-45F5-AD28-4FE68E0084EE}" destId="{3B6FA410-1940-4409-9F97-020761972400}" srcOrd="0" destOrd="0" presId="urn:microsoft.com/office/officeart/2008/layout/LinedList"/>
    <dgm:cxn modelId="{C1F0379D-BD9F-49B2-9019-6510B60A52E0}" type="presParOf" srcId="{A6C41DFE-AC70-45F5-AD28-4FE68E0084EE}" destId="{5133DC5F-50EC-471E-B2DD-9A3126BAE374}" srcOrd="1" destOrd="0" presId="urn:microsoft.com/office/officeart/2008/layout/LinedList"/>
    <dgm:cxn modelId="{F64F5F42-E417-4701-A801-88C50867D738}" type="presParOf" srcId="{69879E72-ECBB-48AC-B807-E697A7023B4C}" destId="{D00C8085-FF86-44F4-9F4B-3FADDAE671FB}" srcOrd="8" destOrd="0" presId="urn:microsoft.com/office/officeart/2008/layout/LinedList"/>
    <dgm:cxn modelId="{FB6284BC-AE55-40F0-9433-56521422B006}" type="presParOf" srcId="{69879E72-ECBB-48AC-B807-E697A7023B4C}" destId="{85319352-5994-4665-A42F-2F8E93520A1C}" srcOrd="9" destOrd="0" presId="urn:microsoft.com/office/officeart/2008/layout/LinedList"/>
    <dgm:cxn modelId="{C6311025-3908-44A7-A699-4AD46FAC7047}" type="presParOf" srcId="{85319352-5994-4665-A42F-2F8E93520A1C}" destId="{6D43B8D7-64CA-4DA4-A793-71D9DC95A871}" srcOrd="0" destOrd="0" presId="urn:microsoft.com/office/officeart/2008/layout/LinedList"/>
    <dgm:cxn modelId="{65CAF1ED-20F1-4136-823F-E801EFE00599}" type="presParOf" srcId="{85319352-5994-4665-A42F-2F8E93520A1C}" destId="{17E502AE-F542-41C6-AE74-BEDE4647AA56}" srcOrd="1" destOrd="0" presId="urn:microsoft.com/office/officeart/2008/layout/LinedList"/>
    <dgm:cxn modelId="{B1BEBA3B-BE79-4DFF-98EB-226AEC3C0721}" type="presParOf" srcId="{69879E72-ECBB-48AC-B807-E697A7023B4C}" destId="{4C1BB679-5DA5-4BD2-81A6-5277704995D3}" srcOrd="10" destOrd="0" presId="urn:microsoft.com/office/officeart/2008/layout/LinedList"/>
    <dgm:cxn modelId="{4177B8C6-F0AA-4A0F-AE57-FEAF87AE6E85}" type="presParOf" srcId="{69879E72-ECBB-48AC-B807-E697A7023B4C}" destId="{D7D92E57-C2E9-4C9E-8D4B-B18104710F19}" srcOrd="11" destOrd="0" presId="urn:microsoft.com/office/officeart/2008/layout/LinedList"/>
    <dgm:cxn modelId="{69545D22-8EBB-4DBF-9E85-EE6F847F2C78}" type="presParOf" srcId="{D7D92E57-C2E9-4C9E-8D4B-B18104710F19}" destId="{C6044C26-76D9-4251-A04C-4C85E03D8E86}" srcOrd="0" destOrd="0" presId="urn:microsoft.com/office/officeart/2008/layout/LinedList"/>
    <dgm:cxn modelId="{184080FE-AF20-4CAE-89DE-FC0AC257ACE1}" type="presParOf" srcId="{D7D92E57-C2E9-4C9E-8D4B-B18104710F19}" destId="{CB92EB95-50E9-4600-A794-05009A1BF568}" srcOrd="1" destOrd="0" presId="urn:microsoft.com/office/officeart/2008/layout/LinedList"/>
    <dgm:cxn modelId="{6C4A7297-F74F-4F6D-919B-F85AB07FC6FD}" type="presParOf" srcId="{69879E72-ECBB-48AC-B807-E697A7023B4C}" destId="{B1DA7754-6E5C-4065-9D44-BBF79534CC41}" srcOrd="12" destOrd="0" presId="urn:microsoft.com/office/officeart/2008/layout/LinedList"/>
    <dgm:cxn modelId="{FA04B1EA-415D-4C26-9EEB-05384A6881A8}" type="presParOf" srcId="{69879E72-ECBB-48AC-B807-E697A7023B4C}" destId="{8C6FCFE1-D357-4138-94C2-A13D67ED845D}" srcOrd="13" destOrd="0" presId="urn:microsoft.com/office/officeart/2008/layout/LinedList"/>
    <dgm:cxn modelId="{096E8EBD-48FB-4CDA-B65C-E637242E9856}" type="presParOf" srcId="{8C6FCFE1-D357-4138-94C2-A13D67ED845D}" destId="{4DAC91DE-0298-4427-B639-DE02CC0DBE59}" srcOrd="0" destOrd="0" presId="urn:microsoft.com/office/officeart/2008/layout/LinedList"/>
    <dgm:cxn modelId="{49A5F870-FF60-41DE-A8B7-4BCDB9859DDC}" type="presParOf" srcId="{8C6FCFE1-D357-4138-94C2-A13D67ED845D}" destId="{648B9037-9619-4731-950D-39B8613DC7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002999-750A-4F97-845B-8F0C7025323B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EAA1471-C775-4619-8A9F-43269DA3AF23}">
      <dgm:prSet/>
      <dgm:spPr/>
      <dgm:t>
        <a:bodyPr/>
        <a:lstStyle/>
        <a:p>
          <a:r>
            <a:rPr lang="en-US"/>
            <a:t>Search products</a:t>
          </a:r>
        </a:p>
      </dgm:t>
    </dgm:pt>
    <dgm:pt modelId="{4C18627E-6B53-4D06-9A4F-0C488598496E}" type="parTrans" cxnId="{9890AE8D-B362-4652-8FEA-91986F23AA9A}">
      <dgm:prSet/>
      <dgm:spPr/>
      <dgm:t>
        <a:bodyPr/>
        <a:lstStyle/>
        <a:p>
          <a:endParaRPr lang="en-US"/>
        </a:p>
      </dgm:t>
    </dgm:pt>
    <dgm:pt modelId="{CF110667-F357-40EC-9A82-4C7D58D1AD2C}" type="sibTrans" cxnId="{9890AE8D-B362-4652-8FEA-91986F23AA9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7056A98-97C3-4406-A158-5D637B996803}">
      <dgm:prSet/>
      <dgm:spPr/>
      <dgm:t>
        <a:bodyPr/>
        <a:lstStyle/>
        <a:p>
          <a:r>
            <a:rPr lang="en-US"/>
            <a:t>Search services</a:t>
          </a:r>
        </a:p>
      </dgm:t>
    </dgm:pt>
    <dgm:pt modelId="{30C6E994-B0D8-46E5-8B10-4A3462AEFAB0}" type="parTrans" cxnId="{1A5BA147-F8D0-446A-8EBD-8BE6F9FE7817}">
      <dgm:prSet/>
      <dgm:spPr/>
      <dgm:t>
        <a:bodyPr/>
        <a:lstStyle/>
        <a:p>
          <a:endParaRPr lang="en-US"/>
        </a:p>
      </dgm:t>
    </dgm:pt>
    <dgm:pt modelId="{28D56454-3F87-4C1C-B6C8-E1EE1FA6DF37}" type="sibTrans" cxnId="{1A5BA147-F8D0-446A-8EBD-8BE6F9FE781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B9C9555-D6BC-448D-A629-ED2E0797C2B6}">
      <dgm:prSet/>
      <dgm:spPr/>
      <dgm:t>
        <a:bodyPr/>
        <a:lstStyle/>
        <a:p>
          <a:r>
            <a:rPr lang="en-US"/>
            <a:t>View ratings &amp; reviews</a:t>
          </a:r>
        </a:p>
      </dgm:t>
    </dgm:pt>
    <dgm:pt modelId="{6E5D43A3-0E49-441B-A1A3-7B7485E5043D}" type="parTrans" cxnId="{2FB7E363-E24A-4D91-A37E-D16A780D824D}">
      <dgm:prSet/>
      <dgm:spPr/>
      <dgm:t>
        <a:bodyPr/>
        <a:lstStyle/>
        <a:p>
          <a:endParaRPr lang="en-US"/>
        </a:p>
      </dgm:t>
    </dgm:pt>
    <dgm:pt modelId="{EC90C292-6B4D-4F21-B23E-BAFEA27C9806}" type="sibTrans" cxnId="{2FB7E363-E24A-4D91-A37E-D16A780D824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9EF66DC-C26B-48C7-B986-F89C15F7771D}">
      <dgm:prSet/>
      <dgm:spPr/>
      <dgm:t>
        <a:bodyPr/>
        <a:lstStyle/>
        <a:p>
          <a:r>
            <a:rPr lang="en-US"/>
            <a:t>Create user accounts</a:t>
          </a:r>
        </a:p>
      </dgm:t>
    </dgm:pt>
    <dgm:pt modelId="{82204B8C-79FB-4A92-92E9-230F3607BE0E}" type="parTrans" cxnId="{05785CA8-3F24-4616-A580-698EDD8F3AAD}">
      <dgm:prSet/>
      <dgm:spPr/>
      <dgm:t>
        <a:bodyPr/>
        <a:lstStyle/>
        <a:p>
          <a:endParaRPr lang="en-US"/>
        </a:p>
      </dgm:t>
    </dgm:pt>
    <dgm:pt modelId="{782E493D-2D95-4254-9DAB-D24AA34592E6}" type="sibTrans" cxnId="{05785CA8-3F24-4616-A580-698EDD8F3AA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398C5185-95C9-48D4-93C3-B3F97870C623}" type="pres">
      <dgm:prSet presAssocID="{67002999-750A-4F97-845B-8F0C7025323B}" presName="Name0" presStyleCnt="0">
        <dgm:presLayoutVars>
          <dgm:animLvl val="lvl"/>
          <dgm:resizeHandles val="exact"/>
        </dgm:presLayoutVars>
      </dgm:prSet>
      <dgm:spPr/>
    </dgm:pt>
    <dgm:pt modelId="{A274C6D2-110E-40E5-A401-234A7318B71E}" type="pres">
      <dgm:prSet presAssocID="{DEAA1471-C775-4619-8A9F-43269DA3AF23}" presName="compositeNode" presStyleCnt="0">
        <dgm:presLayoutVars>
          <dgm:bulletEnabled val="1"/>
        </dgm:presLayoutVars>
      </dgm:prSet>
      <dgm:spPr/>
    </dgm:pt>
    <dgm:pt modelId="{39C6431D-9F24-4FD1-87E5-E52D2D09CB70}" type="pres">
      <dgm:prSet presAssocID="{DEAA1471-C775-4619-8A9F-43269DA3AF23}" presName="bgRect" presStyleLbl="alignNode1" presStyleIdx="0" presStyleCnt="4"/>
      <dgm:spPr/>
    </dgm:pt>
    <dgm:pt modelId="{7228C0E6-7A6F-4F5A-8461-17DF6AFF8B7C}" type="pres">
      <dgm:prSet presAssocID="{CF110667-F357-40EC-9A82-4C7D58D1AD2C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F95BAFB1-99CC-4A5C-B7AF-97874F97D31D}" type="pres">
      <dgm:prSet presAssocID="{DEAA1471-C775-4619-8A9F-43269DA3AF23}" presName="nodeRect" presStyleLbl="alignNode1" presStyleIdx="0" presStyleCnt="4">
        <dgm:presLayoutVars>
          <dgm:bulletEnabled val="1"/>
        </dgm:presLayoutVars>
      </dgm:prSet>
      <dgm:spPr/>
    </dgm:pt>
    <dgm:pt modelId="{8693CCA2-93A5-4467-BEBB-2E758C9E92CD}" type="pres">
      <dgm:prSet presAssocID="{CF110667-F357-40EC-9A82-4C7D58D1AD2C}" presName="sibTrans" presStyleCnt="0"/>
      <dgm:spPr/>
    </dgm:pt>
    <dgm:pt modelId="{0B70A7C9-7A93-4E79-BE18-864C290493A9}" type="pres">
      <dgm:prSet presAssocID="{37056A98-97C3-4406-A158-5D637B996803}" presName="compositeNode" presStyleCnt="0">
        <dgm:presLayoutVars>
          <dgm:bulletEnabled val="1"/>
        </dgm:presLayoutVars>
      </dgm:prSet>
      <dgm:spPr/>
    </dgm:pt>
    <dgm:pt modelId="{27CEF36B-9332-4994-9F9C-D17E33152B4D}" type="pres">
      <dgm:prSet presAssocID="{37056A98-97C3-4406-A158-5D637B996803}" presName="bgRect" presStyleLbl="alignNode1" presStyleIdx="1" presStyleCnt="4"/>
      <dgm:spPr/>
    </dgm:pt>
    <dgm:pt modelId="{20191DB2-073F-40BD-9BFB-60AB41F2CDA1}" type="pres">
      <dgm:prSet presAssocID="{28D56454-3F87-4C1C-B6C8-E1EE1FA6DF37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82C926D-2CCB-49E7-8E1D-263A3F80BC26}" type="pres">
      <dgm:prSet presAssocID="{37056A98-97C3-4406-A158-5D637B996803}" presName="nodeRect" presStyleLbl="alignNode1" presStyleIdx="1" presStyleCnt="4">
        <dgm:presLayoutVars>
          <dgm:bulletEnabled val="1"/>
        </dgm:presLayoutVars>
      </dgm:prSet>
      <dgm:spPr/>
    </dgm:pt>
    <dgm:pt modelId="{4AD7790C-C031-4075-8C63-D41C31CF8EE5}" type="pres">
      <dgm:prSet presAssocID="{28D56454-3F87-4C1C-B6C8-E1EE1FA6DF37}" presName="sibTrans" presStyleCnt="0"/>
      <dgm:spPr/>
    </dgm:pt>
    <dgm:pt modelId="{9752C070-71A9-4F69-9068-E93813F56F25}" type="pres">
      <dgm:prSet presAssocID="{6B9C9555-D6BC-448D-A629-ED2E0797C2B6}" presName="compositeNode" presStyleCnt="0">
        <dgm:presLayoutVars>
          <dgm:bulletEnabled val="1"/>
        </dgm:presLayoutVars>
      </dgm:prSet>
      <dgm:spPr/>
    </dgm:pt>
    <dgm:pt modelId="{7BD066C9-7BDC-4EE2-9998-9AF058B11166}" type="pres">
      <dgm:prSet presAssocID="{6B9C9555-D6BC-448D-A629-ED2E0797C2B6}" presName="bgRect" presStyleLbl="alignNode1" presStyleIdx="2" presStyleCnt="4"/>
      <dgm:spPr/>
    </dgm:pt>
    <dgm:pt modelId="{83678985-9BDA-4BF6-9F8D-69DED15CE051}" type="pres">
      <dgm:prSet presAssocID="{EC90C292-6B4D-4F21-B23E-BAFEA27C9806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3E151AE0-7EFD-4E03-A284-832222157A6F}" type="pres">
      <dgm:prSet presAssocID="{6B9C9555-D6BC-448D-A629-ED2E0797C2B6}" presName="nodeRect" presStyleLbl="alignNode1" presStyleIdx="2" presStyleCnt="4">
        <dgm:presLayoutVars>
          <dgm:bulletEnabled val="1"/>
        </dgm:presLayoutVars>
      </dgm:prSet>
      <dgm:spPr/>
    </dgm:pt>
    <dgm:pt modelId="{5AAF9D09-9DB3-4FBC-BDAA-C13CCEA764BF}" type="pres">
      <dgm:prSet presAssocID="{EC90C292-6B4D-4F21-B23E-BAFEA27C9806}" presName="sibTrans" presStyleCnt="0"/>
      <dgm:spPr/>
    </dgm:pt>
    <dgm:pt modelId="{41C8E53A-AA0C-4C6B-BC0C-46A28D8E4BAF}" type="pres">
      <dgm:prSet presAssocID="{09EF66DC-C26B-48C7-B986-F89C15F7771D}" presName="compositeNode" presStyleCnt="0">
        <dgm:presLayoutVars>
          <dgm:bulletEnabled val="1"/>
        </dgm:presLayoutVars>
      </dgm:prSet>
      <dgm:spPr/>
    </dgm:pt>
    <dgm:pt modelId="{A8C710BA-21B4-4304-AF82-356F88223A8A}" type="pres">
      <dgm:prSet presAssocID="{09EF66DC-C26B-48C7-B986-F89C15F7771D}" presName="bgRect" presStyleLbl="alignNode1" presStyleIdx="3" presStyleCnt="4"/>
      <dgm:spPr/>
    </dgm:pt>
    <dgm:pt modelId="{89DBB635-DA33-4734-9260-67DD7F2623AE}" type="pres">
      <dgm:prSet presAssocID="{782E493D-2D95-4254-9DAB-D24AA34592E6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D2819DA5-6EE5-4C0D-8B37-21696AFEB65D}" type="pres">
      <dgm:prSet presAssocID="{09EF66DC-C26B-48C7-B986-F89C15F7771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DC5F4921-2C94-42A6-9228-D0FEF94425BB}" type="presOf" srcId="{09EF66DC-C26B-48C7-B986-F89C15F7771D}" destId="{D2819DA5-6EE5-4C0D-8B37-21696AFEB65D}" srcOrd="1" destOrd="0" presId="urn:microsoft.com/office/officeart/2016/7/layout/LinearBlockProcessNumbered"/>
    <dgm:cxn modelId="{9F238730-0A03-4331-8142-012429CB9358}" type="presOf" srcId="{6B9C9555-D6BC-448D-A629-ED2E0797C2B6}" destId="{7BD066C9-7BDC-4EE2-9998-9AF058B11166}" srcOrd="0" destOrd="0" presId="urn:microsoft.com/office/officeart/2016/7/layout/LinearBlockProcessNumbered"/>
    <dgm:cxn modelId="{74A5503B-95FC-4726-BC21-33E140B13F02}" type="presOf" srcId="{67002999-750A-4F97-845B-8F0C7025323B}" destId="{398C5185-95C9-48D4-93C3-B3F97870C623}" srcOrd="0" destOrd="0" presId="urn:microsoft.com/office/officeart/2016/7/layout/LinearBlockProcessNumbered"/>
    <dgm:cxn modelId="{3411343C-3365-4C39-B980-8C8670ED8902}" type="presOf" srcId="{37056A98-97C3-4406-A158-5D637B996803}" destId="{27CEF36B-9332-4994-9F9C-D17E33152B4D}" srcOrd="0" destOrd="0" presId="urn:microsoft.com/office/officeart/2016/7/layout/LinearBlockProcessNumbered"/>
    <dgm:cxn modelId="{2FB7E363-E24A-4D91-A37E-D16A780D824D}" srcId="{67002999-750A-4F97-845B-8F0C7025323B}" destId="{6B9C9555-D6BC-448D-A629-ED2E0797C2B6}" srcOrd="2" destOrd="0" parTransId="{6E5D43A3-0E49-441B-A1A3-7B7485E5043D}" sibTransId="{EC90C292-6B4D-4F21-B23E-BAFEA27C9806}"/>
    <dgm:cxn modelId="{1A5BA147-F8D0-446A-8EBD-8BE6F9FE7817}" srcId="{67002999-750A-4F97-845B-8F0C7025323B}" destId="{37056A98-97C3-4406-A158-5D637B996803}" srcOrd="1" destOrd="0" parTransId="{30C6E994-B0D8-46E5-8B10-4A3462AEFAB0}" sibTransId="{28D56454-3F87-4C1C-B6C8-E1EE1FA6DF37}"/>
    <dgm:cxn modelId="{8FF81D6C-C2F5-4799-A0E2-F4D4C4F34460}" type="presOf" srcId="{DEAA1471-C775-4619-8A9F-43269DA3AF23}" destId="{F95BAFB1-99CC-4A5C-B7AF-97874F97D31D}" srcOrd="1" destOrd="0" presId="urn:microsoft.com/office/officeart/2016/7/layout/LinearBlockProcessNumbered"/>
    <dgm:cxn modelId="{DC00FD52-A7D6-40E6-8DB6-267794D3F2A4}" type="presOf" srcId="{DEAA1471-C775-4619-8A9F-43269DA3AF23}" destId="{39C6431D-9F24-4FD1-87E5-E52D2D09CB70}" srcOrd="0" destOrd="0" presId="urn:microsoft.com/office/officeart/2016/7/layout/LinearBlockProcessNumbered"/>
    <dgm:cxn modelId="{A9CFC786-806D-4CBD-86D5-F64C8EB498D2}" type="presOf" srcId="{782E493D-2D95-4254-9DAB-D24AA34592E6}" destId="{89DBB635-DA33-4734-9260-67DD7F2623AE}" srcOrd="0" destOrd="0" presId="urn:microsoft.com/office/officeart/2016/7/layout/LinearBlockProcessNumbered"/>
    <dgm:cxn modelId="{F4A33F8B-25D9-4AA8-A63F-C8F2778EB0D7}" type="presOf" srcId="{6B9C9555-D6BC-448D-A629-ED2E0797C2B6}" destId="{3E151AE0-7EFD-4E03-A284-832222157A6F}" srcOrd="1" destOrd="0" presId="urn:microsoft.com/office/officeart/2016/7/layout/LinearBlockProcessNumbered"/>
    <dgm:cxn modelId="{9890AE8D-B362-4652-8FEA-91986F23AA9A}" srcId="{67002999-750A-4F97-845B-8F0C7025323B}" destId="{DEAA1471-C775-4619-8A9F-43269DA3AF23}" srcOrd="0" destOrd="0" parTransId="{4C18627E-6B53-4D06-9A4F-0C488598496E}" sibTransId="{CF110667-F357-40EC-9A82-4C7D58D1AD2C}"/>
    <dgm:cxn modelId="{C3D0E295-22ED-4B70-A559-9311AE8DF185}" type="presOf" srcId="{EC90C292-6B4D-4F21-B23E-BAFEA27C9806}" destId="{83678985-9BDA-4BF6-9F8D-69DED15CE051}" srcOrd="0" destOrd="0" presId="urn:microsoft.com/office/officeart/2016/7/layout/LinearBlockProcessNumbered"/>
    <dgm:cxn modelId="{05785CA8-3F24-4616-A580-698EDD8F3AAD}" srcId="{67002999-750A-4F97-845B-8F0C7025323B}" destId="{09EF66DC-C26B-48C7-B986-F89C15F7771D}" srcOrd="3" destOrd="0" parTransId="{82204B8C-79FB-4A92-92E9-230F3607BE0E}" sibTransId="{782E493D-2D95-4254-9DAB-D24AA34592E6}"/>
    <dgm:cxn modelId="{B4377EB4-E2F3-4B12-A42B-0E306C7FFC93}" type="presOf" srcId="{28D56454-3F87-4C1C-B6C8-E1EE1FA6DF37}" destId="{20191DB2-073F-40BD-9BFB-60AB41F2CDA1}" srcOrd="0" destOrd="0" presId="urn:microsoft.com/office/officeart/2016/7/layout/LinearBlockProcessNumbered"/>
    <dgm:cxn modelId="{D8175FD5-D2F8-4FD8-9861-5E8AA8FCCC91}" type="presOf" srcId="{37056A98-97C3-4406-A158-5D637B996803}" destId="{882C926D-2CCB-49E7-8E1D-263A3F80BC26}" srcOrd="1" destOrd="0" presId="urn:microsoft.com/office/officeart/2016/7/layout/LinearBlockProcessNumbered"/>
    <dgm:cxn modelId="{DE3191E4-1581-439F-8DC6-C3EC505D4F83}" type="presOf" srcId="{CF110667-F357-40EC-9A82-4C7D58D1AD2C}" destId="{7228C0E6-7A6F-4F5A-8461-17DF6AFF8B7C}" srcOrd="0" destOrd="0" presId="urn:microsoft.com/office/officeart/2016/7/layout/LinearBlockProcessNumbered"/>
    <dgm:cxn modelId="{CDCC97F9-17F6-4519-8A1F-4236BE21B48B}" type="presOf" srcId="{09EF66DC-C26B-48C7-B986-F89C15F7771D}" destId="{A8C710BA-21B4-4304-AF82-356F88223A8A}" srcOrd="0" destOrd="0" presId="urn:microsoft.com/office/officeart/2016/7/layout/LinearBlockProcessNumbered"/>
    <dgm:cxn modelId="{BA70FC0C-33F2-41C1-A327-2C85D5E4CB67}" type="presParOf" srcId="{398C5185-95C9-48D4-93C3-B3F97870C623}" destId="{A274C6D2-110E-40E5-A401-234A7318B71E}" srcOrd="0" destOrd="0" presId="urn:microsoft.com/office/officeart/2016/7/layout/LinearBlockProcessNumbered"/>
    <dgm:cxn modelId="{C4A4CA16-232D-427C-9147-4CC5F03079B6}" type="presParOf" srcId="{A274C6D2-110E-40E5-A401-234A7318B71E}" destId="{39C6431D-9F24-4FD1-87E5-E52D2D09CB70}" srcOrd="0" destOrd="0" presId="urn:microsoft.com/office/officeart/2016/7/layout/LinearBlockProcessNumbered"/>
    <dgm:cxn modelId="{62143EF7-E7DC-4209-B8C4-D29603FC3F35}" type="presParOf" srcId="{A274C6D2-110E-40E5-A401-234A7318B71E}" destId="{7228C0E6-7A6F-4F5A-8461-17DF6AFF8B7C}" srcOrd="1" destOrd="0" presId="urn:microsoft.com/office/officeart/2016/7/layout/LinearBlockProcessNumbered"/>
    <dgm:cxn modelId="{9D927220-2FCC-4275-9544-D3C232BFEB18}" type="presParOf" srcId="{A274C6D2-110E-40E5-A401-234A7318B71E}" destId="{F95BAFB1-99CC-4A5C-B7AF-97874F97D31D}" srcOrd="2" destOrd="0" presId="urn:microsoft.com/office/officeart/2016/7/layout/LinearBlockProcessNumbered"/>
    <dgm:cxn modelId="{0F99B03A-EAC8-47CA-8F8E-229B19FFB804}" type="presParOf" srcId="{398C5185-95C9-48D4-93C3-B3F97870C623}" destId="{8693CCA2-93A5-4467-BEBB-2E758C9E92CD}" srcOrd="1" destOrd="0" presId="urn:microsoft.com/office/officeart/2016/7/layout/LinearBlockProcessNumbered"/>
    <dgm:cxn modelId="{A914A56E-BB76-4BAD-A4BE-825538C451ED}" type="presParOf" srcId="{398C5185-95C9-48D4-93C3-B3F97870C623}" destId="{0B70A7C9-7A93-4E79-BE18-864C290493A9}" srcOrd="2" destOrd="0" presId="urn:microsoft.com/office/officeart/2016/7/layout/LinearBlockProcessNumbered"/>
    <dgm:cxn modelId="{AA3CA798-2F3E-4650-8F5F-2CBDBD1AF292}" type="presParOf" srcId="{0B70A7C9-7A93-4E79-BE18-864C290493A9}" destId="{27CEF36B-9332-4994-9F9C-D17E33152B4D}" srcOrd="0" destOrd="0" presId="urn:microsoft.com/office/officeart/2016/7/layout/LinearBlockProcessNumbered"/>
    <dgm:cxn modelId="{566947E0-7573-4096-9E5D-F68FC9F78421}" type="presParOf" srcId="{0B70A7C9-7A93-4E79-BE18-864C290493A9}" destId="{20191DB2-073F-40BD-9BFB-60AB41F2CDA1}" srcOrd="1" destOrd="0" presId="urn:microsoft.com/office/officeart/2016/7/layout/LinearBlockProcessNumbered"/>
    <dgm:cxn modelId="{06326200-E5FE-408E-9267-B2579E1EF28A}" type="presParOf" srcId="{0B70A7C9-7A93-4E79-BE18-864C290493A9}" destId="{882C926D-2CCB-49E7-8E1D-263A3F80BC26}" srcOrd="2" destOrd="0" presId="urn:microsoft.com/office/officeart/2016/7/layout/LinearBlockProcessNumbered"/>
    <dgm:cxn modelId="{20375368-2271-47D0-84B8-B88A3F4CD444}" type="presParOf" srcId="{398C5185-95C9-48D4-93C3-B3F97870C623}" destId="{4AD7790C-C031-4075-8C63-D41C31CF8EE5}" srcOrd="3" destOrd="0" presId="urn:microsoft.com/office/officeart/2016/7/layout/LinearBlockProcessNumbered"/>
    <dgm:cxn modelId="{19926253-55F9-4A29-9891-F2B0CDE59540}" type="presParOf" srcId="{398C5185-95C9-48D4-93C3-B3F97870C623}" destId="{9752C070-71A9-4F69-9068-E93813F56F25}" srcOrd="4" destOrd="0" presId="urn:microsoft.com/office/officeart/2016/7/layout/LinearBlockProcessNumbered"/>
    <dgm:cxn modelId="{130998C7-E5EA-49FA-86A7-57F2BF6DBC1A}" type="presParOf" srcId="{9752C070-71A9-4F69-9068-E93813F56F25}" destId="{7BD066C9-7BDC-4EE2-9998-9AF058B11166}" srcOrd="0" destOrd="0" presId="urn:microsoft.com/office/officeart/2016/7/layout/LinearBlockProcessNumbered"/>
    <dgm:cxn modelId="{C916B9CB-D7F3-4A9A-A287-B01DA7DE7FAC}" type="presParOf" srcId="{9752C070-71A9-4F69-9068-E93813F56F25}" destId="{83678985-9BDA-4BF6-9F8D-69DED15CE051}" srcOrd="1" destOrd="0" presId="urn:microsoft.com/office/officeart/2016/7/layout/LinearBlockProcessNumbered"/>
    <dgm:cxn modelId="{CA20512A-5692-4E0E-85D8-8F44248383AF}" type="presParOf" srcId="{9752C070-71A9-4F69-9068-E93813F56F25}" destId="{3E151AE0-7EFD-4E03-A284-832222157A6F}" srcOrd="2" destOrd="0" presId="urn:microsoft.com/office/officeart/2016/7/layout/LinearBlockProcessNumbered"/>
    <dgm:cxn modelId="{8B281D70-3692-4D70-83CF-12D791B80033}" type="presParOf" srcId="{398C5185-95C9-48D4-93C3-B3F97870C623}" destId="{5AAF9D09-9DB3-4FBC-BDAA-C13CCEA764BF}" srcOrd="5" destOrd="0" presId="urn:microsoft.com/office/officeart/2016/7/layout/LinearBlockProcessNumbered"/>
    <dgm:cxn modelId="{8EB275D6-D3C8-4F21-954B-B6FE0DDDD096}" type="presParOf" srcId="{398C5185-95C9-48D4-93C3-B3F97870C623}" destId="{41C8E53A-AA0C-4C6B-BC0C-46A28D8E4BAF}" srcOrd="6" destOrd="0" presId="urn:microsoft.com/office/officeart/2016/7/layout/LinearBlockProcessNumbered"/>
    <dgm:cxn modelId="{2909F12F-A27F-49AD-ABB6-962DAD72C36D}" type="presParOf" srcId="{41C8E53A-AA0C-4C6B-BC0C-46A28D8E4BAF}" destId="{A8C710BA-21B4-4304-AF82-356F88223A8A}" srcOrd="0" destOrd="0" presId="urn:microsoft.com/office/officeart/2016/7/layout/LinearBlockProcessNumbered"/>
    <dgm:cxn modelId="{1100D43C-4C70-400F-85B0-CC108A11FB86}" type="presParOf" srcId="{41C8E53A-AA0C-4C6B-BC0C-46A28D8E4BAF}" destId="{89DBB635-DA33-4734-9260-67DD7F2623AE}" srcOrd="1" destOrd="0" presId="urn:microsoft.com/office/officeart/2016/7/layout/LinearBlockProcessNumbered"/>
    <dgm:cxn modelId="{1B349AE6-E174-4E4C-A3E6-C4CAA4B70705}" type="presParOf" srcId="{41C8E53A-AA0C-4C6B-BC0C-46A28D8E4BAF}" destId="{D2819DA5-6EE5-4C0D-8B37-21696AFEB65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D19F15-6201-4901-A849-023AC6F816B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E454836-FD0B-4874-9874-C28D607EDAFC}">
      <dgm:prSet/>
      <dgm:spPr/>
      <dgm:t>
        <a:bodyPr/>
        <a:lstStyle/>
        <a:p>
          <a:r>
            <a:rPr lang="en-US"/>
            <a:t>Search products</a:t>
          </a:r>
        </a:p>
      </dgm:t>
    </dgm:pt>
    <dgm:pt modelId="{93F8C1C0-D1A5-4002-B2E2-34A0DF8EBEAB}" type="parTrans" cxnId="{80A8BCDE-147B-409E-8E52-FB027534A752}">
      <dgm:prSet/>
      <dgm:spPr/>
      <dgm:t>
        <a:bodyPr/>
        <a:lstStyle/>
        <a:p>
          <a:endParaRPr lang="en-US"/>
        </a:p>
      </dgm:t>
    </dgm:pt>
    <dgm:pt modelId="{B5C2708C-1D83-465C-9903-ECD978E2D5F6}" type="sibTrans" cxnId="{80A8BCDE-147B-409E-8E52-FB027534A752}">
      <dgm:prSet/>
      <dgm:spPr/>
      <dgm:t>
        <a:bodyPr/>
        <a:lstStyle/>
        <a:p>
          <a:endParaRPr lang="en-US"/>
        </a:p>
      </dgm:t>
    </dgm:pt>
    <dgm:pt modelId="{7BEF3CF0-260D-409C-91E4-3EFD95F25A3A}">
      <dgm:prSet/>
      <dgm:spPr/>
      <dgm:t>
        <a:bodyPr/>
        <a:lstStyle/>
        <a:p>
          <a:r>
            <a:rPr lang="en-US"/>
            <a:t>Search services</a:t>
          </a:r>
        </a:p>
      </dgm:t>
    </dgm:pt>
    <dgm:pt modelId="{53FB1CCF-FB38-4A04-A739-E05AE7D6CF21}" type="parTrans" cxnId="{5827D0A9-AD18-4D57-9674-2B2DD0E18A13}">
      <dgm:prSet/>
      <dgm:spPr/>
      <dgm:t>
        <a:bodyPr/>
        <a:lstStyle/>
        <a:p>
          <a:endParaRPr lang="en-US"/>
        </a:p>
      </dgm:t>
    </dgm:pt>
    <dgm:pt modelId="{443A05F4-F8C9-4561-8EC2-4DD3DEFF6F36}" type="sibTrans" cxnId="{5827D0A9-AD18-4D57-9674-2B2DD0E18A13}">
      <dgm:prSet/>
      <dgm:spPr/>
      <dgm:t>
        <a:bodyPr/>
        <a:lstStyle/>
        <a:p>
          <a:endParaRPr lang="en-US"/>
        </a:p>
      </dgm:t>
    </dgm:pt>
    <dgm:pt modelId="{6AA36983-1C95-4B1F-A50C-20695378FE18}">
      <dgm:prSet/>
      <dgm:spPr/>
      <dgm:t>
        <a:bodyPr/>
        <a:lstStyle/>
        <a:p>
          <a:r>
            <a:rPr lang="en-US"/>
            <a:t>View ratings &amp; reviews</a:t>
          </a:r>
        </a:p>
      </dgm:t>
    </dgm:pt>
    <dgm:pt modelId="{227BD44B-1226-4368-AF35-8AF52E086B78}" type="parTrans" cxnId="{224D5094-ADBE-4736-AF24-5F167A86846D}">
      <dgm:prSet/>
      <dgm:spPr/>
      <dgm:t>
        <a:bodyPr/>
        <a:lstStyle/>
        <a:p>
          <a:endParaRPr lang="en-US"/>
        </a:p>
      </dgm:t>
    </dgm:pt>
    <dgm:pt modelId="{98F9E251-21CF-4C94-967D-9E1E390B3DED}" type="sibTrans" cxnId="{224D5094-ADBE-4736-AF24-5F167A86846D}">
      <dgm:prSet/>
      <dgm:spPr/>
      <dgm:t>
        <a:bodyPr/>
        <a:lstStyle/>
        <a:p>
          <a:endParaRPr lang="en-US"/>
        </a:p>
      </dgm:t>
    </dgm:pt>
    <dgm:pt modelId="{402D8F89-DA4D-4BB1-ABCD-C329FF0672DE}">
      <dgm:prSet/>
      <dgm:spPr/>
      <dgm:t>
        <a:bodyPr/>
        <a:lstStyle/>
        <a:p>
          <a:r>
            <a:rPr lang="en-US"/>
            <a:t>Log in to the account</a:t>
          </a:r>
        </a:p>
      </dgm:t>
    </dgm:pt>
    <dgm:pt modelId="{908CEAC8-E006-4EE4-9AF1-35CC5A52EA2A}" type="parTrans" cxnId="{10823941-F57D-48E5-BB1E-F43852553F7C}">
      <dgm:prSet/>
      <dgm:spPr/>
      <dgm:t>
        <a:bodyPr/>
        <a:lstStyle/>
        <a:p>
          <a:endParaRPr lang="en-US"/>
        </a:p>
      </dgm:t>
    </dgm:pt>
    <dgm:pt modelId="{01F4FB85-F8BA-4700-9425-E510ADA8F908}" type="sibTrans" cxnId="{10823941-F57D-48E5-BB1E-F43852553F7C}">
      <dgm:prSet/>
      <dgm:spPr/>
      <dgm:t>
        <a:bodyPr/>
        <a:lstStyle/>
        <a:p>
          <a:endParaRPr lang="en-US"/>
        </a:p>
      </dgm:t>
    </dgm:pt>
    <dgm:pt modelId="{77902247-C2CA-403E-B833-05B8DD39C17E}">
      <dgm:prSet/>
      <dgm:spPr/>
      <dgm:t>
        <a:bodyPr/>
        <a:lstStyle/>
        <a:p>
          <a:r>
            <a:rPr lang="en-US"/>
            <a:t>Reset account password</a:t>
          </a:r>
        </a:p>
      </dgm:t>
    </dgm:pt>
    <dgm:pt modelId="{53DA73DD-FCE6-4C70-852D-2C0298EFB8A9}" type="parTrans" cxnId="{85FF8BF0-4823-46B5-80A6-3F59A7CA46DE}">
      <dgm:prSet/>
      <dgm:spPr/>
      <dgm:t>
        <a:bodyPr/>
        <a:lstStyle/>
        <a:p>
          <a:endParaRPr lang="en-US"/>
        </a:p>
      </dgm:t>
    </dgm:pt>
    <dgm:pt modelId="{814951F5-F942-4496-AE6E-88529A8E8BE8}" type="sibTrans" cxnId="{85FF8BF0-4823-46B5-80A6-3F59A7CA46DE}">
      <dgm:prSet/>
      <dgm:spPr/>
      <dgm:t>
        <a:bodyPr/>
        <a:lstStyle/>
        <a:p>
          <a:endParaRPr lang="en-US"/>
        </a:p>
      </dgm:t>
    </dgm:pt>
    <dgm:pt modelId="{337C09FB-B621-4AFC-BBA7-CB60009E9EBB}">
      <dgm:prSet/>
      <dgm:spPr/>
      <dgm:t>
        <a:bodyPr/>
        <a:lstStyle/>
        <a:p>
          <a:r>
            <a:rPr lang="en-US"/>
            <a:t>Manage cart (add, remove, view items)</a:t>
          </a:r>
        </a:p>
      </dgm:t>
    </dgm:pt>
    <dgm:pt modelId="{FA0E0C87-B0B5-47CD-9104-E9EFABACE567}" type="parTrans" cxnId="{AB1849AD-7145-4D4D-BD46-0B8B79421AE4}">
      <dgm:prSet/>
      <dgm:spPr/>
      <dgm:t>
        <a:bodyPr/>
        <a:lstStyle/>
        <a:p>
          <a:endParaRPr lang="en-US"/>
        </a:p>
      </dgm:t>
    </dgm:pt>
    <dgm:pt modelId="{4C183686-1F5B-431F-ADEB-72259761AEB2}" type="sibTrans" cxnId="{AB1849AD-7145-4D4D-BD46-0B8B79421AE4}">
      <dgm:prSet/>
      <dgm:spPr/>
      <dgm:t>
        <a:bodyPr/>
        <a:lstStyle/>
        <a:p>
          <a:endParaRPr lang="en-US"/>
        </a:p>
      </dgm:t>
    </dgm:pt>
    <dgm:pt modelId="{505EF32A-46B9-4A87-8202-BF3A29448E3A}">
      <dgm:prSet/>
      <dgm:spPr/>
      <dgm:t>
        <a:bodyPr/>
        <a:lstStyle/>
        <a:p>
          <a:r>
            <a:rPr lang="en-US"/>
            <a:t>Buy products (making payment)</a:t>
          </a:r>
        </a:p>
      </dgm:t>
    </dgm:pt>
    <dgm:pt modelId="{82C8F58A-E0C8-4F38-A337-D7381D24207F}" type="parTrans" cxnId="{B1D91651-EBC9-40A6-A037-5DEC208F1DD6}">
      <dgm:prSet/>
      <dgm:spPr/>
      <dgm:t>
        <a:bodyPr/>
        <a:lstStyle/>
        <a:p>
          <a:endParaRPr lang="en-US"/>
        </a:p>
      </dgm:t>
    </dgm:pt>
    <dgm:pt modelId="{2C48C3F2-F5AE-460D-AF19-537CA29BC4A4}" type="sibTrans" cxnId="{B1D91651-EBC9-40A6-A037-5DEC208F1DD6}">
      <dgm:prSet/>
      <dgm:spPr/>
      <dgm:t>
        <a:bodyPr/>
        <a:lstStyle/>
        <a:p>
          <a:endParaRPr lang="en-US"/>
        </a:p>
      </dgm:t>
    </dgm:pt>
    <dgm:pt modelId="{9EBEE749-6786-46D9-BB6F-4A36DD6CCDA1}">
      <dgm:prSet/>
      <dgm:spPr/>
      <dgm:t>
        <a:bodyPr/>
        <a:lstStyle/>
        <a:p>
          <a:r>
            <a:rPr lang="en-US"/>
            <a:t>View past, pending orders</a:t>
          </a:r>
        </a:p>
      </dgm:t>
    </dgm:pt>
    <dgm:pt modelId="{5575E839-9E7F-4206-A54C-075251917034}" type="parTrans" cxnId="{D11640CA-45CE-4794-8223-8600BEAADDAC}">
      <dgm:prSet/>
      <dgm:spPr/>
      <dgm:t>
        <a:bodyPr/>
        <a:lstStyle/>
        <a:p>
          <a:endParaRPr lang="en-US"/>
        </a:p>
      </dgm:t>
    </dgm:pt>
    <dgm:pt modelId="{49439A15-5C99-43E2-9CB7-A7F180B9DE7A}" type="sibTrans" cxnId="{D11640CA-45CE-4794-8223-8600BEAADDAC}">
      <dgm:prSet/>
      <dgm:spPr/>
      <dgm:t>
        <a:bodyPr/>
        <a:lstStyle/>
        <a:p>
          <a:endParaRPr lang="en-US"/>
        </a:p>
      </dgm:t>
    </dgm:pt>
    <dgm:pt modelId="{93040621-3B27-44DB-8557-5C7B75DD7587}">
      <dgm:prSet/>
      <dgm:spPr/>
      <dgm:t>
        <a:bodyPr/>
        <a:lstStyle/>
        <a:p>
          <a:r>
            <a:rPr lang="en-US"/>
            <a:t>Post rating &amp; review</a:t>
          </a:r>
        </a:p>
      </dgm:t>
    </dgm:pt>
    <dgm:pt modelId="{6F663491-64EF-4C75-A8C5-004ACF1CE4AB}" type="parTrans" cxnId="{8C1179C5-3B05-42B9-A344-0C1F8C1E6161}">
      <dgm:prSet/>
      <dgm:spPr/>
      <dgm:t>
        <a:bodyPr/>
        <a:lstStyle/>
        <a:p>
          <a:endParaRPr lang="en-US"/>
        </a:p>
      </dgm:t>
    </dgm:pt>
    <dgm:pt modelId="{4F3E1835-BFCD-414A-A549-443C2A80B0E7}" type="sibTrans" cxnId="{8C1179C5-3B05-42B9-A344-0C1F8C1E6161}">
      <dgm:prSet/>
      <dgm:spPr/>
      <dgm:t>
        <a:bodyPr/>
        <a:lstStyle/>
        <a:p>
          <a:endParaRPr lang="en-US"/>
        </a:p>
      </dgm:t>
    </dgm:pt>
    <dgm:pt modelId="{5E1EAFBC-9116-4102-BA8D-C135A850DD1F}">
      <dgm:prSet/>
      <dgm:spPr/>
      <dgm:t>
        <a:bodyPr/>
        <a:lstStyle/>
        <a:p>
          <a:r>
            <a:rPr lang="en-US"/>
            <a:t>Make appointments</a:t>
          </a:r>
        </a:p>
      </dgm:t>
    </dgm:pt>
    <dgm:pt modelId="{A0EA91BF-E177-452E-8F95-F5F60FAF26E2}" type="parTrans" cxnId="{A265CE16-70E8-4D41-AC8E-7AE9E81991D6}">
      <dgm:prSet/>
      <dgm:spPr/>
      <dgm:t>
        <a:bodyPr/>
        <a:lstStyle/>
        <a:p>
          <a:endParaRPr lang="en-US"/>
        </a:p>
      </dgm:t>
    </dgm:pt>
    <dgm:pt modelId="{60EAAE24-B71C-4593-AB83-96E165CB4B39}" type="sibTrans" cxnId="{A265CE16-70E8-4D41-AC8E-7AE9E81991D6}">
      <dgm:prSet/>
      <dgm:spPr/>
      <dgm:t>
        <a:bodyPr/>
        <a:lstStyle/>
        <a:p>
          <a:endParaRPr lang="en-US"/>
        </a:p>
      </dgm:t>
    </dgm:pt>
    <dgm:pt modelId="{063B0E8A-ACAA-45A2-A794-4B5E1AC7A9E8}">
      <dgm:prSet/>
      <dgm:spPr/>
      <dgm:t>
        <a:bodyPr/>
        <a:lstStyle/>
        <a:p>
          <a:r>
            <a:rPr lang="en-US"/>
            <a:t>Check appointment details</a:t>
          </a:r>
        </a:p>
      </dgm:t>
    </dgm:pt>
    <dgm:pt modelId="{B717C56A-941D-4740-9EB0-61DD4E906647}" type="parTrans" cxnId="{31025948-BEB8-4D8A-A342-7A73670FE334}">
      <dgm:prSet/>
      <dgm:spPr/>
      <dgm:t>
        <a:bodyPr/>
        <a:lstStyle/>
        <a:p>
          <a:endParaRPr lang="en-US"/>
        </a:p>
      </dgm:t>
    </dgm:pt>
    <dgm:pt modelId="{BB94E255-AE5D-40EA-89D0-5E0DFE00F452}" type="sibTrans" cxnId="{31025948-BEB8-4D8A-A342-7A73670FE334}">
      <dgm:prSet/>
      <dgm:spPr/>
      <dgm:t>
        <a:bodyPr/>
        <a:lstStyle/>
        <a:p>
          <a:endParaRPr lang="en-US"/>
        </a:p>
      </dgm:t>
    </dgm:pt>
    <dgm:pt modelId="{327DEFCE-4417-4BC1-B306-F1A7E7130F4E}">
      <dgm:prSet/>
      <dgm:spPr/>
      <dgm:t>
        <a:bodyPr/>
        <a:lstStyle/>
        <a:p>
          <a:r>
            <a:rPr lang="en-US"/>
            <a:t>View the progress of long-term service/repair</a:t>
          </a:r>
        </a:p>
      </dgm:t>
    </dgm:pt>
    <dgm:pt modelId="{6770BDEF-630D-4F07-A738-70FC8348D516}" type="parTrans" cxnId="{9E35BAFF-2CAF-45FD-954F-CFDC9AA02532}">
      <dgm:prSet/>
      <dgm:spPr/>
      <dgm:t>
        <a:bodyPr/>
        <a:lstStyle/>
        <a:p>
          <a:endParaRPr lang="en-US"/>
        </a:p>
      </dgm:t>
    </dgm:pt>
    <dgm:pt modelId="{BF109B39-C789-4267-9DE9-51F4B664782D}" type="sibTrans" cxnId="{9E35BAFF-2CAF-45FD-954F-CFDC9AA02532}">
      <dgm:prSet/>
      <dgm:spPr/>
      <dgm:t>
        <a:bodyPr/>
        <a:lstStyle/>
        <a:p>
          <a:endParaRPr lang="en-US"/>
        </a:p>
      </dgm:t>
    </dgm:pt>
    <dgm:pt modelId="{74F2B417-76A6-471F-84BF-1087BA707C38}">
      <dgm:prSet/>
      <dgm:spPr/>
      <dgm:t>
        <a:bodyPr/>
        <a:lstStyle/>
        <a:p>
          <a:r>
            <a:rPr lang="en-US"/>
            <a:t>View past service &amp; payment history</a:t>
          </a:r>
        </a:p>
      </dgm:t>
    </dgm:pt>
    <dgm:pt modelId="{08AF0463-0E3E-4A63-839D-B97FC784320D}" type="parTrans" cxnId="{89BA6EBC-E6D9-44D2-ABB7-35D865C53099}">
      <dgm:prSet/>
      <dgm:spPr/>
      <dgm:t>
        <a:bodyPr/>
        <a:lstStyle/>
        <a:p>
          <a:endParaRPr lang="en-US"/>
        </a:p>
      </dgm:t>
    </dgm:pt>
    <dgm:pt modelId="{A12565A6-D5E9-4F15-89A9-EA6F716AFDED}" type="sibTrans" cxnId="{89BA6EBC-E6D9-44D2-ABB7-35D865C53099}">
      <dgm:prSet/>
      <dgm:spPr/>
      <dgm:t>
        <a:bodyPr/>
        <a:lstStyle/>
        <a:p>
          <a:endParaRPr lang="en-US"/>
        </a:p>
      </dgm:t>
    </dgm:pt>
    <dgm:pt modelId="{FF277771-5249-4113-BE7A-2E7D02763D21}" type="pres">
      <dgm:prSet presAssocID="{11D19F15-6201-4901-A849-023AC6F816B8}" presName="vert0" presStyleCnt="0">
        <dgm:presLayoutVars>
          <dgm:dir/>
          <dgm:animOne val="branch"/>
          <dgm:animLvl val="lvl"/>
        </dgm:presLayoutVars>
      </dgm:prSet>
      <dgm:spPr/>
    </dgm:pt>
    <dgm:pt modelId="{168A9DB3-C30F-4A2F-8927-981CA926BCB3}" type="pres">
      <dgm:prSet presAssocID="{8E454836-FD0B-4874-9874-C28D607EDAFC}" presName="thickLine" presStyleLbl="alignNode1" presStyleIdx="0" presStyleCnt="13"/>
      <dgm:spPr/>
    </dgm:pt>
    <dgm:pt modelId="{81CE0645-4BCA-4F3B-89F8-AB3B0DB733AB}" type="pres">
      <dgm:prSet presAssocID="{8E454836-FD0B-4874-9874-C28D607EDAFC}" presName="horz1" presStyleCnt="0"/>
      <dgm:spPr/>
    </dgm:pt>
    <dgm:pt modelId="{4AA4149E-1145-4134-99B3-7D17F585095C}" type="pres">
      <dgm:prSet presAssocID="{8E454836-FD0B-4874-9874-C28D607EDAFC}" presName="tx1" presStyleLbl="revTx" presStyleIdx="0" presStyleCnt="13"/>
      <dgm:spPr/>
    </dgm:pt>
    <dgm:pt modelId="{FBC36CD8-040B-44BC-BFFE-3896D17FC601}" type="pres">
      <dgm:prSet presAssocID="{8E454836-FD0B-4874-9874-C28D607EDAFC}" presName="vert1" presStyleCnt="0"/>
      <dgm:spPr/>
    </dgm:pt>
    <dgm:pt modelId="{421D80CD-7B3D-4B37-A044-ACEB0B911BD7}" type="pres">
      <dgm:prSet presAssocID="{7BEF3CF0-260D-409C-91E4-3EFD95F25A3A}" presName="thickLine" presStyleLbl="alignNode1" presStyleIdx="1" presStyleCnt="13"/>
      <dgm:spPr/>
    </dgm:pt>
    <dgm:pt modelId="{803E478F-E3EA-47A2-B281-4B889E0E365F}" type="pres">
      <dgm:prSet presAssocID="{7BEF3CF0-260D-409C-91E4-3EFD95F25A3A}" presName="horz1" presStyleCnt="0"/>
      <dgm:spPr/>
    </dgm:pt>
    <dgm:pt modelId="{2B921F48-BB6C-418E-848E-698A036C0BA5}" type="pres">
      <dgm:prSet presAssocID="{7BEF3CF0-260D-409C-91E4-3EFD95F25A3A}" presName="tx1" presStyleLbl="revTx" presStyleIdx="1" presStyleCnt="13"/>
      <dgm:spPr/>
    </dgm:pt>
    <dgm:pt modelId="{925E8DCA-40AC-435C-9177-7650A60F9271}" type="pres">
      <dgm:prSet presAssocID="{7BEF3CF0-260D-409C-91E4-3EFD95F25A3A}" presName="vert1" presStyleCnt="0"/>
      <dgm:spPr/>
    </dgm:pt>
    <dgm:pt modelId="{68FB206A-65A3-41A1-9262-CBA407D9F22B}" type="pres">
      <dgm:prSet presAssocID="{6AA36983-1C95-4B1F-A50C-20695378FE18}" presName="thickLine" presStyleLbl="alignNode1" presStyleIdx="2" presStyleCnt="13"/>
      <dgm:spPr/>
    </dgm:pt>
    <dgm:pt modelId="{BBFD9DCC-DFF2-47D7-9E97-1A366497E548}" type="pres">
      <dgm:prSet presAssocID="{6AA36983-1C95-4B1F-A50C-20695378FE18}" presName="horz1" presStyleCnt="0"/>
      <dgm:spPr/>
    </dgm:pt>
    <dgm:pt modelId="{3CEE6FC4-1475-4716-BB49-CD513789EEE3}" type="pres">
      <dgm:prSet presAssocID="{6AA36983-1C95-4B1F-A50C-20695378FE18}" presName="tx1" presStyleLbl="revTx" presStyleIdx="2" presStyleCnt="13"/>
      <dgm:spPr/>
    </dgm:pt>
    <dgm:pt modelId="{78EAD6B0-C99F-4D08-8414-42BD3E6AB713}" type="pres">
      <dgm:prSet presAssocID="{6AA36983-1C95-4B1F-A50C-20695378FE18}" presName="vert1" presStyleCnt="0"/>
      <dgm:spPr/>
    </dgm:pt>
    <dgm:pt modelId="{0D4751E2-CA80-427E-8B50-61AE3C029702}" type="pres">
      <dgm:prSet presAssocID="{402D8F89-DA4D-4BB1-ABCD-C329FF0672DE}" presName="thickLine" presStyleLbl="alignNode1" presStyleIdx="3" presStyleCnt="13"/>
      <dgm:spPr/>
    </dgm:pt>
    <dgm:pt modelId="{D31AD0A7-BCB2-4306-AADC-009665C533B8}" type="pres">
      <dgm:prSet presAssocID="{402D8F89-DA4D-4BB1-ABCD-C329FF0672DE}" presName="horz1" presStyleCnt="0"/>
      <dgm:spPr/>
    </dgm:pt>
    <dgm:pt modelId="{93B5CF59-2F8E-4E87-9A63-E1A47C871E5A}" type="pres">
      <dgm:prSet presAssocID="{402D8F89-DA4D-4BB1-ABCD-C329FF0672DE}" presName="tx1" presStyleLbl="revTx" presStyleIdx="3" presStyleCnt="13"/>
      <dgm:spPr/>
    </dgm:pt>
    <dgm:pt modelId="{B2DE6110-696B-42DD-AD00-E2799F3B6554}" type="pres">
      <dgm:prSet presAssocID="{402D8F89-DA4D-4BB1-ABCD-C329FF0672DE}" presName="vert1" presStyleCnt="0"/>
      <dgm:spPr/>
    </dgm:pt>
    <dgm:pt modelId="{1027FD7F-3C08-408D-8737-F2D05879A265}" type="pres">
      <dgm:prSet presAssocID="{77902247-C2CA-403E-B833-05B8DD39C17E}" presName="thickLine" presStyleLbl="alignNode1" presStyleIdx="4" presStyleCnt="13"/>
      <dgm:spPr/>
    </dgm:pt>
    <dgm:pt modelId="{E0A911E2-0AF1-4D74-B471-867D8BA0E468}" type="pres">
      <dgm:prSet presAssocID="{77902247-C2CA-403E-B833-05B8DD39C17E}" presName="horz1" presStyleCnt="0"/>
      <dgm:spPr/>
    </dgm:pt>
    <dgm:pt modelId="{B55F0652-D4C0-45CC-A40E-91F39D9E8727}" type="pres">
      <dgm:prSet presAssocID="{77902247-C2CA-403E-B833-05B8DD39C17E}" presName="tx1" presStyleLbl="revTx" presStyleIdx="4" presStyleCnt="13"/>
      <dgm:spPr/>
    </dgm:pt>
    <dgm:pt modelId="{0E6EF81E-1FC7-4962-AA6E-FBF6CF6607B0}" type="pres">
      <dgm:prSet presAssocID="{77902247-C2CA-403E-B833-05B8DD39C17E}" presName="vert1" presStyleCnt="0"/>
      <dgm:spPr/>
    </dgm:pt>
    <dgm:pt modelId="{C3E0C386-DA08-4731-8E9A-2EDEA486D568}" type="pres">
      <dgm:prSet presAssocID="{337C09FB-B621-4AFC-BBA7-CB60009E9EBB}" presName="thickLine" presStyleLbl="alignNode1" presStyleIdx="5" presStyleCnt="13"/>
      <dgm:spPr/>
    </dgm:pt>
    <dgm:pt modelId="{6E322A02-0805-4326-A5A6-799675D15165}" type="pres">
      <dgm:prSet presAssocID="{337C09FB-B621-4AFC-BBA7-CB60009E9EBB}" presName="horz1" presStyleCnt="0"/>
      <dgm:spPr/>
    </dgm:pt>
    <dgm:pt modelId="{779CB935-E4A9-4432-AA5B-D812BA2C8988}" type="pres">
      <dgm:prSet presAssocID="{337C09FB-B621-4AFC-BBA7-CB60009E9EBB}" presName="tx1" presStyleLbl="revTx" presStyleIdx="5" presStyleCnt="13"/>
      <dgm:spPr/>
    </dgm:pt>
    <dgm:pt modelId="{2C5CC52D-A231-4FC5-A9F2-033A177D0FC4}" type="pres">
      <dgm:prSet presAssocID="{337C09FB-B621-4AFC-BBA7-CB60009E9EBB}" presName="vert1" presStyleCnt="0"/>
      <dgm:spPr/>
    </dgm:pt>
    <dgm:pt modelId="{F16225A1-2AE7-42F3-A489-8CC25B97783F}" type="pres">
      <dgm:prSet presAssocID="{505EF32A-46B9-4A87-8202-BF3A29448E3A}" presName="thickLine" presStyleLbl="alignNode1" presStyleIdx="6" presStyleCnt="13"/>
      <dgm:spPr/>
    </dgm:pt>
    <dgm:pt modelId="{81277AA8-EF79-4064-BEA0-4E157F0EAA4F}" type="pres">
      <dgm:prSet presAssocID="{505EF32A-46B9-4A87-8202-BF3A29448E3A}" presName="horz1" presStyleCnt="0"/>
      <dgm:spPr/>
    </dgm:pt>
    <dgm:pt modelId="{3B967994-4AF0-4B64-A551-D117A20D8B1B}" type="pres">
      <dgm:prSet presAssocID="{505EF32A-46B9-4A87-8202-BF3A29448E3A}" presName="tx1" presStyleLbl="revTx" presStyleIdx="6" presStyleCnt="13"/>
      <dgm:spPr/>
    </dgm:pt>
    <dgm:pt modelId="{4BD95D72-EE51-4D7A-8FE0-F9F1D844525D}" type="pres">
      <dgm:prSet presAssocID="{505EF32A-46B9-4A87-8202-BF3A29448E3A}" presName="vert1" presStyleCnt="0"/>
      <dgm:spPr/>
    </dgm:pt>
    <dgm:pt modelId="{5935C338-8425-4AD8-B132-7548353611A5}" type="pres">
      <dgm:prSet presAssocID="{9EBEE749-6786-46D9-BB6F-4A36DD6CCDA1}" presName="thickLine" presStyleLbl="alignNode1" presStyleIdx="7" presStyleCnt="13"/>
      <dgm:spPr/>
    </dgm:pt>
    <dgm:pt modelId="{43F92BCA-5B51-43B8-99C8-058618D9A0DB}" type="pres">
      <dgm:prSet presAssocID="{9EBEE749-6786-46D9-BB6F-4A36DD6CCDA1}" presName="horz1" presStyleCnt="0"/>
      <dgm:spPr/>
    </dgm:pt>
    <dgm:pt modelId="{4E7DDAA2-1220-4E1E-A966-99CBF320E3CF}" type="pres">
      <dgm:prSet presAssocID="{9EBEE749-6786-46D9-BB6F-4A36DD6CCDA1}" presName="tx1" presStyleLbl="revTx" presStyleIdx="7" presStyleCnt="13"/>
      <dgm:spPr/>
    </dgm:pt>
    <dgm:pt modelId="{70846D59-2D59-448C-8EE8-D071C213AEDB}" type="pres">
      <dgm:prSet presAssocID="{9EBEE749-6786-46D9-BB6F-4A36DD6CCDA1}" presName="vert1" presStyleCnt="0"/>
      <dgm:spPr/>
    </dgm:pt>
    <dgm:pt modelId="{0D2F0DA6-783D-4116-86CF-24A11BD79D38}" type="pres">
      <dgm:prSet presAssocID="{93040621-3B27-44DB-8557-5C7B75DD7587}" presName="thickLine" presStyleLbl="alignNode1" presStyleIdx="8" presStyleCnt="13"/>
      <dgm:spPr/>
    </dgm:pt>
    <dgm:pt modelId="{B5928E81-1AC8-4BA4-9407-4AD7AB81A176}" type="pres">
      <dgm:prSet presAssocID="{93040621-3B27-44DB-8557-5C7B75DD7587}" presName="horz1" presStyleCnt="0"/>
      <dgm:spPr/>
    </dgm:pt>
    <dgm:pt modelId="{D175744C-9F2A-43D5-A515-8C9165F184F8}" type="pres">
      <dgm:prSet presAssocID="{93040621-3B27-44DB-8557-5C7B75DD7587}" presName="tx1" presStyleLbl="revTx" presStyleIdx="8" presStyleCnt="13"/>
      <dgm:spPr/>
    </dgm:pt>
    <dgm:pt modelId="{EAFC549E-FBD4-4B3A-A1D5-4539CCD66C31}" type="pres">
      <dgm:prSet presAssocID="{93040621-3B27-44DB-8557-5C7B75DD7587}" presName="vert1" presStyleCnt="0"/>
      <dgm:spPr/>
    </dgm:pt>
    <dgm:pt modelId="{C316FE4A-4D2C-4FBD-9FB6-CEBED641A5A6}" type="pres">
      <dgm:prSet presAssocID="{5E1EAFBC-9116-4102-BA8D-C135A850DD1F}" presName="thickLine" presStyleLbl="alignNode1" presStyleIdx="9" presStyleCnt="13"/>
      <dgm:spPr/>
    </dgm:pt>
    <dgm:pt modelId="{0F95BFEC-78B4-4FFA-973F-37F4494ECEA9}" type="pres">
      <dgm:prSet presAssocID="{5E1EAFBC-9116-4102-BA8D-C135A850DD1F}" presName="horz1" presStyleCnt="0"/>
      <dgm:spPr/>
    </dgm:pt>
    <dgm:pt modelId="{29232CB0-12D2-48E0-9575-AFA549D1E67B}" type="pres">
      <dgm:prSet presAssocID="{5E1EAFBC-9116-4102-BA8D-C135A850DD1F}" presName="tx1" presStyleLbl="revTx" presStyleIdx="9" presStyleCnt="13"/>
      <dgm:spPr/>
    </dgm:pt>
    <dgm:pt modelId="{7C71FA99-036B-4B52-99E1-BA480226F23D}" type="pres">
      <dgm:prSet presAssocID="{5E1EAFBC-9116-4102-BA8D-C135A850DD1F}" presName="vert1" presStyleCnt="0"/>
      <dgm:spPr/>
    </dgm:pt>
    <dgm:pt modelId="{46AB6A6F-B07D-4958-83C0-04EC41AE1AE4}" type="pres">
      <dgm:prSet presAssocID="{063B0E8A-ACAA-45A2-A794-4B5E1AC7A9E8}" presName="thickLine" presStyleLbl="alignNode1" presStyleIdx="10" presStyleCnt="13"/>
      <dgm:spPr/>
    </dgm:pt>
    <dgm:pt modelId="{D9782C33-E92E-4D3A-96A6-4207DB6BAC23}" type="pres">
      <dgm:prSet presAssocID="{063B0E8A-ACAA-45A2-A794-4B5E1AC7A9E8}" presName="horz1" presStyleCnt="0"/>
      <dgm:spPr/>
    </dgm:pt>
    <dgm:pt modelId="{4AE24307-E564-4A95-8F9D-8BD779D50AEE}" type="pres">
      <dgm:prSet presAssocID="{063B0E8A-ACAA-45A2-A794-4B5E1AC7A9E8}" presName="tx1" presStyleLbl="revTx" presStyleIdx="10" presStyleCnt="13"/>
      <dgm:spPr/>
    </dgm:pt>
    <dgm:pt modelId="{D669BBD9-6C7F-4181-83D3-FCE98891EDA7}" type="pres">
      <dgm:prSet presAssocID="{063B0E8A-ACAA-45A2-A794-4B5E1AC7A9E8}" presName="vert1" presStyleCnt="0"/>
      <dgm:spPr/>
    </dgm:pt>
    <dgm:pt modelId="{DAAE473B-AECF-4B25-A711-A9F9E5D9D455}" type="pres">
      <dgm:prSet presAssocID="{327DEFCE-4417-4BC1-B306-F1A7E7130F4E}" presName="thickLine" presStyleLbl="alignNode1" presStyleIdx="11" presStyleCnt="13"/>
      <dgm:spPr/>
    </dgm:pt>
    <dgm:pt modelId="{095B57BD-3D9F-4221-B834-A65BBF52AF73}" type="pres">
      <dgm:prSet presAssocID="{327DEFCE-4417-4BC1-B306-F1A7E7130F4E}" presName="horz1" presStyleCnt="0"/>
      <dgm:spPr/>
    </dgm:pt>
    <dgm:pt modelId="{D46C6946-2814-4DA0-90DA-FE868A662F63}" type="pres">
      <dgm:prSet presAssocID="{327DEFCE-4417-4BC1-B306-F1A7E7130F4E}" presName="tx1" presStyleLbl="revTx" presStyleIdx="11" presStyleCnt="13"/>
      <dgm:spPr/>
    </dgm:pt>
    <dgm:pt modelId="{76356827-268C-4AA7-95FA-758243E731DD}" type="pres">
      <dgm:prSet presAssocID="{327DEFCE-4417-4BC1-B306-F1A7E7130F4E}" presName="vert1" presStyleCnt="0"/>
      <dgm:spPr/>
    </dgm:pt>
    <dgm:pt modelId="{692639A4-D83F-476C-98AB-466AE28ABAC6}" type="pres">
      <dgm:prSet presAssocID="{74F2B417-76A6-471F-84BF-1087BA707C38}" presName="thickLine" presStyleLbl="alignNode1" presStyleIdx="12" presStyleCnt="13"/>
      <dgm:spPr/>
    </dgm:pt>
    <dgm:pt modelId="{05D8863C-A862-4B4D-B3D2-9FF46D4E3F81}" type="pres">
      <dgm:prSet presAssocID="{74F2B417-76A6-471F-84BF-1087BA707C38}" presName="horz1" presStyleCnt="0"/>
      <dgm:spPr/>
    </dgm:pt>
    <dgm:pt modelId="{498E9827-D171-499E-BE44-6B9FDDC1B57D}" type="pres">
      <dgm:prSet presAssocID="{74F2B417-76A6-471F-84BF-1087BA707C38}" presName="tx1" presStyleLbl="revTx" presStyleIdx="12" presStyleCnt="13"/>
      <dgm:spPr/>
    </dgm:pt>
    <dgm:pt modelId="{AF6B02B3-2323-4D55-894B-48E60639CCAC}" type="pres">
      <dgm:prSet presAssocID="{74F2B417-76A6-471F-84BF-1087BA707C38}" presName="vert1" presStyleCnt="0"/>
      <dgm:spPr/>
    </dgm:pt>
  </dgm:ptLst>
  <dgm:cxnLst>
    <dgm:cxn modelId="{00B03C03-1443-46D0-957F-8061D7F99180}" type="presOf" srcId="{327DEFCE-4417-4BC1-B306-F1A7E7130F4E}" destId="{D46C6946-2814-4DA0-90DA-FE868A662F63}" srcOrd="0" destOrd="0" presId="urn:microsoft.com/office/officeart/2008/layout/LinedList"/>
    <dgm:cxn modelId="{8D71ED06-FBF9-4C0D-8F4F-F6BA59086BB0}" type="presOf" srcId="{063B0E8A-ACAA-45A2-A794-4B5E1AC7A9E8}" destId="{4AE24307-E564-4A95-8F9D-8BD779D50AEE}" srcOrd="0" destOrd="0" presId="urn:microsoft.com/office/officeart/2008/layout/LinedList"/>
    <dgm:cxn modelId="{D6F91207-BACD-4C08-A58E-04F60545FBCB}" type="presOf" srcId="{505EF32A-46B9-4A87-8202-BF3A29448E3A}" destId="{3B967994-4AF0-4B64-A551-D117A20D8B1B}" srcOrd="0" destOrd="0" presId="urn:microsoft.com/office/officeart/2008/layout/LinedList"/>
    <dgm:cxn modelId="{A265CE16-70E8-4D41-AC8E-7AE9E81991D6}" srcId="{11D19F15-6201-4901-A849-023AC6F816B8}" destId="{5E1EAFBC-9116-4102-BA8D-C135A850DD1F}" srcOrd="9" destOrd="0" parTransId="{A0EA91BF-E177-452E-8F95-F5F60FAF26E2}" sibTransId="{60EAAE24-B71C-4593-AB83-96E165CB4B39}"/>
    <dgm:cxn modelId="{24C1AA26-49E0-438E-A4F2-17BA940B92A4}" type="presOf" srcId="{7BEF3CF0-260D-409C-91E4-3EFD95F25A3A}" destId="{2B921F48-BB6C-418E-848E-698A036C0BA5}" srcOrd="0" destOrd="0" presId="urn:microsoft.com/office/officeart/2008/layout/LinedList"/>
    <dgm:cxn modelId="{475EBB2D-E4A2-441A-8888-8878BA25AAD4}" type="presOf" srcId="{8E454836-FD0B-4874-9874-C28D607EDAFC}" destId="{4AA4149E-1145-4134-99B3-7D17F585095C}" srcOrd="0" destOrd="0" presId="urn:microsoft.com/office/officeart/2008/layout/LinedList"/>
    <dgm:cxn modelId="{10823941-F57D-48E5-BB1E-F43852553F7C}" srcId="{11D19F15-6201-4901-A849-023AC6F816B8}" destId="{402D8F89-DA4D-4BB1-ABCD-C329FF0672DE}" srcOrd="3" destOrd="0" parTransId="{908CEAC8-E006-4EE4-9AF1-35CC5A52EA2A}" sibTransId="{01F4FB85-F8BA-4700-9425-E510ADA8F908}"/>
    <dgm:cxn modelId="{7AE4FC62-FDF1-48A0-8492-E111C54ED29E}" type="presOf" srcId="{6AA36983-1C95-4B1F-A50C-20695378FE18}" destId="{3CEE6FC4-1475-4716-BB49-CD513789EEE3}" srcOrd="0" destOrd="0" presId="urn:microsoft.com/office/officeart/2008/layout/LinedList"/>
    <dgm:cxn modelId="{31025948-BEB8-4D8A-A342-7A73670FE334}" srcId="{11D19F15-6201-4901-A849-023AC6F816B8}" destId="{063B0E8A-ACAA-45A2-A794-4B5E1AC7A9E8}" srcOrd="10" destOrd="0" parTransId="{B717C56A-941D-4740-9EB0-61DD4E906647}" sibTransId="{BB94E255-AE5D-40EA-89D0-5E0DFE00F452}"/>
    <dgm:cxn modelId="{AC8F0A51-5DF7-4469-9B7D-87271572D9DF}" type="presOf" srcId="{9EBEE749-6786-46D9-BB6F-4A36DD6CCDA1}" destId="{4E7DDAA2-1220-4E1E-A966-99CBF320E3CF}" srcOrd="0" destOrd="0" presId="urn:microsoft.com/office/officeart/2008/layout/LinedList"/>
    <dgm:cxn modelId="{B1D91651-EBC9-40A6-A037-5DEC208F1DD6}" srcId="{11D19F15-6201-4901-A849-023AC6F816B8}" destId="{505EF32A-46B9-4A87-8202-BF3A29448E3A}" srcOrd="6" destOrd="0" parTransId="{82C8F58A-E0C8-4F38-A337-D7381D24207F}" sibTransId="{2C48C3F2-F5AE-460D-AF19-537CA29BC4A4}"/>
    <dgm:cxn modelId="{DEB8398F-5A8B-4A28-816D-D2D3BE7EC56A}" type="presOf" srcId="{402D8F89-DA4D-4BB1-ABCD-C329FF0672DE}" destId="{93B5CF59-2F8E-4E87-9A63-E1A47C871E5A}" srcOrd="0" destOrd="0" presId="urn:microsoft.com/office/officeart/2008/layout/LinedList"/>
    <dgm:cxn modelId="{224D5094-ADBE-4736-AF24-5F167A86846D}" srcId="{11D19F15-6201-4901-A849-023AC6F816B8}" destId="{6AA36983-1C95-4B1F-A50C-20695378FE18}" srcOrd="2" destOrd="0" parTransId="{227BD44B-1226-4368-AF35-8AF52E086B78}" sibTransId="{98F9E251-21CF-4C94-967D-9E1E390B3DED}"/>
    <dgm:cxn modelId="{EC6E3FA1-1D4F-4EF8-9BD3-E0C75F42139E}" type="presOf" srcId="{77902247-C2CA-403E-B833-05B8DD39C17E}" destId="{B55F0652-D4C0-45CC-A40E-91F39D9E8727}" srcOrd="0" destOrd="0" presId="urn:microsoft.com/office/officeart/2008/layout/LinedList"/>
    <dgm:cxn modelId="{BB3830A8-6ED8-4846-82F8-B6F19DBAE42E}" type="presOf" srcId="{11D19F15-6201-4901-A849-023AC6F816B8}" destId="{FF277771-5249-4113-BE7A-2E7D02763D21}" srcOrd="0" destOrd="0" presId="urn:microsoft.com/office/officeart/2008/layout/LinedList"/>
    <dgm:cxn modelId="{5827D0A9-AD18-4D57-9674-2B2DD0E18A13}" srcId="{11D19F15-6201-4901-A849-023AC6F816B8}" destId="{7BEF3CF0-260D-409C-91E4-3EFD95F25A3A}" srcOrd="1" destOrd="0" parTransId="{53FB1CCF-FB38-4A04-A739-E05AE7D6CF21}" sibTransId="{443A05F4-F8C9-4561-8EC2-4DD3DEFF6F36}"/>
    <dgm:cxn modelId="{F723A3AB-56C5-467F-9A02-A30263681A7C}" type="presOf" srcId="{93040621-3B27-44DB-8557-5C7B75DD7587}" destId="{D175744C-9F2A-43D5-A515-8C9165F184F8}" srcOrd="0" destOrd="0" presId="urn:microsoft.com/office/officeart/2008/layout/LinedList"/>
    <dgm:cxn modelId="{AB1849AD-7145-4D4D-BD46-0B8B79421AE4}" srcId="{11D19F15-6201-4901-A849-023AC6F816B8}" destId="{337C09FB-B621-4AFC-BBA7-CB60009E9EBB}" srcOrd="5" destOrd="0" parTransId="{FA0E0C87-B0B5-47CD-9104-E9EFABACE567}" sibTransId="{4C183686-1F5B-431F-ADEB-72259761AEB2}"/>
    <dgm:cxn modelId="{BDDC53B6-F5A8-4924-9097-AD97699ABB93}" type="presOf" srcId="{74F2B417-76A6-471F-84BF-1087BA707C38}" destId="{498E9827-D171-499E-BE44-6B9FDDC1B57D}" srcOrd="0" destOrd="0" presId="urn:microsoft.com/office/officeart/2008/layout/LinedList"/>
    <dgm:cxn modelId="{89BA6EBC-E6D9-44D2-ABB7-35D865C53099}" srcId="{11D19F15-6201-4901-A849-023AC6F816B8}" destId="{74F2B417-76A6-471F-84BF-1087BA707C38}" srcOrd="12" destOrd="0" parTransId="{08AF0463-0E3E-4A63-839D-B97FC784320D}" sibTransId="{A12565A6-D5E9-4F15-89A9-EA6F716AFDED}"/>
    <dgm:cxn modelId="{E5E040BF-63A0-4B52-8508-C0E4B7D915EE}" type="presOf" srcId="{337C09FB-B621-4AFC-BBA7-CB60009E9EBB}" destId="{779CB935-E4A9-4432-AA5B-D812BA2C8988}" srcOrd="0" destOrd="0" presId="urn:microsoft.com/office/officeart/2008/layout/LinedList"/>
    <dgm:cxn modelId="{8C1179C5-3B05-42B9-A344-0C1F8C1E6161}" srcId="{11D19F15-6201-4901-A849-023AC6F816B8}" destId="{93040621-3B27-44DB-8557-5C7B75DD7587}" srcOrd="8" destOrd="0" parTransId="{6F663491-64EF-4C75-A8C5-004ACF1CE4AB}" sibTransId="{4F3E1835-BFCD-414A-A549-443C2A80B0E7}"/>
    <dgm:cxn modelId="{A46209C7-8FDA-4A0C-83BD-25309BF0159E}" type="presOf" srcId="{5E1EAFBC-9116-4102-BA8D-C135A850DD1F}" destId="{29232CB0-12D2-48E0-9575-AFA549D1E67B}" srcOrd="0" destOrd="0" presId="urn:microsoft.com/office/officeart/2008/layout/LinedList"/>
    <dgm:cxn modelId="{D11640CA-45CE-4794-8223-8600BEAADDAC}" srcId="{11D19F15-6201-4901-A849-023AC6F816B8}" destId="{9EBEE749-6786-46D9-BB6F-4A36DD6CCDA1}" srcOrd="7" destOrd="0" parTransId="{5575E839-9E7F-4206-A54C-075251917034}" sibTransId="{49439A15-5C99-43E2-9CB7-A7F180B9DE7A}"/>
    <dgm:cxn modelId="{80A8BCDE-147B-409E-8E52-FB027534A752}" srcId="{11D19F15-6201-4901-A849-023AC6F816B8}" destId="{8E454836-FD0B-4874-9874-C28D607EDAFC}" srcOrd="0" destOrd="0" parTransId="{93F8C1C0-D1A5-4002-B2E2-34A0DF8EBEAB}" sibTransId="{B5C2708C-1D83-465C-9903-ECD978E2D5F6}"/>
    <dgm:cxn modelId="{85FF8BF0-4823-46B5-80A6-3F59A7CA46DE}" srcId="{11D19F15-6201-4901-A849-023AC6F816B8}" destId="{77902247-C2CA-403E-B833-05B8DD39C17E}" srcOrd="4" destOrd="0" parTransId="{53DA73DD-FCE6-4C70-852D-2C0298EFB8A9}" sibTransId="{814951F5-F942-4496-AE6E-88529A8E8BE8}"/>
    <dgm:cxn modelId="{9E35BAFF-2CAF-45FD-954F-CFDC9AA02532}" srcId="{11D19F15-6201-4901-A849-023AC6F816B8}" destId="{327DEFCE-4417-4BC1-B306-F1A7E7130F4E}" srcOrd="11" destOrd="0" parTransId="{6770BDEF-630D-4F07-A738-70FC8348D516}" sibTransId="{BF109B39-C789-4267-9DE9-51F4B664782D}"/>
    <dgm:cxn modelId="{B6AD6498-213D-4FC1-B775-8CA4D40AD9A2}" type="presParOf" srcId="{FF277771-5249-4113-BE7A-2E7D02763D21}" destId="{168A9DB3-C30F-4A2F-8927-981CA926BCB3}" srcOrd="0" destOrd="0" presId="urn:microsoft.com/office/officeart/2008/layout/LinedList"/>
    <dgm:cxn modelId="{965D10E3-29F9-4EF4-87B8-556C1E043EA7}" type="presParOf" srcId="{FF277771-5249-4113-BE7A-2E7D02763D21}" destId="{81CE0645-4BCA-4F3B-89F8-AB3B0DB733AB}" srcOrd="1" destOrd="0" presId="urn:microsoft.com/office/officeart/2008/layout/LinedList"/>
    <dgm:cxn modelId="{6EF6B896-085A-4C2F-BABF-EBCB935B0C8C}" type="presParOf" srcId="{81CE0645-4BCA-4F3B-89F8-AB3B0DB733AB}" destId="{4AA4149E-1145-4134-99B3-7D17F585095C}" srcOrd="0" destOrd="0" presId="urn:microsoft.com/office/officeart/2008/layout/LinedList"/>
    <dgm:cxn modelId="{E81C5459-0C8C-46CA-81AB-E8C7B5D0CA26}" type="presParOf" srcId="{81CE0645-4BCA-4F3B-89F8-AB3B0DB733AB}" destId="{FBC36CD8-040B-44BC-BFFE-3896D17FC601}" srcOrd="1" destOrd="0" presId="urn:microsoft.com/office/officeart/2008/layout/LinedList"/>
    <dgm:cxn modelId="{E7355B00-5E48-442B-96CD-7F84D06D2DFC}" type="presParOf" srcId="{FF277771-5249-4113-BE7A-2E7D02763D21}" destId="{421D80CD-7B3D-4B37-A044-ACEB0B911BD7}" srcOrd="2" destOrd="0" presId="urn:microsoft.com/office/officeart/2008/layout/LinedList"/>
    <dgm:cxn modelId="{649390A2-045F-46EF-92D8-22C6304E59D4}" type="presParOf" srcId="{FF277771-5249-4113-BE7A-2E7D02763D21}" destId="{803E478F-E3EA-47A2-B281-4B889E0E365F}" srcOrd="3" destOrd="0" presId="urn:microsoft.com/office/officeart/2008/layout/LinedList"/>
    <dgm:cxn modelId="{4A8C5422-E65B-4C60-87B8-FD362F1763AE}" type="presParOf" srcId="{803E478F-E3EA-47A2-B281-4B889E0E365F}" destId="{2B921F48-BB6C-418E-848E-698A036C0BA5}" srcOrd="0" destOrd="0" presId="urn:microsoft.com/office/officeart/2008/layout/LinedList"/>
    <dgm:cxn modelId="{40188931-404D-4803-BDE2-579239B39CED}" type="presParOf" srcId="{803E478F-E3EA-47A2-B281-4B889E0E365F}" destId="{925E8DCA-40AC-435C-9177-7650A60F9271}" srcOrd="1" destOrd="0" presId="urn:microsoft.com/office/officeart/2008/layout/LinedList"/>
    <dgm:cxn modelId="{EB956990-2487-48DA-84CE-FB81EC8924C0}" type="presParOf" srcId="{FF277771-5249-4113-BE7A-2E7D02763D21}" destId="{68FB206A-65A3-41A1-9262-CBA407D9F22B}" srcOrd="4" destOrd="0" presId="urn:microsoft.com/office/officeart/2008/layout/LinedList"/>
    <dgm:cxn modelId="{F8A80E2A-24DE-4CB1-B9DD-2609AD426CFB}" type="presParOf" srcId="{FF277771-5249-4113-BE7A-2E7D02763D21}" destId="{BBFD9DCC-DFF2-47D7-9E97-1A366497E548}" srcOrd="5" destOrd="0" presId="urn:microsoft.com/office/officeart/2008/layout/LinedList"/>
    <dgm:cxn modelId="{26E12CE7-65B3-4044-AEFD-A0478F94B6F3}" type="presParOf" srcId="{BBFD9DCC-DFF2-47D7-9E97-1A366497E548}" destId="{3CEE6FC4-1475-4716-BB49-CD513789EEE3}" srcOrd="0" destOrd="0" presId="urn:microsoft.com/office/officeart/2008/layout/LinedList"/>
    <dgm:cxn modelId="{EB1005C0-1FC0-47B4-9D12-346212FB5129}" type="presParOf" srcId="{BBFD9DCC-DFF2-47D7-9E97-1A366497E548}" destId="{78EAD6B0-C99F-4D08-8414-42BD3E6AB713}" srcOrd="1" destOrd="0" presId="urn:microsoft.com/office/officeart/2008/layout/LinedList"/>
    <dgm:cxn modelId="{7FCC8DF9-C9FC-40C0-8A22-DE9B1316B3E1}" type="presParOf" srcId="{FF277771-5249-4113-BE7A-2E7D02763D21}" destId="{0D4751E2-CA80-427E-8B50-61AE3C029702}" srcOrd="6" destOrd="0" presId="urn:microsoft.com/office/officeart/2008/layout/LinedList"/>
    <dgm:cxn modelId="{E0E2F407-C8F8-4695-9B0C-91B97B41BC36}" type="presParOf" srcId="{FF277771-5249-4113-BE7A-2E7D02763D21}" destId="{D31AD0A7-BCB2-4306-AADC-009665C533B8}" srcOrd="7" destOrd="0" presId="urn:microsoft.com/office/officeart/2008/layout/LinedList"/>
    <dgm:cxn modelId="{723D7BFC-EC3D-4FE8-B672-09959A163222}" type="presParOf" srcId="{D31AD0A7-BCB2-4306-AADC-009665C533B8}" destId="{93B5CF59-2F8E-4E87-9A63-E1A47C871E5A}" srcOrd="0" destOrd="0" presId="urn:microsoft.com/office/officeart/2008/layout/LinedList"/>
    <dgm:cxn modelId="{E91E1E72-E37A-402D-9409-CCE97B5D0125}" type="presParOf" srcId="{D31AD0A7-BCB2-4306-AADC-009665C533B8}" destId="{B2DE6110-696B-42DD-AD00-E2799F3B6554}" srcOrd="1" destOrd="0" presId="urn:microsoft.com/office/officeart/2008/layout/LinedList"/>
    <dgm:cxn modelId="{F8BC4749-1C37-4AD8-B585-DCB38FB4EF82}" type="presParOf" srcId="{FF277771-5249-4113-BE7A-2E7D02763D21}" destId="{1027FD7F-3C08-408D-8737-F2D05879A265}" srcOrd="8" destOrd="0" presId="urn:microsoft.com/office/officeart/2008/layout/LinedList"/>
    <dgm:cxn modelId="{96689944-EF1D-4E68-BFA7-7D1852E3D1F6}" type="presParOf" srcId="{FF277771-5249-4113-BE7A-2E7D02763D21}" destId="{E0A911E2-0AF1-4D74-B471-867D8BA0E468}" srcOrd="9" destOrd="0" presId="urn:microsoft.com/office/officeart/2008/layout/LinedList"/>
    <dgm:cxn modelId="{BA00ECE2-F69E-40A1-BA63-036BD2F4B1DE}" type="presParOf" srcId="{E0A911E2-0AF1-4D74-B471-867D8BA0E468}" destId="{B55F0652-D4C0-45CC-A40E-91F39D9E8727}" srcOrd="0" destOrd="0" presId="urn:microsoft.com/office/officeart/2008/layout/LinedList"/>
    <dgm:cxn modelId="{B6AF1DF6-39B3-4068-9A22-6397AFFFA8BD}" type="presParOf" srcId="{E0A911E2-0AF1-4D74-B471-867D8BA0E468}" destId="{0E6EF81E-1FC7-4962-AA6E-FBF6CF6607B0}" srcOrd="1" destOrd="0" presId="urn:microsoft.com/office/officeart/2008/layout/LinedList"/>
    <dgm:cxn modelId="{1CE80905-1576-4812-918E-C3D4A4A79DE6}" type="presParOf" srcId="{FF277771-5249-4113-BE7A-2E7D02763D21}" destId="{C3E0C386-DA08-4731-8E9A-2EDEA486D568}" srcOrd="10" destOrd="0" presId="urn:microsoft.com/office/officeart/2008/layout/LinedList"/>
    <dgm:cxn modelId="{03AB78B4-356E-4036-A51A-9F37EC68F644}" type="presParOf" srcId="{FF277771-5249-4113-BE7A-2E7D02763D21}" destId="{6E322A02-0805-4326-A5A6-799675D15165}" srcOrd="11" destOrd="0" presId="urn:microsoft.com/office/officeart/2008/layout/LinedList"/>
    <dgm:cxn modelId="{795F3C2B-C23F-44CB-9370-BAD506954387}" type="presParOf" srcId="{6E322A02-0805-4326-A5A6-799675D15165}" destId="{779CB935-E4A9-4432-AA5B-D812BA2C8988}" srcOrd="0" destOrd="0" presId="urn:microsoft.com/office/officeart/2008/layout/LinedList"/>
    <dgm:cxn modelId="{A36D7FF5-2252-4F60-A865-4C47CA0E34BA}" type="presParOf" srcId="{6E322A02-0805-4326-A5A6-799675D15165}" destId="{2C5CC52D-A231-4FC5-A9F2-033A177D0FC4}" srcOrd="1" destOrd="0" presId="urn:microsoft.com/office/officeart/2008/layout/LinedList"/>
    <dgm:cxn modelId="{C3837BD1-97B9-4D65-B1A7-AF4826D01771}" type="presParOf" srcId="{FF277771-5249-4113-BE7A-2E7D02763D21}" destId="{F16225A1-2AE7-42F3-A489-8CC25B97783F}" srcOrd="12" destOrd="0" presId="urn:microsoft.com/office/officeart/2008/layout/LinedList"/>
    <dgm:cxn modelId="{5E898242-CDB4-469F-8196-546FFDB41C33}" type="presParOf" srcId="{FF277771-5249-4113-BE7A-2E7D02763D21}" destId="{81277AA8-EF79-4064-BEA0-4E157F0EAA4F}" srcOrd="13" destOrd="0" presId="urn:microsoft.com/office/officeart/2008/layout/LinedList"/>
    <dgm:cxn modelId="{7EDEE50E-DB50-41B9-BB8E-0B6A2A6597FD}" type="presParOf" srcId="{81277AA8-EF79-4064-BEA0-4E157F0EAA4F}" destId="{3B967994-4AF0-4B64-A551-D117A20D8B1B}" srcOrd="0" destOrd="0" presId="urn:microsoft.com/office/officeart/2008/layout/LinedList"/>
    <dgm:cxn modelId="{2F45C7DB-E441-44AF-9952-ACA52DB84451}" type="presParOf" srcId="{81277AA8-EF79-4064-BEA0-4E157F0EAA4F}" destId="{4BD95D72-EE51-4D7A-8FE0-F9F1D844525D}" srcOrd="1" destOrd="0" presId="urn:microsoft.com/office/officeart/2008/layout/LinedList"/>
    <dgm:cxn modelId="{F6C499B2-A0C0-4432-B891-A9CDECA88132}" type="presParOf" srcId="{FF277771-5249-4113-BE7A-2E7D02763D21}" destId="{5935C338-8425-4AD8-B132-7548353611A5}" srcOrd="14" destOrd="0" presId="urn:microsoft.com/office/officeart/2008/layout/LinedList"/>
    <dgm:cxn modelId="{DBAB16CC-96FC-4AD6-AC4A-E9511C9FE07A}" type="presParOf" srcId="{FF277771-5249-4113-BE7A-2E7D02763D21}" destId="{43F92BCA-5B51-43B8-99C8-058618D9A0DB}" srcOrd="15" destOrd="0" presId="urn:microsoft.com/office/officeart/2008/layout/LinedList"/>
    <dgm:cxn modelId="{8A77CA37-86A3-4A6E-98CD-373105320059}" type="presParOf" srcId="{43F92BCA-5B51-43B8-99C8-058618D9A0DB}" destId="{4E7DDAA2-1220-4E1E-A966-99CBF320E3CF}" srcOrd="0" destOrd="0" presId="urn:microsoft.com/office/officeart/2008/layout/LinedList"/>
    <dgm:cxn modelId="{836B94FD-BB45-47C8-B486-D4E5A98DDCC2}" type="presParOf" srcId="{43F92BCA-5B51-43B8-99C8-058618D9A0DB}" destId="{70846D59-2D59-448C-8EE8-D071C213AEDB}" srcOrd="1" destOrd="0" presId="urn:microsoft.com/office/officeart/2008/layout/LinedList"/>
    <dgm:cxn modelId="{2850FFBB-5088-4563-9BB5-EFE5B2D0B7AD}" type="presParOf" srcId="{FF277771-5249-4113-BE7A-2E7D02763D21}" destId="{0D2F0DA6-783D-4116-86CF-24A11BD79D38}" srcOrd="16" destOrd="0" presId="urn:microsoft.com/office/officeart/2008/layout/LinedList"/>
    <dgm:cxn modelId="{AFE9430B-B406-4D50-99CF-CFD38C9E3B6E}" type="presParOf" srcId="{FF277771-5249-4113-BE7A-2E7D02763D21}" destId="{B5928E81-1AC8-4BA4-9407-4AD7AB81A176}" srcOrd="17" destOrd="0" presId="urn:microsoft.com/office/officeart/2008/layout/LinedList"/>
    <dgm:cxn modelId="{58264C00-0121-4D61-A951-70BEB9CF91B4}" type="presParOf" srcId="{B5928E81-1AC8-4BA4-9407-4AD7AB81A176}" destId="{D175744C-9F2A-43D5-A515-8C9165F184F8}" srcOrd="0" destOrd="0" presId="urn:microsoft.com/office/officeart/2008/layout/LinedList"/>
    <dgm:cxn modelId="{087E8BAD-60FB-47B5-B948-86160C94CF0A}" type="presParOf" srcId="{B5928E81-1AC8-4BA4-9407-4AD7AB81A176}" destId="{EAFC549E-FBD4-4B3A-A1D5-4539CCD66C31}" srcOrd="1" destOrd="0" presId="urn:microsoft.com/office/officeart/2008/layout/LinedList"/>
    <dgm:cxn modelId="{4D7F8E43-54D3-4D3F-BCC7-8F96BF097103}" type="presParOf" srcId="{FF277771-5249-4113-BE7A-2E7D02763D21}" destId="{C316FE4A-4D2C-4FBD-9FB6-CEBED641A5A6}" srcOrd="18" destOrd="0" presId="urn:microsoft.com/office/officeart/2008/layout/LinedList"/>
    <dgm:cxn modelId="{4867D75F-1647-4F35-B9D8-4080FB1300C1}" type="presParOf" srcId="{FF277771-5249-4113-BE7A-2E7D02763D21}" destId="{0F95BFEC-78B4-4FFA-973F-37F4494ECEA9}" srcOrd="19" destOrd="0" presId="urn:microsoft.com/office/officeart/2008/layout/LinedList"/>
    <dgm:cxn modelId="{06043402-800E-4026-BDF7-2B3946250630}" type="presParOf" srcId="{0F95BFEC-78B4-4FFA-973F-37F4494ECEA9}" destId="{29232CB0-12D2-48E0-9575-AFA549D1E67B}" srcOrd="0" destOrd="0" presId="urn:microsoft.com/office/officeart/2008/layout/LinedList"/>
    <dgm:cxn modelId="{41BA9B8A-2880-4896-B885-A522C3697A9E}" type="presParOf" srcId="{0F95BFEC-78B4-4FFA-973F-37F4494ECEA9}" destId="{7C71FA99-036B-4B52-99E1-BA480226F23D}" srcOrd="1" destOrd="0" presId="urn:microsoft.com/office/officeart/2008/layout/LinedList"/>
    <dgm:cxn modelId="{5CB39273-10DB-4E43-9985-5F58EED6F8DB}" type="presParOf" srcId="{FF277771-5249-4113-BE7A-2E7D02763D21}" destId="{46AB6A6F-B07D-4958-83C0-04EC41AE1AE4}" srcOrd="20" destOrd="0" presId="urn:microsoft.com/office/officeart/2008/layout/LinedList"/>
    <dgm:cxn modelId="{2EA64A42-005D-4ED1-A09E-3FA4182C802B}" type="presParOf" srcId="{FF277771-5249-4113-BE7A-2E7D02763D21}" destId="{D9782C33-E92E-4D3A-96A6-4207DB6BAC23}" srcOrd="21" destOrd="0" presId="urn:microsoft.com/office/officeart/2008/layout/LinedList"/>
    <dgm:cxn modelId="{5CD683E1-ABA0-4F17-92EE-1A1C13481BB2}" type="presParOf" srcId="{D9782C33-E92E-4D3A-96A6-4207DB6BAC23}" destId="{4AE24307-E564-4A95-8F9D-8BD779D50AEE}" srcOrd="0" destOrd="0" presId="urn:microsoft.com/office/officeart/2008/layout/LinedList"/>
    <dgm:cxn modelId="{4A4F37BD-119C-46BE-8376-9636366A72C2}" type="presParOf" srcId="{D9782C33-E92E-4D3A-96A6-4207DB6BAC23}" destId="{D669BBD9-6C7F-4181-83D3-FCE98891EDA7}" srcOrd="1" destOrd="0" presId="urn:microsoft.com/office/officeart/2008/layout/LinedList"/>
    <dgm:cxn modelId="{0BC6CC49-5824-498C-9F3A-896D05EE8FA4}" type="presParOf" srcId="{FF277771-5249-4113-BE7A-2E7D02763D21}" destId="{DAAE473B-AECF-4B25-A711-A9F9E5D9D455}" srcOrd="22" destOrd="0" presId="urn:microsoft.com/office/officeart/2008/layout/LinedList"/>
    <dgm:cxn modelId="{77676184-EFE7-4F7D-BEA4-C50B4326807C}" type="presParOf" srcId="{FF277771-5249-4113-BE7A-2E7D02763D21}" destId="{095B57BD-3D9F-4221-B834-A65BBF52AF73}" srcOrd="23" destOrd="0" presId="urn:microsoft.com/office/officeart/2008/layout/LinedList"/>
    <dgm:cxn modelId="{00279493-6AF4-460D-9F9E-11A48108E9BB}" type="presParOf" srcId="{095B57BD-3D9F-4221-B834-A65BBF52AF73}" destId="{D46C6946-2814-4DA0-90DA-FE868A662F63}" srcOrd="0" destOrd="0" presId="urn:microsoft.com/office/officeart/2008/layout/LinedList"/>
    <dgm:cxn modelId="{3FFD15BA-75C5-4B50-B707-76D0C28A99D8}" type="presParOf" srcId="{095B57BD-3D9F-4221-B834-A65BBF52AF73}" destId="{76356827-268C-4AA7-95FA-758243E731DD}" srcOrd="1" destOrd="0" presId="urn:microsoft.com/office/officeart/2008/layout/LinedList"/>
    <dgm:cxn modelId="{6A286C1E-119E-47CF-891B-767B62CDC1DF}" type="presParOf" srcId="{FF277771-5249-4113-BE7A-2E7D02763D21}" destId="{692639A4-D83F-476C-98AB-466AE28ABAC6}" srcOrd="24" destOrd="0" presId="urn:microsoft.com/office/officeart/2008/layout/LinedList"/>
    <dgm:cxn modelId="{6A9D9936-DC8F-4022-B7C2-23C6BA7BC2D0}" type="presParOf" srcId="{FF277771-5249-4113-BE7A-2E7D02763D21}" destId="{05D8863C-A862-4B4D-B3D2-9FF46D4E3F81}" srcOrd="25" destOrd="0" presId="urn:microsoft.com/office/officeart/2008/layout/LinedList"/>
    <dgm:cxn modelId="{341D75EE-9AD0-4125-A280-DF9BF70BE2AD}" type="presParOf" srcId="{05D8863C-A862-4B4D-B3D2-9FF46D4E3F81}" destId="{498E9827-D171-499E-BE44-6B9FDDC1B57D}" srcOrd="0" destOrd="0" presId="urn:microsoft.com/office/officeart/2008/layout/LinedList"/>
    <dgm:cxn modelId="{3C6B9672-0C66-4AF6-9CF2-7C47829AD949}" type="presParOf" srcId="{05D8863C-A862-4B4D-B3D2-9FF46D4E3F81}" destId="{AF6B02B3-2323-4D55-894B-48E60639CC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CA06A0-72DE-4669-BB1B-06D259477F3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FFFA6F-BFFA-4836-8C6B-5EBA978B079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 b="1" dirty="0"/>
            <a:t>Manage inventory (View, Add new products, Restock. Delete, Update products)</a:t>
          </a:r>
        </a:p>
      </dgm:t>
    </dgm:pt>
    <dgm:pt modelId="{4B93010E-F41C-43F8-988A-D4FA080E1F19}" type="parTrans" cxnId="{A6BD99A6-667B-4F0C-99B0-766BC271ADCA}">
      <dgm:prSet/>
      <dgm:spPr/>
      <dgm:t>
        <a:bodyPr/>
        <a:lstStyle/>
        <a:p>
          <a:endParaRPr lang="en-US"/>
        </a:p>
      </dgm:t>
    </dgm:pt>
    <dgm:pt modelId="{20B0F1C0-DCE7-4943-AC26-5D24A6EE3E72}" type="sibTrans" cxnId="{A6BD99A6-667B-4F0C-99B0-766BC271ADCA}">
      <dgm:prSet/>
      <dgm:spPr/>
      <dgm:t>
        <a:bodyPr/>
        <a:lstStyle/>
        <a:p>
          <a:endParaRPr lang="en-US"/>
        </a:p>
      </dgm:t>
    </dgm:pt>
    <dgm:pt modelId="{5D9B5D6C-DBFD-4A63-884E-DCED8E72693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 b="1" dirty="0"/>
            <a:t>Check ordered products</a:t>
          </a:r>
        </a:p>
      </dgm:t>
    </dgm:pt>
    <dgm:pt modelId="{9CC8380E-67CC-4807-8E84-E16037472ADB}" type="parTrans" cxnId="{E7D0D442-923D-4DFA-9EAD-1A88D237B061}">
      <dgm:prSet/>
      <dgm:spPr/>
      <dgm:t>
        <a:bodyPr/>
        <a:lstStyle/>
        <a:p>
          <a:endParaRPr lang="en-US"/>
        </a:p>
      </dgm:t>
    </dgm:pt>
    <dgm:pt modelId="{FF8D8A0E-5B79-4968-B630-A7A8379D6101}" type="sibTrans" cxnId="{E7D0D442-923D-4DFA-9EAD-1A88D237B061}">
      <dgm:prSet/>
      <dgm:spPr/>
      <dgm:t>
        <a:bodyPr/>
        <a:lstStyle/>
        <a:p>
          <a:endParaRPr lang="en-US"/>
        </a:p>
      </dgm:t>
    </dgm:pt>
    <dgm:pt modelId="{8802BB16-83D3-4391-97AA-189D83928B8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 b="1" dirty="0"/>
            <a:t>View product reviews</a:t>
          </a:r>
        </a:p>
      </dgm:t>
    </dgm:pt>
    <dgm:pt modelId="{1DD4C408-67E1-46B4-A2D4-CA37182CE807}" type="parTrans" cxnId="{4C077383-2ACD-4723-94CC-F68E3E6C9BA3}">
      <dgm:prSet/>
      <dgm:spPr/>
      <dgm:t>
        <a:bodyPr/>
        <a:lstStyle/>
        <a:p>
          <a:endParaRPr lang="en-US"/>
        </a:p>
      </dgm:t>
    </dgm:pt>
    <dgm:pt modelId="{08886D22-30CC-4359-921F-632A515EE2CF}" type="sibTrans" cxnId="{4C077383-2ACD-4723-94CC-F68E3E6C9BA3}">
      <dgm:prSet/>
      <dgm:spPr/>
      <dgm:t>
        <a:bodyPr/>
        <a:lstStyle/>
        <a:p>
          <a:endParaRPr lang="en-US"/>
        </a:p>
      </dgm:t>
    </dgm:pt>
    <dgm:pt modelId="{A8468E10-06EF-43A8-BA32-2D9FB534171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 b="1" dirty="0"/>
            <a:t>Analyze sales</a:t>
          </a:r>
        </a:p>
      </dgm:t>
    </dgm:pt>
    <dgm:pt modelId="{292DABC1-FF9D-40EF-8FF5-395AD940943E}" type="parTrans" cxnId="{E71ED49E-E963-4169-A3D4-5496312A82E5}">
      <dgm:prSet/>
      <dgm:spPr/>
      <dgm:t>
        <a:bodyPr/>
        <a:lstStyle/>
        <a:p>
          <a:endParaRPr lang="en-US"/>
        </a:p>
      </dgm:t>
    </dgm:pt>
    <dgm:pt modelId="{989C8854-0B2C-43E6-9C1B-A504F8DD88BC}" type="sibTrans" cxnId="{E71ED49E-E963-4169-A3D4-5496312A82E5}">
      <dgm:prSet/>
      <dgm:spPr/>
      <dgm:t>
        <a:bodyPr/>
        <a:lstStyle/>
        <a:p>
          <a:endParaRPr lang="en-US"/>
        </a:p>
      </dgm:t>
    </dgm:pt>
    <dgm:pt modelId="{8FFAFFF2-E172-4ED2-A2EC-400C55C6203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 b="1" dirty="0"/>
            <a:t>Manage suppliers (View, Add, Update, Delete)</a:t>
          </a:r>
        </a:p>
      </dgm:t>
    </dgm:pt>
    <dgm:pt modelId="{7DC60BA1-AFE2-44D4-8138-B8759D853ECC}" type="parTrans" cxnId="{0CDB47C0-C7B6-4BCE-8A02-204D5A22FAE9}">
      <dgm:prSet/>
      <dgm:spPr/>
      <dgm:t>
        <a:bodyPr/>
        <a:lstStyle/>
        <a:p>
          <a:endParaRPr lang="en-US"/>
        </a:p>
      </dgm:t>
    </dgm:pt>
    <dgm:pt modelId="{8952F9E1-4903-44B7-8246-2E31855F25BF}" type="sibTrans" cxnId="{0CDB47C0-C7B6-4BCE-8A02-204D5A22FAE9}">
      <dgm:prSet/>
      <dgm:spPr/>
      <dgm:t>
        <a:bodyPr/>
        <a:lstStyle/>
        <a:p>
          <a:endParaRPr lang="en-US"/>
        </a:p>
      </dgm:t>
    </dgm:pt>
    <dgm:pt modelId="{8794A479-D351-486A-94AB-61B4021BF4A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 b="1" dirty="0"/>
            <a:t>Manage inhouse distribution</a:t>
          </a:r>
        </a:p>
      </dgm:t>
    </dgm:pt>
    <dgm:pt modelId="{6384EB03-EE87-437D-8DCC-401730E4A66A}" type="parTrans" cxnId="{0062A55B-303F-443D-B37D-0A13D1C70EA9}">
      <dgm:prSet/>
      <dgm:spPr/>
      <dgm:t>
        <a:bodyPr/>
        <a:lstStyle/>
        <a:p>
          <a:endParaRPr lang="en-US"/>
        </a:p>
      </dgm:t>
    </dgm:pt>
    <dgm:pt modelId="{9F71E7E1-1634-4AE2-A891-0C4CD9C22704}" type="sibTrans" cxnId="{0062A55B-303F-443D-B37D-0A13D1C70EA9}">
      <dgm:prSet/>
      <dgm:spPr/>
      <dgm:t>
        <a:bodyPr/>
        <a:lstStyle/>
        <a:p>
          <a:endParaRPr lang="en-US"/>
        </a:p>
      </dgm:t>
    </dgm:pt>
    <dgm:pt modelId="{607B252E-8187-4E10-863F-FC181D49269C}" type="pres">
      <dgm:prSet presAssocID="{08CA06A0-72DE-4669-BB1B-06D259477F3C}" presName="root" presStyleCnt="0">
        <dgm:presLayoutVars>
          <dgm:dir/>
          <dgm:resizeHandles val="exact"/>
        </dgm:presLayoutVars>
      </dgm:prSet>
      <dgm:spPr/>
    </dgm:pt>
    <dgm:pt modelId="{D9428A23-1E47-48C4-BB54-E763A8CF6019}" type="pres">
      <dgm:prSet presAssocID="{FBFFFA6F-BFFA-4836-8C6B-5EBA978B0791}" presName="compNode" presStyleCnt="0"/>
      <dgm:spPr/>
    </dgm:pt>
    <dgm:pt modelId="{D3E89A2D-D003-4668-9709-295E19B451F5}" type="pres">
      <dgm:prSet presAssocID="{FBFFFA6F-BFFA-4836-8C6B-5EBA978B0791}" presName="iconBgRect" presStyleLbl="bgShp" presStyleIdx="0" presStyleCnt="6"/>
      <dgm:spPr/>
    </dgm:pt>
    <dgm:pt modelId="{E5DF2100-16C6-48C5-8441-29EA6BCD0139}" type="pres">
      <dgm:prSet presAssocID="{FBFFFA6F-BFFA-4836-8C6B-5EBA978B079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1F7A13A3-3F52-4D6D-AEE4-796FF11103B4}" type="pres">
      <dgm:prSet presAssocID="{FBFFFA6F-BFFA-4836-8C6B-5EBA978B0791}" presName="spaceRect" presStyleCnt="0"/>
      <dgm:spPr/>
    </dgm:pt>
    <dgm:pt modelId="{607FE64A-9A3E-413D-A886-5A2847687618}" type="pres">
      <dgm:prSet presAssocID="{FBFFFA6F-BFFA-4836-8C6B-5EBA978B0791}" presName="textRect" presStyleLbl="revTx" presStyleIdx="0" presStyleCnt="6">
        <dgm:presLayoutVars>
          <dgm:chMax val="1"/>
          <dgm:chPref val="1"/>
        </dgm:presLayoutVars>
      </dgm:prSet>
      <dgm:spPr/>
    </dgm:pt>
    <dgm:pt modelId="{111BDF57-577A-4B4C-BEC5-5E4CAD55672F}" type="pres">
      <dgm:prSet presAssocID="{20B0F1C0-DCE7-4943-AC26-5D24A6EE3E72}" presName="sibTrans" presStyleCnt="0"/>
      <dgm:spPr/>
    </dgm:pt>
    <dgm:pt modelId="{872D9C43-D856-4FB5-945A-D41C61F5AFF1}" type="pres">
      <dgm:prSet presAssocID="{5D9B5D6C-DBFD-4A63-884E-DCED8E726932}" presName="compNode" presStyleCnt="0"/>
      <dgm:spPr/>
    </dgm:pt>
    <dgm:pt modelId="{F0567408-8EDD-4187-AF76-BAB893DA9C71}" type="pres">
      <dgm:prSet presAssocID="{5D9B5D6C-DBFD-4A63-884E-DCED8E726932}" presName="iconBgRect" presStyleLbl="bgShp" presStyleIdx="1" presStyleCnt="6"/>
      <dgm:spPr/>
    </dgm:pt>
    <dgm:pt modelId="{DA606B6B-A12B-4D53-8ED6-E235E3A8FEF2}" type="pres">
      <dgm:prSet presAssocID="{5D9B5D6C-DBFD-4A63-884E-DCED8E72693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FFD4BE5-4CE5-4319-B5C8-062D754C4F7C}" type="pres">
      <dgm:prSet presAssocID="{5D9B5D6C-DBFD-4A63-884E-DCED8E726932}" presName="spaceRect" presStyleCnt="0"/>
      <dgm:spPr/>
    </dgm:pt>
    <dgm:pt modelId="{6A3319A3-C39F-443D-9DFB-529B01E0B2E2}" type="pres">
      <dgm:prSet presAssocID="{5D9B5D6C-DBFD-4A63-884E-DCED8E726932}" presName="textRect" presStyleLbl="revTx" presStyleIdx="1" presStyleCnt="6">
        <dgm:presLayoutVars>
          <dgm:chMax val="1"/>
          <dgm:chPref val="1"/>
        </dgm:presLayoutVars>
      </dgm:prSet>
      <dgm:spPr/>
    </dgm:pt>
    <dgm:pt modelId="{3A6CCCBC-2B3E-44CF-9B7C-DAF4760E88B4}" type="pres">
      <dgm:prSet presAssocID="{FF8D8A0E-5B79-4968-B630-A7A8379D6101}" presName="sibTrans" presStyleCnt="0"/>
      <dgm:spPr/>
    </dgm:pt>
    <dgm:pt modelId="{E4962A37-802A-4459-B6F0-2921431B879A}" type="pres">
      <dgm:prSet presAssocID="{8802BB16-83D3-4391-97AA-189D83928B83}" presName="compNode" presStyleCnt="0"/>
      <dgm:spPr/>
    </dgm:pt>
    <dgm:pt modelId="{FB8D72DF-9424-4255-9420-AABF69633083}" type="pres">
      <dgm:prSet presAssocID="{8802BB16-83D3-4391-97AA-189D83928B83}" presName="iconBgRect" presStyleLbl="bgShp" presStyleIdx="2" presStyleCnt="6"/>
      <dgm:spPr/>
    </dgm:pt>
    <dgm:pt modelId="{FA4B7072-4616-4936-871C-B7041D95DB13}" type="pres">
      <dgm:prSet presAssocID="{8802BB16-83D3-4391-97AA-189D83928B8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F9C810A-0379-4302-A0A4-0074094DBBCA}" type="pres">
      <dgm:prSet presAssocID="{8802BB16-83D3-4391-97AA-189D83928B83}" presName="spaceRect" presStyleCnt="0"/>
      <dgm:spPr/>
    </dgm:pt>
    <dgm:pt modelId="{758E6BDC-99DF-40F4-8D68-9151DE0539EF}" type="pres">
      <dgm:prSet presAssocID="{8802BB16-83D3-4391-97AA-189D83928B83}" presName="textRect" presStyleLbl="revTx" presStyleIdx="2" presStyleCnt="6">
        <dgm:presLayoutVars>
          <dgm:chMax val="1"/>
          <dgm:chPref val="1"/>
        </dgm:presLayoutVars>
      </dgm:prSet>
      <dgm:spPr/>
    </dgm:pt>
    <dgm:pt modelId="{E4B1636F-2CDC-434E-90D4-B9C3975BFB93}" type="pres">
      <dgm:prSet presAssocID="{08886D22-30CC-4359-921F-632A515EE2CF}" presName="sibTrans" presStyleCnt="0"/>
      <dgm:spPr/>
    </dgm:pt>
    <dgm:pt modelId="{9B26842D-1AA8-416D-8644-E43010946DA0}" type="pres">
      <dgm:prSet presAssocID="{A8468E10-06EF-43A8-BA32-2D9FB5341712}" presName="compNode" presStyleCnt="0"/>
      <dgm:spPr/>
    </dgm:pt>
    <dgm:pt modelId="{1C4CFE72-E1A0-4E1C-97D4-AADE2AF2E4DB}" type="pres">
      <dgm:prSet presAssocID="{A8468E10-06EF-43A8-BA32-2D9FB5341712}" presName="iconBgRect" presStyleLbl="bgShp" presStyleIdx="3" presStyleCnt="6"/>
      <dgm:spPr/>
    </dgm:pt>
    <dgm:pt modelId="{B221254A-8703-48D0-AB97-EC598320079A}" type="pres">
      <dgm:prSet presAssocID="{A8468E10-06EF-43A8-BA32-2D9FB534171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A7FA82D-7831-41E7-8052-9654C78378F7}" type="pres">
      <dgm:prSet presAssocID="{A8468E10-06EF-43A8-BA32-2D9FB5341712}" presName="spaceRect" presStyleCnt="0"/>
      <dgm:spPr/>
    </dgm:pt>
    <dgm:pt modelId="{488501BD-3B48-422F-921B-FF62056A0425}" type="pres">
      <dgm:prSet presAssocID="{A8468E10-06EF-43A8-BA32-2D9FB5341712}" presName="textRect" presStyleLbl="revTx" presStyleIdx="3" presStyleCnt="6">
        <dgm:presLayoutVars>
          <dgm:chMax val="1"/>
          <dgm:chPref val="1"/>
        </dgm:presLayoutVars>
      </dgm:prSet>
      <dgm:spPr/>
    </dgm:pt>
    <dgm:pt modelId="{8994AFC0-7540-4582-94D0-5F40CB8660A9}" type="pres">
      <dgm:prSet presAssocID="{989C8854-0B2C-43E6-9C1B-A504F8DD88BC}" presName="sibTrans" presStyleCnt="0"/>
      <dgm:spPr/>
    </dgm:pt>
    <dgm:pt modelId="{4EBCAC96-32F6-4799-8B43-22A46D9ADAC6}" type="pres">
      <dgm:prSet presAssocID="{8FFAFFF2-E172-4ED2-A2EC-400C55C62034}" presName="compNode" presStyleCnt="0"/>
      <dgm:spPr/>
    </dgm:pt>
    <dgm:pt modelId="{DA1CED3E-1EBF-4707-B263-3BDB9CBD2673}" type="pres">
      <dgm:prSet presAssocID="{8FFAFFF2-E172-4ED2-A2EC-400C55C62034}" presName="iconBgRect" presStyleLbl="bgShp" presStyleIdx="4" presStyleCnt="6"/>
      <dgm:spPr/>
    </dgm:pt>
    <dgm:pt modelId="{23E078B4-B943-4EF4-AC24-0E36E7019EE5}" type="pres">
      <dgm:prSet presAssocID="{8FFAFFF2-E172-4ED2-A2EC-400C55C6203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5C6002A9-2BAB-447B-AE7A-978BD9E5351C}" type="pres">
      <dgm:prSet presAssocID="{8FFAFFF2-E172-4ED2-A2EC-400C55C62034}" presName="spaceRect" presStyleCnt="0"/>
      <dgm:spPr/>
    </dgm:pt>
    <dgm:pt modelId="{4D6EEAD8-085F-4A0F-BBCB-24FB032DFE0E}" type="pres">
      <dgm:prSet presAssocID="{8FFAFFF2-E172-4ED2-A2EC-400C55C62034}" presName="textRect" presStyleLbl="revTx" presStyleIdx="4" presStyleCnt="6">
        <dgm:presLayoutVars>
          <dgm:chMax val="1"/>
          <dgm:chPref val="1"/>
        </dgm:presLayoutVars>
      </dgm:prSet>
      <dgm:spPr/>
    </dgm:pt>
    <dgm:pt modelId="{F3F4F9C7-5943-4000-A80E-00ECE142AE33}" type="pres">
      <dgm:prSet presAssocID="{8952F9E1-4903-44B7-8246-2E31855F25BF}" presName="sibTrans" presStyleCnt="0"/>
      <dgm:spPr/>
    </dgm:pt>
    <dgm:pt modelId="{F17A4D60-D94E-40DA-8D5B-1ECE1D949EDA}" type="pres">
      <dgm:prSet presAssocID="{8794A479-D351-486A-94AB-61B4021BF4A9}" presName="compNode" presStyleCnt="0"/>
      <dgm:spPr/>
    </dgm:pt>
    <dgm:pt modelId="{3876A238-1DEF-4701-8E4E-5A78D23EEFF5}" type="pres">
      <dgm:prSet presAssocID="{8794A479-D351-486A-94AB-61B4021BF4A9}" presName="iconBgRect" presStyleLbl="bgShp" presStyleIdx="5" presStyleCnt="6"/>
      <dgm:spPr/>
    </dgm:pt>
    <dgm:pt modelId="{9FED887F-48D1-417A-8DA8-935C644BE606}" type="pres">
      <dgm:prSet presAssocID="{8794A479-D351-486A-94AB-61B4021BF4A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B2036D62-E8A9-4F67-822D-BE751B1F4697}" type="pres">
      <dgm:prSet presAssocID="{8794A479-D351-486A-94AB-61B4021BF4A9}" presName="spaceRect" presStyleCnt="0"/>
      <dgm:spPr/>
    </dgm:pt>
    <dgm:pt modelId="{F0C59DC5-4C10-46BD-8AD8-78D0B5718EAA}" type="pres">
      <dgm:prSet presAssocID="{8794A479-D351-486A-94AB-61B4021BF4A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4166501-97AB-4C13-B1D0-F38D72467E39}" type="presOf" srcId="{8FFAFFF2-E172-4ED2-A2EC-400C55C62034}" destId="{4D6EEAD8-085F-4A0F-BBCB-24FB032DFE0E}" srcOrd="0" destOrd="0" presId="urn:microsoft.com/office/officeart/2018/5/layout/IconCircleLabelList"/>
    <dgm:cxn modelId="{FC810117-24A0-4CE6-9FAC-EA5F385D1098}" type="presOf" srcId="{8794A479-D351-486A-94AB-61B4021BF4A9}" destId="{F0C59DC5-4C10-46BD-8AD8-78D0B5718EAA}" srcOrd="0" destOrd="0" presId="urn:microsoft.com/office/officeart/2018/5/layout/IconCircleLabelList"/>
    <dgm:cxn modelId="{EE0E3C3E-7F4C-4CF4-8AF0-CAB1303D8D7E}" type="presOf" srcId="{FBFFFA6F-BFFA-4836-8C6B-5EBA978B0791}" destId="{607FE64A-9A3E-413D-A886-5A2847687618}" srcOrd="0" destOrd="0" presId="urn:microsoft.com/office/officeart/2018/5/layout/IconCircleLabelList"/>
    <dgm:cxn modelId="{B0B37340-EC93-49A6-B1C7-BDE3064EB488}" type="presOf" srcId="{5D9B5D6C-DBFD-4A63-884E-DCED8E726932}" destId="{6A3319A3-C39F-443D-9DFB-529B01E0B2E2}" srcOrd="0" destOrd="0" presId="urn:microsoft.com/office/officeart/2018/5/layout/IconCircleLabelList"/>
    <dgm:cxn modelId="{0062A55B-303F-443D-B37D-0A13D1C70EA9}" srcId="{08CA06A0-72DE-4669-BB1B-06D259477F3C}" destId="{8794A479-D351-486A-94AB-61B4021BF4A9}" srcOrd="5" destOrd="0" parTransId="{6384EB03-EE87-437D-8DCC-401730E4A66A}" sibTransId="{9F71E7E1-1634-4AE2-A891-0C4CD9C22704}"/>
    <dgm:cxn modelId="{E7D0D442-923D-4DFA-9EAD-1A88D237B061}" srcId="{08CA06A0-72DE-4669-BB1B-06D259477F3C}" destId="{5D9B5D6C-DBFD-4A63-884E-DCED8E726932}" srcOrd="1" destOrd="0" parTransId="{9CC8380E-67CC-4807-8E84-E16037472ADB}" sibTransId="{FF8D8A0E-5B79-4968-B630-A7A8379D6101}"/>
    <dgm:cxn modelId="{5F9B2A71-7591-4DB2-B94F-94657A147976}" type="presOf" srcId="{8802BB16-83D3-4391-97AA-189D83928B83}" destId="{758E6BDC-99DF-40F4-8D68-9151DE0539EF}" srcOrd="0" destOrd="0" presId="urn:microsoft.com/office/officeart/2018/5/layout/IconCircleLabelList"/>
    <dgm:cxn modelId="{DE3B7C54-1A14-4174-913A-E34F4B6D95AE}" type="presOf" srcId="{A8468E10-06EF-43A8-BA32-2D9FB5341712}" destId="{488501BD-3B48-422F-921B-FF62056A0425}" srcOrd="0" destOrd="0" presId="urn:microsoft.com/office/officeart/2018/5/layout/IconCircleLabelList"/>
    <dgm:cxn modelId="{4C077383-2ACD-4723-94CC-F68E3E6C9BA3}" srcId="{08CA06A0-72DE-4669-BB1B-06D259477F3C}" destId="{8802BB16-83D3-4391-97AA-189D83928B83}" srcOrd="2" destOrd="0" parTransId="{1DD4C408-67E1-46B4-A2D4-CA37182CE807}" sibTransId="{08886D22-30CC-4359-921F-632A515EE2CF}"/>
    <dgm:cxn modelId="{E71ED49E-E963-4169-A3D4-5496312A82E5}" srcId="{08CA06A0-72DE-4669-BB1B-06D259477F3C}" destId="{A8468E10-06EF-43A8-BA32-2D9FB5341712}" srcOrd="3" destOrd="0" parTransId="{292DABC1-FF9D-40EF-8FF5-395AD940943E}" sibTransId="{989C8854-0B2C-43E6-9C1B-A504F8DD88BC}"/>
    <dgm:cxn modelId="{A6BD99A6-667B-4F0C-99B0-766BC271ADCA}" srcId="{08CA06A0-72DE-4669-BB1B-06D259477F3C}" destId="{FBFFFA6F-BFFA-4836-8C6B-5EBA978B0791}" srcOrd="0" destOrd="0" parTransId="{4B93010E-F41C-43F8-988A-D4FA080E1F19}" sibTransId="{20B0F1C0-DCE7-4943-AC26-5D24A6EE3E72}"/>
    <dgm:cxn modelId="{4E1C53BE-7B3F-49D0-A607-4A31F169E823}" type="presOf" srcId="{08CA06A0-72DE-4669-BB1B-06D259477F3C}" destId="{607B252E-8187-4E10-863F-FC181D49269C}" srcOrd="0" destOrd="0" presId="urn:microsoft.com/office/officeart/2018/5/layout/IconCircleLabelList"/>
    <dgm:cxn modelId="{0CDB47C0-C7B6-4BCE-8A02-204D5A22FAE9}" srcId="{08CA06A0-72DE-4669-BB1B-06D259477F3C}" destId="{8FFAFFF2-E172-4ED2-A2EC-400C55C62034}" srcOrd="4" destOrd="0" parTransId="{7DC60BA1-AFE2-44D4-8138-B8759D853ECC}" sibTransId="{8952F9E1-4903-44B7-8246-2E31855F25BF}"/>
    <dgm:cxn modelId="{0EF78D19-C887-482D-9B1F-57B16BA819A0}" type="presParOf" srcId="{607B252E-8187-4E10-863F-FC181D49269C}" destId="{D9428A23-1E47-48C4-BB54-E763A8CF6019}" srcOrd="0" destOrd="0" presId="urn:microsoft.com/office/officeart/2018/5/layout/IconCircleLabelList"/>
    <dgm:cxn modelId="{DF0DDA29-B3A8-4E37-ADAD-8CA96232BE26}" type="presParOf" srcId="{D9428A23-1E47-48C4-BB54-E763A8CF6019}" destId="{D3E89A2D-D003-4668-9709-295E19B451F5}" srcOrd="0" destOrd="0" presId="urn:microsoft.com/office/officeart/2018/5/layout/IconCircleLabelList"/>
    <dgm:cxn modelId="{778296DA-1399-4523-A4DE-D26DB7E7161A}" type="presParOf" srcId="{D9428A23-1E47-48C4-BB54-E763A8CF6019}" destId="{E5DF2100-16C6-48C5-8441-29EA6BCD0139}" srcOrd="1" destOrd="0" presId="urn:microsoft.com/office/officeart/2018/5/layout/IconCircleLabelList"/>
    <dgm:cxn modelId="{1A4D2C30-F18F-4D51-BFCA-6B5A5C9DEAE9}" type="presParOf" srcId="{D9428A23-1E47-48C4-BB54-E763A8CF6019}" destId="{1F7A13A3-3F52-4D6D-AEE4-796FF11103B4}" srcOrd="2" destOrd="0" presId="urn:microsoft.com/office/officeart/2018/5/layout/IconCircleLabelList"/>
    <dgm:cxn modelId="{ED89D501-337E-4873-9AC1-76A45B5E00A3}" type="presParOf" srcId="{D9428A23-1E47-48C4-BB54-E763A8CF6019}" destId="{607FE64A-9A3E-413D-A886-5A2847687618}" srcOrd="3" destOrd="0" presId="urn:microsoft.com/office/officeart/2018/5/layout/IconCircleLabelList"/>
    <dgm:cxn modelId="{CADD0F32-7E3C-4984-881F-BB47B29141CD}" type="presParOf" srcId="{607B252E-8187-4E10-863F-FC181D49269C}" destId="{111BDF57-577A-4B4C-BEC5-5E4CAD55672F}" srcOrd="1" destOrd="0" presId="urn:microsoft.com/office/officeart/2018/5/layout/IconCircleLabelList"/>
    <dgm:cxn modelId="{FE8758EF-DB37-4B3A-8391-9C32AE7BD8C8}" type="presParOf" srcId="{607B252E-8187-4E10-863F-FC181D49269C}" destId="{872D9C43-D856-4FB5-945A-D41C61F5AFF1}" srcOrd="2" destOrd="0" presId="urn:microsoft.com/office/officeart/2018/5/layout/IconCircleLabelList"/>
    <dgm:cxn modelId="{4C929DAA-F10E-4B2A-894A-3D83E97F4BF2}" type="presParOf" srcId="{872D9C43-D856-4FB5-945A-D41C61F5AFF1}" destId="{F0567408-8EDD-4187-AF76-BAB893DA9C71}" srcOrd="0" destOrd="0" presId="urn:microsoft.com/office/officeart/2018/5/layout/IconCircleLabelList"/>
    <dgm:cxn modelId="{A0CAA3C8-DE3C-4ABE-BCBC-527A7D13F4CF}" type="presParOf" srcId="{872D9C43-D856-4FB5-945A-D41C61F5AFF1}" destId="{DA606B6B-A12B-4D53-8ED6-E235E3A8FEF2}" srcOrd="1" destOrd="0" presId="urn:microsoft.com/office/officeart/2018/5/layout/IconCircleLabelList"/>
    <dgm:cxn modelId="{ABA2C337-9AC0-4DD7-99B8-BAECF1CA2536}" type="presParOf" srcId="{872D9C43-D856-4FB5-945A-D41C61F5AFF1}" destId="{6FFD4BE5-4CE5-4319-B5C8-062D754C4F7C}" srcOrd="2" destOrd="0" presId="urn:microsoft.com/office/officeart/2018/5/layout/IconCircleLabelList"/>
    <dgm:cxn modelId="{10C8A62C-FD64-4D0E-BA50-A3BF3E4399A3}" type="presParOf" srcId="{872D9C43-D856-4FB5-945A-D41C61F5AFF1}" destId="{6A3319A3-C39F-443D-9DFB-529B01E0B2E2}" srcOrd="3" destOrd="0" presId="urn:microsoft.com/office/officeart/2018/5/layout/IconCircleLabelList"/>
    <dgm:cxn modelId="{3CD1584B-66D1-4510-87E6-495E3F93F532}" type="presParOf" srcId="{607B252E-8187-4E10-863F-FC181D49269C}" destId="{3A6CCCBC-2B3E-44CF-9B7C-DAF4760E88B4}" srcOrd="3" destOrd="0" presId="urn:microsoft.com/office/officeart/2018/5/layout/IconCircleLabelList"/>
    <dgm:cxn modelId="{CC69E2EA-CA60-4C06-B1CE-179449D13141}" type="presParOf" srcId="{607B252E-8187-4E10-863F-FC181D49269C}" destId="{E4962A37-802A-4459-B6F0-2921431B879A}" srcOrd="4" destOrd="0" presId="urn:microsoft.com/office/officeart/2018/5/layout/IconCircleLabelList"/>
    <dgm:cxn modelId="{DE68B1F6-2B3C-4510-AE58-51AAC364EF37}" type="presParOf" srcId="{E4962A37-802A-4459-B6F0-2921431B879A}" destId="{FB8D72DF-9424-4255-9420-AABF69633083}" srcOrd="0" destOrd="0" presId="urn:microsoft.com/office/officeart/2018/5/layout/IconCircleLabelList"/>
    <dgm:cxn modelId="{FA093CC5-C3E5-4A60-973B-45BB3704FB24}" type="presParOf" srcId="{E4962A37-802A-4459-B6F0-2921431B879A}" destId="{FA4B7072-4616-4936-871C-B7041D95DB13}" srcOrd="1" destOrd="0" presId="urn:microsoft.com/office/officeart/2018/5/layout/IconCircleLabelList"/>
    <dgm:cxn modelId="{798B0583-D3D9-4F82-AFD7-ECAEBAFC4603}" type="presParOf" srcId="{E4962A37-802A-4459-B6F0-2921431B879A}" destId="{5F9C810A-0379-4302-A0A4-0074094DBBCA}" srcOrd="2" destOrd="0" presId="urn:microsoft.com/office/officeart/2018/5/layout/IconCircleLabelList"/>
    <dgm:cxn modelId="{200C3DFF-49F2-4712-BB4A-137FF2AD3939}" type="presParOf" srcId="{E4962A37-802A-4459-B6F0-2921431B879A}" destId="{758E6BDC-99DF-40F4-8D68-9151DE0539EF}" srcOrd="3" destOrd="0" presId="urn:microsoft.com/office/officeart/2018/5/layout/IconCircleLabelList"/>
    <dgm:cxn modelId="{75BF2509-908C-49C8-A62D-AF72A10593E1}" type="presParOf" srcId="{607B252E-8187-4E10-863F-FC181D49269C}" destId="{E4B1636F-2CDC-434E-90D4-B9C3975BFB93}" srcOrd="5" destOrd="0" presId="urn:microsoft.com/office/officeart/2018/5/layout/IconCircleLabelList"/>
    <dgm:cxn modelId="{8B14DE83-3649-42AA-AB0B-75706397A3E5}" type="presParOf" srcId="{607B252E-8187-4E10-863F-FC181D49269C}" destId="{9B26842D-1AA8-416D-8644-E43010946DA0}" srcOrd="6" destOrd="0" presId="urn:microsoft.com/office/officeart/2018/5/layout/IconCircleLabelList"/>
    <dgm:cxn modelId="{F19F52C8-BF6B-4852-8846-C7B82B6BE5F0}" type="presParOf" srcId="{9B26842D-1AA8-416D-8644-E43010946DA0}" destId="{1C4CFE72-E1A0-4E1C-97D4-AADE2AF2E4DB}" srcOrd="0" destOrd="0" presId="urn:microsoft.com/office/officeart/2018/5/layout/IconCircleLabelList"/>
    <dgm:cxn modelId="{E3E90462-7B44-458F-AD37-CCEA3246A464}" type="presParOf" srcId="{9B26842D-1AA8-416D-8644-E43010946DA0}" destId="{B221254A-8703-48D0-AB97-EC598320079A}" srcOrd="1" destOrd="0" presId="urn:microsoft.com/office/officeart/2018/5/layout/IconCircleLabelList"/>
    <dgm:cxn modelId="{9962924D-D069-4624-89CA-E0B37D19D481}" type="presParOf" srcId="{9B26842D-1AA8-416D-8644-E43010946DA0}" destId="{4A7FA82D-7831-41E7-8052-9654C78378F7}" srcOrd="2" destOrd="0" presId="urn:microsoft.com/office/officeart/2018/5/layout/IconCircleLabelList"/>
    <dgm:cxn modelId="{A09682D2-B837-4523-9E4A-4E702C060963}" type="presParOf" srcId="{9B26842D-1AA8-416D-8644-E43010946DA0}" destId="{488501BD-3B48-422F-921B-FF62056A0425}" srcOrd="3" destOrd="0" presId="urn:microsoft.com/office/officeart/2018/5/layout/IconCircleLabelList"/>
    <dgm:cxn modelId="{5B968472-D932-4123-801A-D51D1DEB901D}" type="presParOf" srcId="{607B252E-8187-4E10-863F-FC181D49269C}" destId="{8994AFC0-7540-4582-94D0-5F40CB8660A9}" srcOrd="7" destOrd="0" presId="urn:microsoft.com/office/officeart/2018/5/layout/IconCircleLabelList"/>
    <dgm:cxn modelId="{75039CE7-8C71-4A5D-946B-46174C5CE084}" type="presParOf" srcId="{607B252E-8187-4E10-863F-FC181D49269C}" destId="{4EBCAC96-32F6-4799-8B43-22A46D9ADAC6}" srcOrd="8" destOrd="0" presId="urn:microsoft.com/office/officeart/2018/5/layout/IconCircleLabelList"/>
    <dgm:cxn modelId="{9910A35B-3824-4D93-B9DF-BB4F743FFE58}" type="presParOf" srcId="{4EBCAC96-32F6-4799-8B43-22A46D9ADAC6}" destId="{DA1CED3E-1EBF-4707-B263-3BDB9CBD2673}" srcOrd="0" destOrd="0" presId="urn:microsoft.com/office/officeart/2018/5/layout/IconCircleLabelList"/>
    <dgm:cxn modelId="{282425C0-DCDF-4A57-AE14-146C5D5A99C7}" type="presParOf" srcId="{4EBCAC96-32F6-4799-8B43-22A46D9ADAC6}" destId="{23E078B4-B943-4EF4-AC24-0E36E7019EE5}" srcOrd="1" destOrd="0" presId="urn:microsoft.com/office/officeart/2018/5/layout/IconCircleLabelList"/>
    <dgm:cxn modelId="{3786F7CE-A5A8-436D-BB97-1E9AC4B94009}" type="presParOf" srcId="{4EBCAC96-32F6-4799-8B43-22A46D9ADAC6}" destId="{5C6002A9-2BAB-447B-AE7A-978BD9E5351C}" srcOrd="2" destOrd="0" presId="urn:microsoft.com/office/officeart/2018/5/layout/IconCircleLabelList"/>
    <dgm:cxn modelId="{A4EF615D-12D1-4547-BDEE-D792D4671989}" type="presParOf" srcId="{4EBCAC96-32F6-4799-8B43-22A46D9ADAC6}" destId="{4D6EEAD8-085F-4A0F-BBCB-24FB032DFE0E}" srcOrd="3" destOrd="0" presId="urn:microsoft.com/office/officeart/2018/5/layout/IconCircleLabelList"/>
    <dgm:cxn modelId="{82D25557-168B-4FF0-BD9D-FBCF05D71B28}" type="presParOf" srcId="{607B252E-8187-4E10-863F-FC181D49269C}" destId="{F3F4F9C7-5943-4000-A80E-00ECE142AE33}" srcOrd="9" destOrd="0" presId="urn:microsoft.com/office/officeart/2018/5/layout/IconCircleLabelList"/>
    <dgm:cxn modelId="{6C52EE6B-9AF4-4796-9BA3-A27F45240075}" type="presParOf" srcId="{607B252E-8187-4E10-863F-FC181D49269C}" destId="{F17A4D60-D94E-40DA-8D5B-1ECE1D949EDA}" srcOrd="10" destOrd="0" presId="urn:microsoft.com/office/officeart/2018/5/layout/IconCircleLabelList"/>
    <dgm:cxn modelId="{45225160-9CFC-49E0-8A71-5AD405A47952}" type="presParOf" srcId="{F17A4D60-D94E-40DA-8D5B-1ECE1D949EDA}" destId="{3876A238-1DEF-4701-8E4E-5A78D23EEFF5}" srcOrd="0" destOrd="0" presId="urn:microsoft.com/office/officeart/2018/5/layout/IconCircleLabelList"/>
    <dgm:cxn modelId="{7BEE581A-DC09-42CC-9C46-C02FD4BEB7E7}" type="presParOf" srcId="{F17A4D60-D94E-40DA-8D5B-1ECE1D949EDA}" destId="{9FED887F-48D1-417A-8DA8-935C644BE606}" srcOrd="1" destOrd="0" presId="urn:microsoft.com/office/officeart/2018/5/layout/IconCircleLabelList"/>
    <dgm:cxn modelId="{EF210801-4F95-493A-80B2-F869D1264D3D}" type="presParOf" srcId="{F17A4D60-D94E-40DA-8D5B-1ECE1D949EDA}" destId="{B2036D62-E8A9-4F67-822D-BE751B1F4697}" srcOrd="2" destOrd="0" presId="urn:microsoft.com/office/officeart/2018/5/layout/IconCircleLabelList"/>
    <dgm:cxn modelId="{7E4FD426-27A1-4C6F-BC5E-D120A1C819BF}" type="presParOf" srcId="{F17A4D60-D94E-40DA-8D5B-1ECE1D949EDA}" destId="{F0C59DC5-4C10-46BD-8AD8-78D0B5718EA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DD9475-092E-4D5E-9FE1-0A338BEDB045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64E948D-2C9C-4F0F-8E31-B31F5D49A320}">
      <dgm:prSet custT="1"/>
      <dgm:spPr/>
      <dgm:t>
        <a:bodyPr/>
        <a:lstStyle/>
        <a:p>
          <a:r>
            <a:rPr lang="en-US" sz="1800" b="1" i="0" dirty="0"/>
            <a:t>Create employee accounts</a:t>
          </a:r>
          <a:endParaRPr lang="en-US" sz="1800" b="1" dirty="0"/>
        </a:p>
      </dgm:t>
    </dgm:pt>
    <dgm:pt modelId="{619F17BB-DE0A-4A67-BC2D-BA8B357B6B78}" type="parTrans" cxnId="{1FF9024A-1067-4DAB-9964-8E135C06A47B}">
      <dgm:prSet/>
      <dgm:spPr/>
      <dgm:t>
        <a:bodyPr/>
        <a:lstStyle/>
        <a:p>
          <a:endParaRPr lang="en-US"/>
        </a:p>
      </dgm:t>
    </dgm:pt>
    <dgm:pt modelId="{8CDBD520-225B-4748-9661-505555AD7221}" type="sibTrans" cxnId="{1FF9024A-1067-4DAB-9964-8E135C06A47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44C2C81-6FBE-42AA-85DA-068807A0CB6A}">
      <dgm:prSet custT="1"/>
      <dgm:spPr/>
      <dgm:t>
        <a:bodyPr/>
        <a:lstStyle/>
        <a:p>
          <a:r>
            <a:rPr lang="en-US" sz="1800" b="1" i="0" dirty="0"/>
            <a:t>Delete employee accounts</a:t>
          </a:r>
          <a:endParaRPr lang="en-US" sz="1800" b="1" dirty="0"/>
        </a:p>
      </dgm:t>
    </dgm:pt>
    <dgm:pt modelId="{610F4401-97C0-4037-8C1D-B900DD56D20A}" type="parTrans" cxnId="{EF7AE3E2-1368-4116-A76B-BB9ED723DAB9}">
      <dgm:prSet/>
      <dgm:spPr/>
      <dgm:t>
        <a:bodyPr/>
        <a:lstStyle/>
        <a:p>
          <a:endParaRPr lang="en-US"/>
        </a:p>
      </dgm:t>
    </dgm:pt>
    <dgm:pt modelId="{77398C9D-5686-4F4C-A352-1CD70FFB9218}" type="sibTrans" cxnId="{EF7AE3E2-1368-4116-A76B-BB9ED723DAB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2529429-E79E-4903-91C1-1F72DBE54385}">
      <dgm:prSet custT="1"/>
      <dgm:spPr/>
      <dgm:t>
        <a:bodyPr/>
        <a:lstStyle/>
        <a:p>
          <a:r>
            <a:rPr lang="en-US" sz="1800" b="1" i="0" dirty="0"/>
            <a:t>Update employee accounts</a:t>
          </a:r>
          <a:endParaRPr lang="en-US" sz="1800" b="1" dirty="0"/>
        </a:p>
      </dgm:t>
    </dgm:pt>
    <dgm:pt modelId="{7C9D9188-B216-4C80-8ECD-10FD9A359F61}" type="parTrans" cxnId="{CB8A96EE-7D88-4F67-A944-542F131BCDF7}">
      <dgm:prSet/>
      <dgm:spPr/>
      <dgm:t>
        <a:bodyPr/>
        <a:lstStyle/>
        <a:p>
          <a:endParaRPr lang="en-US"/>
        </a:p>
      </dgm:t>
    </dgm:pt>
    <dgm:pt modelId="{0945FA83-C610-4A2B-825E-C7E8FD938B5B}" type="sibTrans" cxnId="{CB8A96EE-7D88-4F67-A944-542F131BCDF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07E535A-52B1-4BF2-A6F9-0C4798301C49}">
      <dgm:prSet custT="1"/>
      <dgm:spPr/>
      <dgm:t>
        <a:bodyPr/>
        <a:lstStyle/>
        <a:p>
          <a:r>
            <a:rPr lang="en-US" sz="1800" b="1" i="0" dirty="0"/>
            <a:t>Change employee account passwords </a:t>
          </a:r>
          <a:endParaRPr lang="en-US" sz="1800" b="1" dirty="0"/>
        </a:p>
      </dgm:t>
    </dgm:pt>
    <dgm:pt modelId="{F67A09CF-4FB5-43AE-88AF-9CBF6C7BA40D}" type="parTrans" cxnId="{C35A0559-82A0-4D10-9DF9-737BBE582379}">
      <dgm:prSet/>
      <dgm:spPr/>
      <dgm:t>
        <a:bodyPr/>
        <a:lstStyle/>
        <a:p>
          <a:endParaRPr lang="en-US"/>
        </a:p>
      </dgm:t>
    </dgm:pt>
    <dgm:pt modelId="{81C345EF-EFE3-4FF1-BFEE-A786FD78057F}" type="sibTrans" cxnId="{C35A0559-82A0-4D10-9DF9-737BBE58237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100D024-3FCC-4B2E-BC26-024B5EE204FD}">
      <dgm:prSet custT="1"/>
      <dgm:spPr/>
      <dgm:t>
        <a:bodyPr/>
        <a:lstStyle/>
        <a:p>
          <a:r>
            <a:rPr lang="en-US" sz="1800" b="1" i="0" dirty="0"/>
            <a:t>Generate analytic reports</a:t>
          </a:r>
          <a:endParaRPr lang="en-US" sz="1800" b="1" dirty="0"/>
        </a:p>
      </dgm:t>
    </dgm:pt>
    <dgm:pt modelId="{D0710E5D-1FA1-4C25-A7FF-A0894BE45DA7}" type="parTrans" cxnId="{7B9B64E8-226F-4ED8-BD8F-A7BE99F4449C}">
      <dgm:prSet/>
      <dgm:spPr/>
      <dgm:t>
        <a:bodyPr/>
        <a:lstStyle/>
        <a:p>
          <a:endParaRPr lang="en-US"/>
        </a:p>
      </dgm:t>
    </dgm:pt>
    <dgm:pt modelId="{00D2803C-F24B-4764-8BB3-28EE9B39E53F}" type="sibTrans" cxnId="{7B9B64E8-226F-4ED8-BD8F-A7BE99F4449C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E59E007D-A67B-43D5-A74E-6B9921CA6041}" type="pres">
      <dgm:prSet presAssocID="{DCDD9475-092E-4D5E-9FE1-0A338BEDB045}" presName="Name0" presStyleCnt="0">
        <dgm:presLayoutVars>
          <dgm:animLvl val="lvl"/>
          <dgm:resizeHandles val="exact"/>
        </dgm:presLayoutVars>
      </dgm:prSet>
      <dgm:spPr/>
    </dgm:pt>
    <dgm:pt modelId="{67815A46-DD3D-4E51-983A-71ED8738E3A4}" type="pres">
      <dgm:prSet presAssocID="{C64E948D-2C9C-4F0F-8E31-B31F5D49A320}" presName="compositeNode" presStyleCnt="0">
        <dgm:presLayoutVars>
          <dgm:bulletEnabled val="1"/>
        </dgm:presLayoutVars>
      </dgm:prSet>
      <dgm:spPr/>
    </dgm:pt>
    <dgm:pt modelId="{5CFC2FA6-0910-40EB-A4C4-A82B6AF911EF}" type="pres">
      <dgm:prSet presAssocID="{C64E948D-2C9C-4F0F-8E31-B31F5D49A320}" presName="bgRect" presStyleLbl="bgAccFollowNode1" presStyleIdx="0" presStyleCnt="5"/>
      <dgm:spPr/>
    </dgm:pt>
    <dgm:pt modelId="{665CF3FE-E793-4EA5-A9D2-A9F7EA5D9D97}" type="pres">
      <dgm:prSet presAssocID="{8CDBD520-225B-4748-9661-505555AD7221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0D1E22F4-31DA-4421-9F55-723C78422B8B}" type="pres">
      <dgm:prSet presAssocID="{C64E948D-2C9C-4F0F-8E31-B31F5D49A320}" presName="bottomLine" presStyleLbl="alignNode1" presStyleIdx="1" presStyleCnt="10">
        <dgm:presLayoutVars/>
      </dgm:prSet>
      <dgm:spPr/>
    </dgm:pt>
    <dgm:pt modelId="{E9221519-7729-49C5-9D0F-74FFDF6F8258}" type="pres">
      <dgm:prSet presAssocID="{C64E948D-2C9C-4F0F-8E31-B31F5D49A320}" presName="nodeText" presStyleLbl="bgAccFollowNode1" presStyleIdx="0" presStyleCnt="5">
        <dgm:presLayoutVars>
          <dgm:bulletEnabled val="1"/>
        </dgm:presLayoutVars>
      </dgm:prSet>
      <dgm:spPr/>
    </dgm:pt>
    <dgm:pt modelId="{613859A2-6788-4CA8-941D-D5A92E5E6932}" type="pres">
      <dgm:prSet presAssocID="{8CDBD520-225B-4748-9661-505555AD7221}" presName="sibTrans" presStyleCnt="0"/>
      <dgm:spPr/>
    </dgm:pt>
    <dgm:pt modelId="{1F9F0EDA-1162-472C-8C14-3965F28F3752}" type="pres">
      <dgm:prSet presAssocID="{D44C2C81-6FBE-42AA-85DA-068807A0CB6A}" presName="compositeNode" presStyleCnt="0">
        <dgm:presLayoutVars>
          <dgm:bulletEnabled val="1"/>
        </dgm:presLayoutVars>
      </dgm:prSet>
      <dgm:spPr/>
    </dgm:pt>
    <dgm:pt modelId="{427AA33B-A54D-4FBB-B4F8-8B7699A4ACF1}" type="pres">
      <dgm:prSet presAssocID="{D44C2C81-6FBE-42AA-85DA-068807A0CB6A}" presName="bgRect" presStyleLbl="bgAccFollowNode1" presStyleIdx="1" presStyleCnt="5"/>
      <dgm:spPr/>
    </dgm:pt>
    <dgm:pt modelId="{7FEF709E-5BDE-43E4-B0E3-E384217F44A5}" type="pres">
      <dgm:prSet presAssocID="{77398C9D-5686-4F4C-A352-1CD70FFB9218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C5B4BDBA-2FEC-40A7-B03E-296EF6303D73}" type="pres">
      <dgm:prSet presAssocID="{D44C2C81-6FBE-42AA-85DA-068807A0CB6A}" presName="bottomLine" presStyleLbl="alignNode1" presStyleIdx="3" presStyleCnt="10">
        <dgm:presLayoutVars/>
      </dgm:prSet>
      <dgm:spPr/>
    </dgm:pt>
    <dgm:pt modelId="{2546E9D3-2F66-43F8-A07F-3C598802CE96}" type="pres">
      <dgm:prSet presAssocID="{D44C2C81-6FBE-42AA-85DA-068807A0CB6A}" presName="nodeText" presStyleLbl="bgAccFollowNode1" presStyleIdx="1" presStyleCnt="5">
        <dgm:presLayoutVars>
          <dgm:bulletEnabled val="1"/>
        </dgm:presLayoutVars>
      </dgm:prSet>
      <dgm:spPr/>
    </dgm:pt>
    <dgm:pt modelId="{A768A51F-08C9-4DA2-BE08-492A6D185F80}" type="pres">
      <dgm:prSet presAssocID="{77398C9D-5686-4F4C-A352-1CD70FFB9218}" presName="sibTrans" presStyleCnt="0"/>
      <dgm:spPr/>
    </dgm:pt>
    <dgm:pt modelId="{A648A6C6-0446-4283-B28A-43C337F1E247}" type="pres">
      <dgm:prSet presAssocID="{B2529429-E79E-4903-91C1-1F72DBE54385}" presName="compositeNode" presStyleCnt="0">
        <dgm:presLayoutVars>
          <dgm:bulletEnabled val="1"/>
        </dgm:presLayoutVars>
      </dgm:prSet>
      <dgm:spPr/>
    </dgm:pt>
    <dgm:pt modelId="{156D0F9C-5C58-489F-8F6E-5E0F8591864C}" type="pres">
      <dgm:prSet presAssocID="{B2529429-E79E-4903-91C1-1F72DBE54385}" presName="bgRect" presStyleLbl="bgAccFollowNode1" presStyleIdx="2" presStyleCnt="5"/>
      <dgm:spPr/>
    </dgm:pt>
    <dgm:pt modelId="{7A415206-1695-4691-B55D-893765BFDDC6}" type="pres">
      <dgm:prSet presAssocID="{0945FA83-C610-4A2B-825E-C7E8FD938B5B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E295C576-7300-4A03-BC7D-120D121A205D}" type="pres">
      <dgm:prSet presAssocID="{B2529429-E79E-4903-91C1-1F72DBE54385}" presName="bottomLine" presStyleLbl="alignNode1" presStyleIdx="5" presStyleCnt="10">
        <dgm:presLayoutVars/>
      </dgm:prSet>
      <dgm:spPr/>
    </dgm:pt>
    <dgm:pt modelId="{F9D33ABE-EC4E-4301-ACFE-4AEEE9392D91}" type="pres">
      <dgm:prSet presAssocID="{B2529429-E79E-4903-91C1-1F72DBE54385}" presName="nodeText" presStyleLbl="bgAccFollowNode1" presStyleIdx="2" presStyleCnt="5">
        <dgm:presLayoutVars>
          <dgm:bulletEnabled val="1"/>
        </dgm:presLayoutVars>
      </dgm:prSet>
      <dgm:spPr/>
    </dgm:pt>
    <dgm:pt modelId="{6A870A29-1A2B-4622-BA5B-72B0CC44C049}" type="pres">
      <dgm:prSet presAssocID="{0945FA83-C610-4A2B-825E-C7E8FD938B5B}" presName="sibTrans" presStyleCnt="0"/>
      <dgm:spPr/>
    </dgm:pt>
    <dgm:pt modelId="{4CDE07AA-F881-42FA-A588-121609BF3267}" type="pres">
      <dgm:prSet presAssocID="{407E535A-52B1-4BF2-A6F9-0C4798301C49}" presName="compositeNode" presStyleCnt="0">
        <dgm:presLayoutVars>
          <dgm:bulletEnabled val="1"/>
        </dgm:presLayoutVars>
      </dgm:prSet>
      <dgm:spPr/>
    </dgm:pt>
    <dgm:pt modelId="{16ED04D2-B973-4CCF-BF8C-D2FE820490CC}" type="pres">
      <dgm:prSet presAssocID="{407E535A-52B1-4BF2-A6F9-0C4798301C49}" presName="bgRect" presStyleLbl="bgAccFollowNode1" presStyleIdx="3" presStyleCnt="5"/>
      <dgm:spPr/>
    </dgm:pt>
    <dgm:pt modelId="{63C9A020-B597-4308-A33E-793D0074E126}" type="pres">
      <dgm:prSet presAssocID="{81C345EF-EFE3-4FF1-BFEE-A786FD78057F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F9504623-9EB0-4425-B319-02D39E0604CC}" type="pres">
      <dgm:prSet presAssocID="{407E535A-52B1-4BF2-A6F9-0C4798301C49}" presName="bottomLine" presStyleLbl="alignNode1" presStyleIdx="7" presStyleCnt="10">
        <dgm:presLayoutVars/>
      </dgm:prSet>
      <dgm:spPr/>
    </dgm:pt>
    <dgm:pt modelId="{33010686-8F8F-4AAE-8C48-01C79ABC7B39}" type="pres">
      <dgm:prSet presAssocID="{407E535A-52B1-4BF2-A6F9-0C4798301C49}" presName="nodeText" presStyleLbl="bgAccFollowNode1" presStyleIdx="3" presStyleCnt="5">
        <dgm:presLayoutVars>
          <dgm:bulletEnabled val="1"/>
        </dgm:presLayoutVars>
      </dgm:prSet>
      <dgm:spPr/>
    </dgm:pt>
    <dgm:pt modelId="{D222156E-466F-46D0-A438-EB869E016435}" type="pres">
      <dgm:prSet presAssocID="{81C345EF-EFE3-4FF1-BFEE-A786FD78057F}" presName="sibTrans" presStyleCnt="0"/>
      <dgm:spPr/>
    </dgm:pt>
    <dgm:pt modelId="{68C8837D-7244-4F71-96FC-EB6A48A1310A}" type="pres">
      <dgm:prSet presAssocID="{F100D024-3FCC-4B2E-BC26-024B5EE204FD}" presName="compositeNode" presStyleCnt="0">
        <dgm:presLayoutVars>
          <dgm:bulletEnabled val="1"/>
        </dgm:presLayoutVars>
      </dgm:prSet>
      <dgm:spPr/>
    </dgm:pt>
    <dgm:pt modelId="{869E9436-E0B0-462B-B235-585CC356E222}" type="pres">
      <dgm:prSet presAssocID="{F100D024-3FCC-4B2E-BC26-024B5EE204FD}" presName="bgRect" presStyleLbl="bgAccFollowNode1" presStyleIdx="4" presStyleCnt="5"/>
      <dgm:spPr/>
    </dgm:pt>
    <dgm:pt modelId="{D074CD35-870C-4359-B5D8-5ADB4CC28099}" type="pres">
      <dgm:prSet presAssocID="{00D2803C-F24B-4764-8BB3-28EE9B39E53F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43BD9E85-120A-47F2-8DB1-A0368368316A}" type="pres">
      <dgm:prSet presAssocID="{F100D024-3FCC-4B2E-BC26-024B5EE204FD}" presName="bottomLine" presStyleLbl="alignNode1" presStyleIdx="9" presStyleCnt="10">
        <dgm:presLayoutVars/>
      </dgm:prSet>
      <dgm:spPr/>
    </dgm:pt>
    <dgm:pt modelId="{BA690562-5B34-4A4C-B8B9-79CD9E66BAE4}" type="pres">
      <dgm:prSet presAssocID="{F100D024-3FCC-4B2E-BC26-024B5EE204FD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518E3E0E-0E2A-452B-AA20-127E37889030}" type="presOf" srcId="{407E535A-52B1-4BF2-A6F9-0C4798301C49}" destId="{33010686-8F8F-4AAE-8C48-01C79ABC7B39}" srcOrd="1" destOrd="0" presId="urn:microsoft.com/office/officeart/2016/7/layout/BasicLinearProcessNumbered"/>
    <dgm:cxn modelId="{C95E3F10-F098-4799-AB71-F61CC820AA68}" type="presOf" srcId="{8CDBD520-225B-4748-9661-505555AD7221}" destId="{665CF3FE-E793-4EA5-A9D2-A9F7EA5D9D97}" srcOrd="0" destOrd="0" presId="urn:microsoft.com/office/officeart/2016/7/layout/BasicLinearProcessNumbered"/>
    <dgm:cxn modelId="{158D0B28-414B-41FA-92C4-925693E7A840}" type="presOf" srcId="{F100D024-3FCC-4B2E-BC26-024B5EE204FD}" destId="{BA690562-5B34-4A4C-B8B9-79CD9E66BAE4}" srcOrd="1" destOrd="0" presId="urn:microsoft.com/office/officeart/2016/7/layout/BasicLinearProcessNumbered"/>
    <dgm:cxn modelId="{F7A0EC36-B742-4333-AD69-E29CEB8C7659}" type="presOf" srcId="{D44C2C81-6FBE-42AA-85DA-068807A0CB6A}" destId="{427AA33B-A54D-4FBB-B4F8-8B7699A4ACF1}" srcOrd="0" destOrd="0" presId="urn:microsoft.com/office/officeart/2016/7/layout/BasicLinearProcessNumbered"/>
    <dgm:cxn modelId="{2F24E25D-E8E5-4367-A469-B6BB30BB099C}" type="presOf" srcId="{B2529429-E79E-4903-91C1-1F72DBE54385}" destId="{156D0F9C-5C58-489F-8F6E-5E0F8591864C}" srcOrd="0" destOrd="0" presId="urn:microsoft.com/office/officeart/2016/7/layout/BasicLinearProcessNumbered"/>
    <dgm:cxn modelId="{1FF9024A-1067-4DAB-9964-8E135C06A47B}" srcId="{DCDD9475-092E-4D5E-9FE1-0A338BEDB045}" destId="{C64E948D-2C9C-4F0F-8E31-B31F5D49A320}" srcOrd="0" destOrd="0" parTransId="{619F17BB-DE0A-4A67-BC2D-BA8B357B6B78}" sibTransId="{8CDBD520-225B-4748-9661-505555AD7221}"/>
    <dgm:cxn modelId="{378D3256-B203-4C74-8FCB-74C82F2280A7}" type="presOf" srcId="{77398C9D-5686-4F4C-A352-1CD70FFB9218}" destId="{7FEF709E-5BDE-43E4-B0E3-E384217F44A5}" srcOrd="0" destOrd="0" presId="urn:microsoft.com/office/officeart/2016/7/layout/BasicLinearProcessNumbered"/>
    <dgm:cxn modelId="{C34F1258-5275-4D66-BE81-824E21ACFB5F}" type="presOf" srcId="{F100D024-3FCC-4B2E-BC26-024B5EE204FD}" destId="{869E9436-E0B0-462B-B235-585CC356E222}" srcOrd="0" destOrd="0" presId="urn:microsoft.com/office/officeart/2016/7/layout/BasicLinearProcessNumbered"/>
    <dgm:cxn modelId="{C35A0559-82A0-4D10-9DF9-737BBE582379}" srcId="{DCDD9475-092E-4D5E-9FE1-0A338BEDB045}" destId="{407E535A-52B1-4BF2-A6F9-0C4798301C49}" srcOrd="3" destOrd="0" parTransId="{F67A09CF-4FB5-43AE-88AF-9CBF6C7BA40D}" sibTransId="{81C345EF-EFE3-4FF1-BFEE-A786FD78057F}"/>
    <dgm:cxn modelId="{D3BC8D7D-D74E-48A9-AAC9-2AC0433F9267}" type="presOf" srcId="{C64E948D-2C9C-4F0F-8E31-B31F5D49A320}" destId="{E9221519-7729-49C5-9D0F-74FFDF6F8258}" srcOrd="1" destOrd="0" presId="urn:microsoft.com/office/officeart/2016/7/layout/BasicLinearProcessNumbered"/>
    <dgm:cxn modelId="{B32F9C83-C417-4B0F-A9BB-227EF7DAA943}" type="presOf" srcId="{B2529429-E79E-4903-91C1-1F72DBE54385}" destId="{F9D33ABE-EC4E-4301-ACFE-4AEEE9392D91}" srcOrd="1" destOrd="0" presId="urn:microsoft.com/office/officeart/2016/7/layout/BasicLinearProcessNumbered"/>
    <dgm:cxn modelId="{AE21DE8D-C1B7-48B9-96C3-117B2E802DC1}" type="presOf" srcId="{0945FA83-C610-4A2B-825E-C7E8FD938B5B}" destId="{7A415206-1695-4691-B55D-893765BFDDC6}" srcOrd="0" destOrd="0" presId="urn:microsoft.com/office/officeart/2016/7/layout/BasicLinearProcessNumbered"/>
    <dgm:cxn modelId="{680F3A8E-6C37-4FDC-94A4-5BAE6DBBB76D}" type="presOf" srcId="{DCDD9475-092E-4D5E-9FE1-0A338BEDB045}" destId="{E59E007D-A67B-43D5-A74E-6B9921CA6041}" srcOrd="0" destOrd="0" presId="urn:microsoft.com/office/officeart/2016/7/layout/BasicLinearProcessNumbered"/>
    <dgm:cxn modelId="{7C1ABFAB-8909-4F86-A367-3EE900D4C2D0}" type="presOf" srcId="{D44C2C81-6FBE-42AA-85DA-068807A0CB6A}" destId="{2546E9D3-2F66-43F8-A07F-3C598802CE96}" srcOrd="1" destOrd="0" presId="urn:microsoft.com/office/officeart/2016/7/layout/BasicLinearProcessNumbered"/>
    <dgm:cxn modelId="{F4C942D5-3DD1-42F4-9DB8-654BEDB09C06}" type="presOf" srcId="{81C345EF-EFE3-4FF1-BFEE-A786FD78057F}" destId="{63C9A020-B597-4308-A33E-793D0074E126}" srcOrd="0" destOrd="0" presId="urn:microsoft.com/office/officeart/2016/7/layout/BasicLinearProcessNumbered"/>
    <dgm:cxn modelId="{EF7AE3E2-1368-4116-A76B-BB9ED723DAB9}" srcId="{DCDD9475-092E-4D5E-9FE1-0A338BEDB045}" destId="{D44C2C81-6FBE-42AA-85DA-068807A0CB6A}" srcOrd="1" destOrd="0" parTransId="{610F4401-97C0-4037-8C1D-B900DD56D20A}" sibTransId="{77398C9D-5686-4F4C-A352-1CD70FFB9218}"/>
    <dgm:cxn modelId="{171224E4-D27C-4E12-8B9C-C0C39AFE51D0}" type="presOf" srcId="{00D2803C-F24B-4764-8BB3-28EE9B39E53F}" destId="{D074CD35-870C-4359-B5D8-5ADB4CC28099}" srcOrd="0" destOrd="0" presId="urn:microsoft.com/office/officeart/2016/7/layout/BasicLinearProcessNumbered"/>
    <dgm:cxn modelId="{EC3EE9E4-2A1E-400B-B8DC-DD9BB81E39D3}" type="presOf" srcId="{407E535A-52B1-4BF2-A6F9-0C4798301C49}" destId="{16ED04D2-B973-4CCF-BF8C-D2FE820490CC}" srcOrd="0" destOrd="0" presId="urn:microsoft.com/office/officeart/2016/7/layout/BasicLinearProcessNumbered"/>
    <dgm:cxn modelId="{7B9B64E8-226F-4ED8-BD8F-A7BE99F4449C}" srcId="{DCDD9475-092E-4D5E-9FE1-0A338BEDB045}" destId="{F100D024-3FCC-4B2E-BC26-024B5EE204FD}" srcOrd="4" destOrd="0" parTransId="{D0710E5D-1FA1-4C25-A7FF-A0894BE45DA7}" sibTransId="{00D2803C-F24B-4764-8BB3-28EE9B39E53F}"/>
    <dgm:cxn modelId="{3FE124EA-99CE-4AD0-867C-EE402AAB8F33}" type="presOf" srcId="{C64E948D-2C9C-4F0F-8E31-B31F5D49A320}" destId="{5CFC2FA6-0910-40EB-A4C4-A82B6AF911EF}" srcOrd="0" destOrd="0" presId="urn:microsoft.com/office/officeart/2016/7/layout/BasicLinearProcessNumbered"/>
    <dgm:cxn modelId="{CB8A96EE-7D88-4F67-A944-542F131BCDF7}" srcId="{DCDD9475-092E-4D5E-9FE1-0A338BEDB045}" destId="{B2529429-E79E-4903-91C1-1F72DBE54385}" srcOrd="2" destOrd="0" parTransId="{7C9D9188-B216-4C80-8ECD-10FD9A359F61}" sibTransId="{0945FA83-C610-4A2B-825E-C7E8FD938B5B}"/>
    <dgm:cxn modelId="{2A602977-AF9A-4A9E-A548-1FA6A0243AE9}" type="presParOf" srcId="{E59E007D-A67B-43D5-A74E-6B9921CA6041}" destId="{67815A46-DD3D-4E51-983A-71ED8738E3A4}" srcOrd="0" destOrd="0" presId="urn:microsoft.com/office/officeart/2016/7/layout/BasicLinearProcessNumbered"/>
    <dgm:cxn modelId="{D819857C-6692-41AF-86C7-9C402747F285}" type="presParOf" srcId="{67815A46-DD3D-4E51-983A-71ED8738E3A4}" destId="{5CFC2FA6-0910-40EB-A4C4-A82B6AF911EF}" srcOrd="0" destOrd="0" presId="urn:microsoft.com/office/officeart/2016/7/layout/BasicLinearProcessNumbered"/>
    <dgm:cxn modelId="{61299585-C8A3-40C4-9425-A606D3D9C8A2}" type="presParOf" srcId="{67815A46-DD3D-4E51-983A-71ED8738E3A4}" destId="{665CF3FE-E793-4EA5-A9D2-A9F7EA5D9D97}" srcOrd="1" destOrd="0" presId="urn:microsoft.com/office/officeart/2016/7/layout/BasicLinearProcessNumbered"/>
    <dgm:cxn modelId="{024FC1B6-02FD-4FAB-8CF6-60D535461EF1}" type="presParOf" srcId="{67815A46-DD3D-4E51-983A-71ED8738E3A4}" destId="{0D1E22F4-31DA-4421-9F55-723C78422B8B}" srcOrd="2" destOrd="0" presId="urn:microsoft.com/office/officeart/2016/7/layout/BasicLinearProcessNumbered"/>
    <dgm:cxn modelId="{E66BEC3B-FBD3-4A8B-B82F-2FF21949D880}" type="presParOf" srcId="{67815A46-DD3D-4E51-983A-71ED8738E3A4}" destId="{E9221519-7729-49C5-9D0F-74FFDF6F8258}" srcOrd="3" destOrd="0" presId="urn:microsoft.com/office/officeart/2016/7/layout/BasicLinearProcessNumbered"/>
    <dgm:cxn modelId="{8F7B2113-4F08-4F72-B232-D647928C0BC2}" type="presParOf" srcId="{E59E007D-A67B-43D5-A74E-6B9921CA6041}" destId="{613859A2-6788-4CA8-941D-D5A92E5E6932}" srcOrd="1" destOrd="0" presId="urn:microsoft.com/office/officeart/2016/7/layout/BasicLinearProcessNumbered"/>
    <dgm:cxn modelId="{B704A4A8-0489-46D4-B990-C2AF2FC78902}" type="presParOf" srcId="{E59E007D-A67B-43D5-A74E-6B9921CA6041}" destId="{1F9F0EDA-1162-472C-8C14-3965F28F3752}" srcOrd="2" destOrd="0" presId="urn:microsoft.com/office/officeart/2016/7/layout/BasicLinearProcessNumbered"/>
    <dgm:cxn modelId="{E087159B-6D6E-4301-97BD-6CC44F010A3C}" type="presParOf" srcId="{1F9F0EDA-1162-472C-8C14-3965F28F3752}" destId="{427AA33B-A54D-4FBB-B4F8-8B7699A4ACF1}" srcOrd="0" destOrd="0" presId="urn:microsoft.com/office/officeart/2016/7/layout/BasicLinearProcessNumbered"/>
    <dgm:cxn modelId="{31EB1EBB-2142-438A-A7B2-DCF4EF7CA46E}" type="presParOf" srcId="{1F9F0EDA-1162-472C-8C14-3965F28F3752}" destId="{7FEF709E-5BDE-43E4-B0E3-E384217F44A5}" srcOrd="1" destOrd="0" presId="urn:microsoft.com/office/officeart/2016/7/layout/BasicLinearProcessNumbered"/>
    <dgm:cxn modelId="{26462042-BEBB-46E8-B183-BAB3436F76C2}" type="presParOf" srcId="{1F9F0EDA-1162-472C-8C14-3965F28F3752}" destId="{C5B4BDBA-2FEC-40A7-B03E-296EF6303D73}" srcOrd="2" destOrd="0" presId="urn:microsoft.com/office/officeart/2016/7/layout/BasicLinearProcessNumbered"/>
    <dgm:cxn modelId="{BD368681-2AAF-47ED-87EF-CCA437D6D3D9}" type="presParOf" srcId="{1F9F0EDA-1162-472C-8C14-3965F28F3752}" destId="{2546E9D3-2F66-43F8-A07F-3C598802CE96}" srcOrd="3" destOrd="0" presId="urn:microsoft.com/office/officeart/2016/7/layout/BasicLinearProcessNumbered"/>
    <dgm:cxn modelId="{EC1E5A44-1E69-441B-B167-B589BEB23FDE}" type="presParOf" srcId="{E59E007D-A67B-43D5-A74E-6B9921CA6041}" destId="{A768A51F-08C9-4DA2-BE08-492A6D185F80}" srcOrd="3" destOrd="0" presId="urn:microsoft.com/office/officeart/2016/7/layout/BasicLinearProcessNumbered"/>
    <dgm:cxn modelId="{127A88B3-DC91-4560-9A02-070276D138DB}" type="presParOf" srcId="{E59E007D-A67B-43D5-A74E-6B9921CA6041}" destId="{A648A6C6-0446-4283-B28A-43C337F1E247}" srcOrd="4" destOrd="0" presId="urn:microsoft.com/office/officeart/2016/7/layout/BasicLinearProcessNumbered"/>
    <dgm:cxn modelId="{05630E44-ADE0-431C-8A0E-2E795E77C572}" type="presParOf" srcId="{A648A6C6-0446-4283-B28A-43C337F1E247}" destId="{156D0F9C-5C58-489F-8F6E-5E0F8591864C}" srcOrd="0" destOrd="0" presId="urn:microsoft.com/office/officeart/2016/7/layout/BasicLinearProcessNumbered"/>
    <dgm:cxn modelId="{AC1B6DEC-769C-4467-9349-A52A8AECF5F6}" type="presParOf" srcId="{A648A6C6-0446-4283-B28A-43C337F1E247}" destId="{7A415206-1695-4691-B55D-893765BFDDC6}" srcOrd="1" destOrd="0" presId="urn:microsoft.com/office/officeart/2016/7/layout/BasicLinearProcessNumbered"/>
    <dgm:cxn modelId="{BDD5E15B-399C-4D7B-B4C4-3C70A1B8E804}" type="presParOf" srcId="{A648A6C6-0446-4283-B28A-43C337F1E247}" destId="{E295C576-7300-4A03-BC7D-120D121A205D}" srcOrd="2" destOrd="0" presId="urn:microsoft.com/office/officeart/2016/7/layout/BasicLinearProcessNumbered"/>
    <dgm:cxn modelId="{B1D54141-4723-482C-92EC-82E4F3D18DC0}" type="presParOf" srcId="{A648A6C6-0446-4283-B28A-43C337F1E247}" destId="{F9D33ABE-EC4E-4301-ACFE-4AEEE9392D91}" srcOrd="3" destOrd="0" presId="urn:microsoft.com/office/officeart/2016/7/layout/BasicLinearProcessNumbered"/>
    <dgm:cxn modelId="{880D2DC5-75D9-4311-8582-5F0DD2DC1C7B}" type="presParOf" srcId="{E59E007D-A67B-43D5-A74E-6B9921CA6041}" destId="{6A870A29-1A2B-4622-BA5B-72B0CC44C049}" srcOrd="5" destOrd="0" presId="urn:microsoft.com/office/officeart/2016/7/layout/BasicLinearProcessNumbered"/>
    <dgm:cxn modelId="{9A456E64-5427-4CD6-959D-032C259C79E2}" type="presParOf" srcId="{E59E007D-A67B-43D5-A74E-6B9921CA6041}" destId="{4CDE07AA-F881-42FA-A588-121609BF3267}" srcOrd="6" destOrd="0" presId="urn:microsoft.com/office/officeart/2016/7/layout/BasicLinearProcessNumbered"/>
    <dgm:cxn modelId="{21E4FD62-4144-4728-8592-FB2046ACCC26}" type="presParOf" srcId="{4CDE07AA-F881-42FA-A588-121609BF3267}" destId="{16ED04D2-B973-4CCF-BF8C-D2FE820490CC}" srcOrd="0" destOrd="0" presId="urn:microsoft.com/office/officeart/2016/7/layout/BasicLinearProcessNumbered"/>
    <dgm:cxn modelId="{63813F8C-1622-40D8-8818-C109E1652591}" type="presParOf" srcId="{4CDE07AA-F881-42FA-A588-121609BF3267}" destId="{63C9A020-B597-4308-A33E-793D0074E126}" srcOrd="1" destOrd="0" presId="urn:microsoft.com/office/officeart/2016/7/layout/BasicLinearProcessNumbered"/>
    <dgm:cxn modelId="{29490E1C-0A33-4130-8832-480BCD0D0E2E}" type="presParOf" srcId="{4CDE07AA-F881-42FA-A588-121609BF3267}" destId="{F9504623-9EB0-4425-B319-02D39E0604CC}" srcOrd="2" destOrd="0" presId="urn:microsoft.com/office/officeart/2016/7/layout/BasicLinearProcessNumbered"/>
    <dgm:cxn modelId="{B0C87AD1-668C-48BC-836D-8F49B99B7E21}" type="presParOf" srcId="{4CDE07AA-F881-42FA-A588-121609BF3267}" destId="{33010686-8F8F-4AAE-8C48-01C79ABC7B39}" srcOrd="3" destOrd="0" presId="urn:microsoft.com/office/officeart/2016/7/layout/BasicLinearProcessNumbered"/>
    <dgm:cxn modelId="{5E3C72F9-9377-4000-878F-02FACD37C1FB}" type="presParOf" srcId="{E59E007D-A67B-43D5-A74E-6B9921CA6041}" destId="{D222156E-466F-46D0-A438-EB869E016435}" srcOrd="7" destOrd="0" presId="urn:microsoft.com/office/officeart/2016/7/layout/BasicLinearProcessNumbered"/>
    <dgm:cxn modelId="{CD95CBF2-7FA3-4F2A-9059-320729CEB792}" type="presParOf" srcId="{E59E007D-A67B-43D5-A74E-6B9921CA6041}" destId="{68C8837D-7244-4F71-96FC-EB6A48A1310A}" srcOrd="8" destOrd="0" presId="urn:microsoft.com/office/officeart/2016/7/layout/BasicLinearProcessNumbered"/>
    <dgm:cxn modelId="{14336165-184F-468F-835B-EADBBC924958}" type="presParOf" srcId="{68C8837D-7244-4F71-96FC-EB6A48A1310A}" destId="{869E9436-E0B0-462B-B235-585CC356E222}" srcOrd="0" destOrd="0" presId="urn:microsoft.com/office/officeart/2016/7/layout/BasicLinearProcessNumbered"/>
    <dgm:cxn modelId="{EA9F03E7-F386-4FE2-AA15-5F54AD1B6E22}" type="presParOf" srcId="{68C8837D-7244-4F71-96FC-EB6A48A1310A}" destId="{D074CD35-870C-4359-B5D8-5ADB4CC28099}" srcOrd="1" destOrd="0" presId="urn:microsoft.com/office/officeart/2016/7/layout/BasicLinearProcessNumbered"/>
    <dgm:cxn modelId="{85CBFA28-581A-4201-B904-72E8B274BCD3}" type="presParOf" srcId="{68C8837D-7244-4F71-96FC-EB6A48A1310A}" destId="{43BD9E85-120A-47F2-8DB1-A0368368316A}" srcOrd="2" destOrd="0" presId="urn:microsoft.com/office/officeart/2016/7/layout/BasicLinearProcessNumbered"/>
    <dgm:cxn modelId="{22CFB5B4-F5E0-4FAD-A53C-9BB75E913619}" type="presParOf" srcId="{68C8837D-7244-4F71-96FC-EB6A48A1310A}" destId="{BA690562-5B34-4A4C-B8B9-79CD9E66BAE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67E2D3-7767-475C-BDD2-0794B7C524B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5E7A6D1-93A6-4DC3-A771-A6D72E20A9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Update service/repair progress</a:t>
          </a:r>
          <a:endParaRPr lang="en-US" dirty="0"/>
        </a:p>
      </dgm:t>
    </dgm:pt>
    <dgm:pt modelId="{E46CCC05-FB74-492A-98D1-39F79D84B5A4}" type="parTrans" cxnId="{9293B921-BE5B-4606-89F4-C755093ED8AD}">
      <dgm:prSet/>
      <dgm:spPr/>
      <dgm:t>
        <a:bodyPr/>
        <a:lstStyle/>
        <a:p>
          <a:endParaRPr lang="en-US"/>
        </a:p>
      </dgm:t>
    </dgm:pt>
    <dgm:pt modelId="{B3B5E6CD-FF43-482B-99D7-0FF611E61CBD}" type="sibTrans" cxnId="{9293B921-BE5B-4606-89F4-C755093ED8AD}">
      <dgm:prSet/>
      <dgm:spPr/>
      <dgm:t>
        <a:bodyPr/>
        <a:lstStyle/>
        <a:p>
          <a:endParaRPr lang="en-US"/>
        </a:p>
      </dgm:t>
    </dgm:pt>
    <dgm:pt modelId="{37E43E46-DDC5-4856-809C-7175D0A8906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Request spare-parts </a:t>
          </a:r>
          <a:endParaRPr lang="en-US"/>
        </a:p>
      </dgm:t>
    </dgm:pt>
    <dgm:pt modelId="{6F7227DC-D06F-4623-8B83-8FD1A0CDF9FC}" type="parTrans" cxnId="{7CF2735C-7117-4BE0-A720-5BDCE604867A}">
      <dgm:prSet/>
      <dgm:spPr/>
      <dgm:t>
        <a:bodyPr/>
        <a:lstStyle/>
        <a:p>
          <a:endParaRPr lang="en-US"/>
        </a:p>
      </dgm:t>
    </dgm:pt>
    <dgm:pt modelId="{349D7380-5C7E-4206-97C1-405AE217F864}" type="sibTrans" cxnId="{7CF2735C-7117-4BE0-A720-5BDCE604867A}">
      <dgm:prSet/>
      <dgm:spPr/>
      <dgm:t>
        <a:bodyPr/>
        <a:lstStyle/>
        <a:p>
          <a:endParaRPr lang="en-US"/>
        </a:p>
      </dgm:t>
    </dgm:pt>
    <dgm:pt modelId="{58E95EEC-3631-4BFA-94C7-54C6018881D2}" type="pres">
      <dgm:prSet presAssocID="{E467E2D3-7767-475C-BDD2-0794B7C524B2}" presName="root" presStyleCnt="0">
        <dgm:presLayoutVars>
          <dgm:dir/>
          <dgm:resizeHandles val="exact"/>
        </dgm:presLayoutVars>
      </dgm:prSet>
      <dgm:spPr/>
    </dgm:pt>
    <dgm:pt modelId="{6CD883A4-F387-4C37-AAE3-5E5A4CB8E819}" type="pres">
      <dgm:prSet presAssocID="{E5E7A6D1-93A6-4DC3-A771-A6D72E20A987}" presName="compNode" presStyleCnt="0"/>
      <dgm:spPr/>
    </dgm:pt>
    <dgm:pt modelId="{CA28A62F-D910-4CA2-B1EA-44E783170B2E}" type="pres">
      <dgm:prSet presAssocID="{E5E7A6D1-93A6-4DC3-A771-A6D72E20A987}" presName="iconBgRect" presStyleLbl="bgShp" presStyleIdx="0" presStyleCnt="2"/>
      <dgm:spPr/>
    </dgm:pt>
    <dgm:pt modelId="{9008C7D7-6B20-4E0C-A243-C5ADE58BC937}" type="pres">
      <dgm:prSet presAssocID="{E5E7A6D1-93A6-4DC3-A771-A6D72E20A98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BF71E3E6-6FE8-4F6D-8F21-994E62AD3968}" type="pres">
      <dgm:prSet presAssocID="{E5E7A6D1-93A6-4DC3-A771-A6D72E20A987}" presName="spaceRect" presStyleCnt="0"/>
      <dgm:spPr/>
    </dgm:pt>
    <dgm:pt modelId="{BB5E981E-E858-4C46-B68C-E9455D337EE1}" type="pres">
      <dgm:prSet presAssocID="{E5E7A6D1-93A6-4DC3-A771-A6D72E20A987}" presName="textRect" presStyleLbl="revTx" presStyleIdx="0" presStyleCnt="2">
        <dgm:presLayoutVars>
          <dgm:chMax val="1"/>
          <dgm:chPref val="1"/>
        </dgm:presLayoutVars>
      </dgm:prSet>
      <dgm:spPr/>
    </dgm:pt>
    <dgm:pt modelId="{2F3D9356-6A90-4B5E-A5EA-4034E680CB02}" type="pres">
      <dgm:prSet presAssocID="{B3B5E6CD-FF43-482B-99D7-0FF611E61CBD}" presName="sibTrans" presStyleCnt="0"/>
      <dgm:spPr/>
    </dgm:pt>
    <dgm:pt modelId="{7289A194-11AF-4F3B-BA56-E6A0D0BE8CC6}" type="pres">
      <dgm:prSet presAssocID="{37E43E46-DDC5-4856-809C-7175D0A89060}" presName="compNode" presStyleCnt="0"/>
      <dgm:spPr/>
    </dgm:pt>
    <dgm:pt modelId="{A71A222C-5E6F-464A-BEA3-319AFFBA2352}" type="pres">
      <dgm:prSet presAssocID="{37E43E46-DDC5-4856-809C-7175D0A89060}" presName="iconBgRect" presStyleLbl="bgShp" presStyleIdx="1" presStyleCnt="2"/>
      <dgm:spPr/>
    </dgm:pt>
    <dgm:pt modelId="{2E9C47F5-B4B1-4139-AD3E-28D828B17F42}" type="pres">
      <dgm:prSet presAssocID="{37E43E46-DDC5-4856-809C-7175D0A8906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nch"/>
        </a:ext>
      </dgm:extLst>
    </dgm:pt>
    <dgm:pt modelId="{879AFD29-7A0F-4A38-B3DF-4B6E7AA2523F}" type="pres">
      <dgm:prSet presAssocID="{37E43E46-DDC5-4856-809C-7175D0A89060}" presName="spaceRect" presStyleCnt="0"/>
      <dgm:spPr/>
    </dgm:pt>
    <dgm:pt modelId="{2F562DD9-ABBE-4FB2-8C96-E819DDFF21EA}" type="pres">
      <dgm:prSet presAssocID="{37E43E46-DDC5-4856-809C-7175D0A8906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293B921-BE5B-4606-89F4-C755093ED8AD}" srcId="{E467E2D3-7767-475C-BDD2-0794B7C524B2}" destId="{E5E7A6D1-93A6-4DC3-A771-A6D72E20A987}" srcOrd="0" destOrd="0" parTransId="{E46CCC05-FB74-492A-98D1-39F79D84B5A4}" sibTransId="{B3B5E6CD-FF43-482B-99D7-0FF611E61CBD}"/>
    <dgm:cxn modelId="{7CF2735C-7117-4BE0-A720-5BDCE604867A}" srcId="{E467E2D3-7767-475C-BDD2-0794B7C524B2}" destId="{37E43E46-DDC5-4856-809C-7175D0A89060}" srcOrd="1" destOrd="0" parTransId="{6F7227DC-D06F-4623-8B83-8FD1A0CDF9FC}" sibTransId="{349D7380-5C7E-4206-97C1-405AE217F864}"/>
    <dgm:cxn modelId="{891E4395-F2F2-4032-83AD-AD9C7B6480F6}" type="presOf" srcId="{37E43E46-DDC5-4856-809C-7175D0A89060}" destId="{2F562DD9-ABBE-4FB2-8C96-E819DDFF21EA}" srcOrd="0" destOrd="0" presId="urn:microsoft.com/office/officeart/2018/5/layout/IconCircleLabelList"/>
    <dgm:cxn modelId="{178A54D4-D54C-459A-9E10-7DC35AAF1D43}" type="presOf" srcId="{E5E7A6D1-93A6-4DC3-A771-A6D72E20A987}" destId="{BB5E981E-E858-4C46-B68C-E9455D337EE1}" srcOrd="0" destOrd="0" presId="urn:microsoft.com/office/officeart/2018/5/layout/IconCircleLabelList"/>
    <dgm:cxn modelId="{3B4AB0F4-BAAD-48EA-BB77-61795E752DCE}" type="presOf" srcId="{E467E2D3-7767-475C-BDD2-0794B7C524B2}" destId="{58E95EEC-3631-4BFA-94C7-54C6018881D2}" srcOrd="0" destOrd="0" presId="urn:microsoft.com/office/officeart/2018/5/layout/IconCircleLabelList"/>
    <dgm:cxn modelId="{57B6435E-5985-4430-807E-D043AA38CC29}" type="presParOf" srcId="{58E95EEC-3631-4BFA-94C7-54C6018881D2}" destId="{6CD883A4-F387-4C37-AAE3-5E5A4CB8E819}" srcOrd="0" destOrd="0" presId="urn:microsoft.com/office/officeart/2018/5/layout/IconCircleLabelList"/>
    <dgm:cxn modelId="{BCAEAD82-F9CA-4B24-A75B-99D6F7741F1A}" type="presParOf" srcId="{6CD883A4-F387-4C37-AAE3-5E5A4CB8E819}" destId="{CA28A62F-D910-4CA2-B1EA-44E783170B2E}" srcOrd="0" destOrd="0" presId="urn:microsoft.com/office/officeart/2018/5/layout/IconCircleLabelList"/>
    <dgm:cxn modelId="{A8649C5D-6A8D-45FF-9F9A-E006B185BAFF}" type="presParOf" srcId="{6CD883A4-F387-4C37-AAE3-5E5A4CB8E819}" destId="{9008C7D7-6B20-4E0C-A243-C5ADE58BC937}" srcOrd="1" destOrd="0" presId="urn:microsoft.com/office/officeart/2018/5/layout/IconCircleLabelList"/>
    <dgm:cxn modelId="{F9FD7E3F-9A8F-45CA-BC1C-75D928F4291A}" type="presParOf" srcId="{6CD883A4-F387-4C37-AAE3-5E5A4CB8E819}" destId="{BF71E3E6-6FE8-4F6D-8F21-994E62AD3968}" srcOrd="2" destOrd="0" presId="urn:microsoft.com/office/officeart/2018/5/layout/IconCircleLabelList"/>
    <dgm:cxn modelId="{75A2BCDE-4DD5-4A97-A2B6-448CB29DCF33}" type="presParOf" srcId="{6CD883A4-F387-4C37-AAE3-5E5A4CB8E819}" destId="{BB5E981E-E858-4C46-B68C-E9455D337EE1}" srcOrd="3" destOrd="0" presId="urn:microsoft.com/office/officeart/2018/5/layout/IconCircleLabelList"/>
    <dgm:cxn modelId="{FAD277D6-5BA0-46DF-B87A-24179B7846C0}" type="presParOf" srcId="{58E95EEC-3631-4BFA-94C7-54C6018881D2}" destId="{2F3D9356-6A90-4B5E-A5EA-4034E680CB02}" srcOrd="1" destOrd="0" presId="urn:microsoft.com/office/officeart/2018/5/layout/IconCircleLabelList"/>
    <dgm:cxn modelId="{BDF2FED2-BB8F-46ED-B662-2B21EED8C53B}" type="presParOf" srcId="{58E95EEC-3631-4BFA-94C7-54C6018881D2}" destId="{7289A194-11AF-4F3B-BA56-E6A0D0BE8CC6}" srcOrd="2" destOrd="0" presId="urn:microsoft.com/office/officeart/2018/5/layout/IconCircleLabelList"/>
    <dgm:cxn modelId="{98D83E61-348B-422E-BFEB-9AE3C2B110C9}" type="presParOf" srcId="{7289A194-11AF-4F3B-BA56-E6A0D0BE8CC6}" destId="{A71A222C-5E6F-464A-BEA3-319AFFBA2352}" srcOrd="0" destOrd="0" presId="urn:microsoft.com/office/officeart/2018/5/layout/IconCircleLabelList"/>
    <dgm:cxn modelId="{B8796ECD-66DF-4697-B235-F83A7FCFDEB2}" type="presParOf" srcId="{7289A194-11AF-4F3B-BA56-E6A0D0BE8CC6}" destId="{2E9C47F5-B4B1-4139-AD3E-28D828B17F42}" srcOrd="1" destOrd="0" presId="urn:microsoft.com/office/officeart/2018/5/layout/IconCircleLabelList"/>
    <dgm:cxn modelId="{0F1B6474-9F78-48EA-BA0D-3786FBB6B603}" type="presParOf" srcId="{7289A194-11AF-4F3B-BA56-E6A0D0BE8CC6}" destId="{879AFD29-7A0F-4A38-B3DF-4B6E7AA2523F}" srcOrd="2" destOrd="0" presId="urn:microsoft.com/office/officeart/2018/5/layout/IconCircleLabelList"/>
    <dgm:cxn modelId="{9AA8A5A3-E2B8-4B00-8877-CE918F4918AC}" type="presParOf" srcId="{7289A194-11AF-4F3B-BA56-E6A0D0BE8CC6}" destId="{2F562DD9-ABBE-4FB2-8C96-E819DDFF21E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5C0327-03D1-40EB-9AD1-F55651DAD2B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1792DA-8A46-4D1E-92CB-D53304ED30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Check appointment details</a:t>
          </a:r>
          <a:endParaRPr lang="en-US"/>
        </a:p>
      </dgm:t>
    </dgm:pt>
    <dgm:pt modelId="{0A258D9D-1016-4044-B7C4-F69FE5CA116B}" type="parTrans" cxnId="{28D63F7E-EAAB-4348-A956-AA3CBD6BC579}">
      <dgm:prSet/>
      <dgm:spPr/>
      <dgm:t>
        <a:bodyPr/>
        <a:lstStyle/>
        <a:p>
          <a:endParaRPr lang="en-US"/>
        </a:p>
      </dgm:t>
    </dgm:pt>
    <dgm:pt modelId="{B6280080-0001-47FF-9115-56174B175901}" type="sibTrans" cxnId="{28D63F7E-EAAB-4348-A956-AA3CBD6BC5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217896-E44E-4FDB-B174-9830BC9038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Give access to the vehicle</a:t>
          </a:r>
          <a:endParaRPr lang="en-US"/>
        </a:p>
      </dgm:t>
    </dgm:pt>
    <dgm:pt modelId="{A8997672-3C56-4ADF-BAC4-CEDDF657ABBC}" type="parTrans" cxnId="{F8403FCE-7945-42FB-970E-431CA5B06DE5}">
      <dgm:prSet/>
      <dgm:spPr/>
      <dgm:t>
        <a:bodyPr/>
        <a:lstStyle/>
        <a:p>
          <a:endParaRPr lang="en-US"/>
        </a:p>
      </dgm:t>
    </dgm:pt>
    <dgm:pt modelId="{9048A8DA-D484-4A2E-841F-7FD11907D846}" type="sibTrans" cxnId="{F8403FCE-7945-42FB-970E-431CA5B06D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892D2C-1A7A-4A0B-8BD6-B765C4860B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Generate admitting report at the beginning</a:t>
          </a:r>
          <a:endParaRPr lang="en-US"/>
        </a:p>
      </dgm:t>
    </dgm:pt>
    <dgm:pt modelId="{A2427321-CD42-4773-98F8-392FA29135FD}" type="parTrans" cxnId="{6E127C22-8E8B-4A56-9C3B-E50C09DCBBDA}">
      <dgm:prSet/>
      <dgm:spPr/>
      <dgm:t>
        <a:bodyPr/>
        <a:lstStyle/>
        <a:p>
          <a:endParaRPr lang="en-US"/>
        </a:p>
      </dgm:t>
    </dgm:pt>
    <dgm:pt modelId="{EDAFFCC2-274E-43C0-8B49-038F64AE85B0}" type="sibTrans" cxnId="{6E127C22-8E8B-4A56-9C3B-E50C09DCBB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34188C-FF32-4B56-919B-5E8C8E7D40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Check admitting report at the end</a:t>
          </a:r>
          <a:endParaRPr lang="en-US"/>
        </a:p>
      </dgm:t>
    </dgm:pt>
    <dgm:pt modelId="{9F236291-72F2-40D4-BE40-B41437FC6CCA}" type="parTrans" cxnId="{D52510B9-1F5C-481B-9535-5DBE2795DEDA}">
      <dgm:prSet/>
      <dgm:spPr/>
      <dgm:t>
        <a:bodyPr/>
        <a:lstStyle/>
        <a:p>
          <a:endParaRPr lang="en-US"/>
        </a:p>
      </dgm:t>
    </dgm:pt>
    <dgm:pt modelId="{79EA034E-9CEE-426A-8BFE-93AC5A5639E9}" type="sibTrans" cxnId="{D52510B9-1F5C-481B-9535-5DBE2795DEDA}">
      <dgm:prSet/>
      <dgm:spPr/>
      <dgm:t>
        <a:bodyPr/>
        <a:lstStyle/>
        <a:p>
          <a:endParaRPr lang="en-US"/>
        </a:p>
      </dgm:t>
    </dgm:pt>
    <dgm:pt modelId="{F81EB637-CEE8-4941-90E2-FACC1B6D7B11}" type="pres">
      <dgm:prSet presAssocID="{A85C0327-03D1-40EB-9AD1-F55651DAD2B3}" presName="root" presStyleCnt="0">
        <dgm:presLayoutVars>
          <dgm:dir/>
          <dgm:resizeHandles val="exact"/>
        </dgm:presLayoutVars>
      </dgm:prSet>
      <dgm:spPr/>
    </dgm:pt>
    <dgm:pt modelId="{F181D0D8-6463-452E-9CCC-52CEE97CD76E}" type="pres">
      <dgm:prSet presAssocID="{A85C0327-03D1-40EB-9AD1-F55651DAD2B3}" presName="container" presStyleCnt="0">
        <dgm:presLayoutVars>
          <dgm:dir/>
          <dgm:resizeHandles val="exact"/>
        </dgm:presLayoutVars>
      </dgm:prSet>
      <dgm:spPr/>
    </dgm:pt>
    <dgm:pt modelId="{F8955F4B-28B9-4993-9E67-06F8C72E7DA7}" type="pres">
      <dgm:prSet presAssocID="{611792DA-8A46-4D1E-92CB-D53304ED3092}" presName="compNode" presStyleCnt="0"/>
      <dgm:spPr/>
    </dgm:pt>
    <dgm:pt modelId="{E2C96525-F6F3-40D2-BEB4-B9978F47017F}" type="pres">
      <dgm:prSet presAssocID="{611792DA-8A46-4D1E-92CB-D53304ED3092}" presName="iconBgRect" presStyleLbl="bgShp" presStyleIdx="0" presStyleCnt="4"/>
      <dgm:spPr/>
    </dgm:pt>
    <dgm:pt modelId="{BA6377ED-8BE2-44E0-9F2C-C68115839921}" type="pres">
      <dgm:prSet presAssocID="{611792DA-8A46-4D1E-92CB-D53304ED30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984B623-06C9-4129-89CA-5A88C8748E9C}" type="pres">
      <dgm:prSet presAssocID="{611792DA-8A46-4D1E-92CB-D53304ED3092}" presName="spaceRect" presStyleCnt="0"/>
      <dgm:spPr/>
    </dgm:pt>
    <dgm:pt modelId="{1C95BF85-599A-40D5-8F12-AE142235CDAB}" type="pres">
      <dgm:prSet presAssocID="{611792DA-8A46-4D1E-92CB-D53304ED3092}" presName="textRect" presStyleLbl="revTx" presStyleIdx="0" presStyleCnt="4">
        <dgm:presLayoutVars>
          <dgm:chMax val="1"/>
          <dgm:chPref val="1"/>
        </dgm:presLayoutVars>
      </dgm:prSet>
      <dgm:spPr/>
    </dgm:pt>
    <dgm:pt modelId="{A68811ED-A1BB-4779-BD0C-7107B4192E52}" type="pres">
      <dgm:prSet presAssocID="{B6280080-0001-47FF-9115-56174B175901}" presName="sibTrans" presStyleLbl="sibTrans2D1" presStyleIdx="0" presStyleCnt="0"/>
      <dgm:spPr/>
    </dgm:pt>
    <dgm:pt modelId="{E1C544DC-4BD2-4832-A053-7662F7BFFB44}" type="pres">
      <dgm:prSet presAssocID="{90217896-E44E-4FDB-B174-9830BC9038C8}" presName="compNode" presStyleCnt="0"/>
      <dgm:spPr/>
    </dgm:pt>
    <dgm:pt modelId="{8B77E952-2262-4B55-9D87-74930FBCA9F0}" type="pres">
      <dgm:prSet presAssocID="{90217896-E44E-4FDB-B174-9830BC9038C8}" presName="iconBgRect" presStyleLbl="bgShp" presStyleIdx="1" presStyleCnt="4"/>
      <dgm:spPr/>
    </dgm:pt>
    <dgm:pt modelId="{5BD16CB5-A5D4-4C50-9FD4-D1D5F747E7EF}" type="pres">
      <dgm:prSet presAssocID="{90217896-E44E-4FDB-B174-9830BC9038C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9730EE0B-9504-40CC-BFD6-7912AE477A6D}" type="pres">
      <dgm:prSet presAssocID="{90217896-E44E-4FDB-B174-9830BC9038C8}" presName="spaceRect" presStyleCnt="0"/>
      <dgm:spPr/>
    </dgm:pt>
    <dgm:pt modelId="{6F26908D-36BB-4B4C-AD4B-CDBF61F49F56}" type="pres">
      <dgm:prSet presAssocID="{90217896-E44E-4FDB-B174-9830BC9038C8}" presName="textRect" presStyleLbl="revTx" presStyleIdx="1" presStyleCnt="4">
        <dgm:presLayoutVars>
          <dgm:chMax val="1"/>
          <dgm:chPref val="1"/>
        </dgm:presLayoutVars>
      </dgm:prSet>
      <dgm:spPr/>
    </dgm:pt>
    <dgm:pt modelId="{72B4D80B-88B5-4BF3-9FFC-95284A39821A}" type="pres">
      <dgm:prSet presAssocID="{9048A8DA-D484-4A2E-841F-7FD11907D846}" presName="sibTrans" presStyleLbl="sibTrans2D1" presStyleIdx="0" presStyleCnt="0"/>
      <dgm:spPr/>
    </dgm:pt>
    <dgm:pt modelId="{45790B59-14D4-4A44-8571-B35D114B3A47}" type="pres">
      <dgm:prSet presAssocID="{9F892D2C-1A7A-4A0B-8BD6-B765C4860BC0}" presName="compNode" presStyleCnt="0"/>
      <dgm:spPr/>
    </dgm:pt>
    <dgm:pt modelId="{2E2CA17E-F831-4870-BB9B-37A0A25E3F8A}" type="pres">
      <dgm:prSet presAssocID="{9F892D2C-1A7A-4A0B-8BD6-B765C4860BC0}" presName="iconBgRect" presStyleLbl="bgShp" presStyleIdx="2" presStyleCnt="4"/>
      <dgm:spPr/>
    </dgm:pt>
    <dgm:pt modelId="{5614FEE3-9F74-4933-A0E7-573E687BD210}" type="pres">
      <dgm:prSet presAssocID="{9F892D2C-1A7A-4A0B-8BD6-B765C4860B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9927BFA-6B9C-4BFB-B76A-2284F5F719EC}" type="pres">
      <dgm:prSet presAssocID="{9F892D2C-1A7A-4A0B-8BD6-B765C4860BC0}" presName="spaceRect" presStyleCnt="0"/>
      <dgm:spPr/>
    </dgm:pt>
    <dgm:pt modelId="{779FAA93-E37F-4DDA-92C7-4AB024B518AB}" type="pres">
      <dgm:prSet presAssocID="{9F892D2C-1A7A-4A0B-8BD6-B765C4860BC0}" presName="textRect" presStyleLbl="revTx" presStyleIdx="2" presStyleCnt="4">
        <dgm:presLayoutVars>
          <dgm:chMax val="1"/>
          <dgm:chPref val="1"/>
        </dgm:presLayoutVars>
      </dgm:prSet>
      <dgm:spPr/>
    </dgm:pt>
    <dgm:pt modelId="{CC5B8662-E602-4394-A28A-19A9A55A75FF}" type="pres">
      <dgm:prSet presAssocID="{EDAFFCC2-274E-43C0-8B49-038F64AE85B0}" presName="sibTrans" presStyleLbl="sibTrans2D1" presStyleIdx="0" presStyleCnt="0"/>
      <dgm:spPr/>
    </dgm:pt>
    <dgm:pt modelId="{D050316D-D4FF-4CD2-BAF4-FB429CC21397}" type="pres">
      <dgm:prSet presAssocID="{9F34188C-FF32-4B56-919B-5E8C8E7D4010}" presName="compNode" presStyleCnt="0"/>
      <dgm:spPr/>
    </dgm:pt>
    <dgm:pt modelId="{DC2203CD-01D5-4C66-9ED3-6B9FADCE28ED}" type="pres">
      <dgm:prSet presAssocID="{9F34188C-FF32-4B56-919B-5E8C8E7D4010}" presName="iconBgRect" presStyleLbl="bgShp" presStyleIdx="3" presStyleCnt="4"/>
      <dgm:spPr/>
    </dgm:pt>
    <dgm:pt modelId="{26DD549A-E035-4F6E-874E-CFF351484ABA}" type="pres">
      <dgm:prSet presAssocID="{9F34188C-FF32-4B56-919B-5E8C8E7D40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E1B4802-F80C-4ED5-9E62-79B391E920BA}" type="pres">
      <dgm:prSet presAssocID="{9F34188C-FF32-4B56-919B-5E8C8E7D4010}" presName="spaceRect" presStyleCnt="0"/>
      <dgm:spPr/>
    </dgm:pt>
    <dgm:pt modelId="{4BBE9A41-9372-47DF-8ABE-5B6457203810}" type="pres">
      <dgm:prSet presAssocID="{9F34188C-FF32-4B56-919B-5E8C8E7D40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E127C22-8E8B-4A56-9C3B-E50C09DCBBDA}" srcId="{A85C0327-03D1-40EB-9AD1-F55651DAD2B3}" destId="{9F892D2C-1A7A-4A0B-8BD6-B765C4860BC0}" srcOrd="2" destOrd="0" parTransId="{A2427321-CD42-4773-98F8-392FA29135FD}" sibTransId="{EDAFFCC2-274E-43C0-8B49-038F64AE85B0}"/>
    <dgm:cxn modelId="{6AE9B429-518C-4FD0-8BC0-391F08AAA6FF}" type="presOf" srcId="{9F892D2C-1A7A-4A0B-8BD6-B765C4860BC0}" destId="{779FAA93-E37F-4DDA-92C7-4AB024B518AB}" srcOrd="0" destOrd="0" presId="urn:microsoft.com/office/officeart/2018/2/layout/IconCircleList"/>
    <dgm:cxn modelId="{4BB36151-7BF1-4256-83B3-0512FADE6989}" type="presOf" srcId="{611792DA-8A46-4D1E-92CB-D53304ED3092}" destId="{1C95BF85-599A-40D5-8F12-AE142235CDAB}" srcOrd="0" destOrd="0" presId="urn:microsoft.com/office/officeart/2018/2/layout/IconCircleList"/>
    <dgm:cxn modelId="{EC39AA76-94F2-4A70-B0BA-6EDC259F1199}" type="presOf" srcId="{B6280080-0001-47FF-9115-56174B175901}" destId="{A68811ED-A1BB-4779-BD0C-7107B4192E52}" srcOrd="0" destOrd="0" presId="urn:microsoft.com/office/officeart/2018/2/layout/IconCircleList"/>
    <dgm:cxn modelId="{28D63F7E-EAAB-4348-A956-AA3CBD6BC579}" srcId="{A85C0327-03D1-40EB-9AD1-F55651DAD2B3}" destId="{611792DA-8A46-4D1E-92CB-D53304ED3092}" srcOrd="0" destOrd="0" parTransId="{0A258D9D-1016-4044-B7C4-F69FE5CA116B}" sibTransId="{B6280080-0001-47FF-9115-56174B175901}"/>
    <dgm:cxn modelId="{272857A8-407A-45D8-BB01-860A1625219F}" type="presOf" srcId="{9F34188C-FF32-4B56-919B-5E8C8E7D4010}" destId="{4BBE9A41-9372-47DF-8ABE-5B6457203810}" srcOrd="0" destOrd="0" presId="urn:microsoft.com/office/officeart/2018/2/layout/IconCircleList"/>
    <dgm:cxn modelId="{A14B42AD-6545-4EAC-AD0E-FFAC3A4362F9}" type="presOf" srcId="{EDAFFCC2-274E-43C0-8B49-038F64AE85B0}" destId="{CC5B8662-E602-4394-A28A-19A9A55A75FF}" srcOrd="0" destOrd="0" presId="urn:microsoft.com/office/officeart/2018/2/layout/IconCircleList"/>
    <dgm:cxn modelId="{A5CA3BB3-A27A-4D5A-9DE8-67D4A31C73F7}" type="presOf" srcId="{90217896-E44E-4FDB-B174-9830BC9038C8}" destId="{6F26908D-36BB-4B4C-AD4B-CDBF61F49F56}" srcOrd="0" destOrd="0" presId="urn:microsoft.com/office/officeart/2018/2/layout/IconCircleList"/>
    <dgm:cxn modelId="{D52510B9-1F5C-481B-9535-5DBE2795DEDA}" srcId="{A85C0327-03D1-40EB-9AD1-F55651DAD2B3}" destId="{9F34188C-FF32-4B56-919B-5E8C8E7D4010}" srcOrd="3" destOrd="0" parTransId="{9F236291-72F2-40D4-BE40-B41437FC6CCA}" sibTransId="{79EA034E-9CEE-426A-8BFE-93AC5A5639E9}"/>
    <dgm:cxn modelId="{F8403FCE-7945-42FB-970E-431CA5B06DE5}" srcId="{A85C0327-03D1-40EB-9AD1-F55651DAD2B3}" destId="{90217896-E44E-4FDB-B174-9830BC9038C8}" srcOrd="1" destOrd="0" parTransId="{A8997672-3C56-4ADF-BAC4-CEDDF657ABBC}" sibTransId="{9048A8DA-D484-4A2E-841F-7FD11907D846}"/>
    <dgm:cxn modelId="{DF6851D2-5E8F-4DB0-BE7F-3BF81C8EF863}" type="presOf" srcId="{A85C0327-03D1-40EB-9AD1-F55651DAD2B3}" destId="{F81EB637-CEE8-4941-90E2-FACC1B6D7B11}" srcOrd="0" destOrd="0" presId="urn:microsoft.com/office/officeart/2018/2/layout/IconCircleList"/>
    <dgm:cxn modelId="{D61910F2-1734-4D60-8283-F0480091720C}" type="presOf" srcId="{9048A8DA-D484-4A2E-841F-7FD11907D846}" destId="{72B4D80B-88B5-4BF3-9FFC-95284A39821A}" srcOrd="0" destOrd="0" presId="urn:microsoft.com/office/officeart/2018/2/layout/IconCircleList"/>
    <dgm:cxn modelId="{F2C757F1-BE75-4582-A29E-63657A26D400}" type="presParOf" srcId="{F81EB637-CEE8-4941-90E2-FACC1B6D7B11}" destId="{F181D0D8-6463-452E-9CCC-52CEE97CD76E}" srcOrd="0" destOrd="0" presId="urn:microsoft.com/office/officeart/2018/2/layout/IconCircleList"/>
    <dgm:cxn modelId="{B2BB6139-2AD4-4D35-A2AD-21C2CB0D1E8B}" type="presParOf" srcId="{F181D0D8-6463-452E-9CCC-52CEE97CD76E}" destId="{F8955F4B-28B9-4993-9E67-06F8C72E7DA7}" srcOrd="0" destOrd="0" presId="urn:microsoft.com/office/officeart/2018/2/layout/IconCircleList"/>
    <dgm:cxn modelId="{0F79C0F0-7776-4DE1-A4B2-9158C546CCCD}" type="presParOf" srcId="{F8955F4B-28B9-4993-9E67-06F8C72E7DA7}" destId="{E2C96525-F6F3-40D2-BEB4-B9978F47017F}" srcOrd="0" destOrd="0" presId="urn:microsoft.com/office/officeart/2018/2/layout/IconCircleList"/>
    <dgm:cxn modelId="{91F09A29-DB87-4417-8B9C-FF410285633B}" type="presParOf" srcId="{F8955F4B-28B9-4993-9E67-06F8C72E7DA7}" destId="{BA6377ED-8BE2-44E0-9F2C-C68115839921}" srcOrd="1" destOrd="0" presId="urn:microsoft.com/office/officeart/2018/2/layout/IconCircleList"/>
    <dgm:cxn modelId="{080BE447-3F82-49B4-8B4B-4AB6201EBCC4}" type="presParOf" srcId="{F8955F4B-28B9-4993-9E67-06F8C72E7DA7}" destId="{C984B623-06C9-4129-89CA-5A88C8748E9C}" srcOrd="2" destOrd="0" presId="urn:microsoft.com/office/officeart/2018/2/layout/IconCircleList"/>
    <dgm:cxn modelId="{3D618429-1878-4939-94DC-785FE2ED8EE4}" type="presParOf" srcId="{F8955F4B-28B9-4993-9E67-06F8C72E7DA7}" destId="{1C95BF85-599A-40D5-8F12-AE142235CDAB}" srcOrd="3" destOrd="0" presId="urn:microsoft.com/office/officeart/2018/2/layout/IconCircleList"/>
    <dgm:cxn modelId="{53A9FEE9-BEF1-4BF3-89BF-6EB8E9E99DE6}" type="presParOf" srcId="{F181D0D8-6463-452E-9CCC-52CEE97CD76E}" destId="{A68811ED-A1BB-4779-BD0C-7107B4192E52}" srcOrd="1" destOrd="0" presId="urn:microsoft.com/office/officeart/2018/2/layout/IconCircleList"/>
    <dgm:cxn modelId="{459D5FFE-A64D-4BF4-9D94-D3876C7E9D43}" type="presParOf" srcId="{F181D0D8-6463-452E-9CCC-52CEE97CD76E}" destId="{E1C544DC-4BD2-4832-A053-7662F7BFFB44}" srcOrd="2" destOrd="0" presId="urn:microsoft.com/office/officeart/2018/2/layout/IconCircleList"/>
    <dgm:cxn modelId="{BE2F287D-A5A0-4621-A126-25721E5C917B}" type="presParOf" srcId="{E1C544DC-4BD2-4832-A053-7662F7BFFB44}" destId="{8B77E952-2262-4B55-9D87-74930FBCA9F0}" srcOrd="0" destOrd="0" presId="urn:microsoft.com/office/officeart/2018/2/layout/IconCircleList"/>
    <dgm:cxn modelId="{BCEB08AD-1ED4-4177-B842-EC7512ECBC90}" type="presParOf" srcId="{E1C544DC-4BD2-4832-A053-7662F7BFFB44}" destId="{5BD16CB5-A5D4-4C50-9FD4-D1D5F747E7EF}" srcOrd="1" destOrd="0" presId="urn:microsoft.com/office/officeart/2018/2/layout/IconCircleList"/>
    <dgm:cxn modelId="{DA55EC89-3176-4E99-88BA-CCFE611CBCFB}" type="presParOf" srcId="{E1C544DC-4BD2-4832-A053-7662F7BFFB44}" destId="{9730EE0B-9504-40CC-BFD6-7912AE477A6D}" srcOrd="2" destOrd="0" presId="urn:microsoft.com/office/officeart/2018/2/layout/IconCircleList"/>
    <dgm:cxn modelId="{4A6C744D-E233-4E60-ADA7-AE627062BD5D}" type="presParOf" srcId="{E1C544DC-4BD2-4832-A053-7662F7BFFB44}" destId="{6F26908D-36BB-4B4C-AD4B-CDBF61F49F56}" srcOrd="3" destOrd="0" presId="urn:microsoft.com/office/officeart/2018/2/layout/IconCircleList"/>
    <dgm:cxn modelId="{DCBBB3BC-C6A7-4A88-9CC8-A0D64BC26C40}" type="presParOf" srcId="{F181D0D8-6463-452E-9CCC-52CEE97CD76E}" destId="{72B4D80B-88B5-4BF3-9FFC-95284A39821A}" srcOrd="3" destOrd="0" presId="urn:microsoft.com/office/officeart/2018/2/layout/IconCircleList"/>
    <dgm:cxn modelId="{FA25D51B-0AD0-420B-8BBD-E44AE4CB16EA}" type="presParOf" srcId="{F181D0D8-6463-452E-9CCC-52CEE97CD76E}" destId="{45790B59-14D4-4A44-8571-B35D114B3A47}" srcOrd="4" destOrd="0" presId="urn:microsoft.com/office/officeart/2018/2/layout/IconCircleList"/>
    <dgm:cxn modelId="{0EE012AD-5924-4650-BE0B-6695B1004CA2}" type="presParOf" srcId="{45790B59-14D4-4A44-8571-B35D114B3A47}" destId="{2E2CA17E-F831-4870-BB9B-37A0A25E3F8A}" srcOrd="0" destOrd="0" presId="urn:microsoft.com/office/officeart/2018/2/layout/IconCircleList"/>
    <dgm:cxn modelId="{398F43C0-E23D-46CA-B30E-AF0FB6C51F8B}" type="presParOf" srcId="{45790B59-14D4-4A44-8571-B35D114B3A47}" destId="{5614FEE3-9F74-4933-A0E7-573E687BD210}" srcOrd="1" destOrd="0" presId="urn:microsoft.com/office/officeart/2018/2/layout/IconCircleList"/>
    <dgm:cxn modelId="{4A80A802-492C-4A9D-9F59-3541DB05BD61}" type="presParOf" srcId="{45790B59-14D4-4A44-8571-B35D114B3A47}" destId="{D9927BFA-6B9C-4BFB-B76A-2284F5F719EC}" srcOrd="2" destOrd="0" presId="urn:microsoft.com/office/officeart/2018/2/layout/IconCircleList"/>
    <dgm:cxn modelId="{C09C3FC3-2F0E-458A-A1E1-D96663A7C2CD}" type="presParOf" srcId="{45790B59-14D4-4A44-8571-B35D114B3A47}" destId="{779FAA93-E37F-4DDA-92C7-4AB024B518AB}" srcOrd="3" destOrd="0" presId="urn:microsoft.com/office/officeart/2018/2/layout/IconCircleList"/>
    <dgm:cxn modelId="{DC2A1D09-6EDB-4E96-9080-1E5A55493934}" type="presParOf" srcId="{F181D0D8-6463-452E-9CCC-52CEE97CD76E}" destId="{CC5B8662-E602-4394-A28A-19A9A55A75FF}" srcOrd="5" destOrd="0" presId="urn:microsoft.com/office/officeart/2018/2/layout/IconCircleList"/>
    <dgm:cxn modelId="{7762CCD4-E1E5-4D59-A11C-5E53156CEDE6}" type="presParOf" srcId="{F181D0D8-6463-452E-9CCC-52CEE97CD76E}" destId="{D050316D-D4FF-4CD2-BAF4-FB429CC21397}" srcOrd="6" destOrd="0" presId="urn:microsoft.com/office/officeart/2018/2/layout/IconCircleList"/>
    <dgm:cxn modelId="{027896C9-0773-4167-B1CD-C30258196DA7}" type="presParOf" srcId="{D050316D-D4FF-4CD2-BAF4-FB429CC21397}" destId="{DC2203CD-01D5-4C66-9ED3-6B9FADCE28ED}" srcOrd="0" destOrd="0" presId="urn:microsoft.com/office/officeart/2018/2/layout/IconCircleList"/>
    <dgm:cxn modelId="{9843C110-E871-4EE3-A59C-4110F3307B97}" type="presParOf" srcId="{D050316D-D4FF-4CD2-BAF4-FB429CC21397}" destId="{26DD549A-E035-4F6E-874E-CFF351484ABA}" srcOrd="1" destOrd="0" presId="urn:microsoft.com/office/officeart/2018/2/layout/IconCircleList"/>
    <dgm:cxn modelId="{F3314899-A544-4D36-ABB4-79CF222A8354}" type="presParOf" srcId="{D050316D-D4FF-4CD2-BAF4-FB429CC21397}" destId="{0E1B4802-F80C-4ED5-9E62-79B391E920BA}" srcOrd="2" destOrd="0" presId="urn:microsoft.com/office/officeart/2018/2/layout/IconCircleList"/>
    <dgm:cxn modelId="{EC6AA3CD-4119-46F7-B50C-36C607728287}" type="presParOf" srcId="{D050316D-D4FF-4CD2-BAF4-FB429CC21397}" destId="{4BBE9A41-9372-47DF-8ABE-5B645720381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C5F1DDC-0A5B-4BCD-95EB-1F341D05F89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37A60F-F34D-4E08-8008-6C09A931D3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dirty="0"/>
            <a:t>View customer details (service &amp; payment history)</a:t>
          </a:r>
          <a:endParaRPr lang="en-US" sz="1400" b="1" dirty="0"/>
        </a:p>
      </dgm:t>
    </dgm:pt>
    <dgm:pt modelId="{C946A91C-113D-400C-9A59-3D72B80FDA5C}" type="parTrans" cxnId="{AF70C0D2-A2B3-4FC0-8B64-DB3198E69E16}">
      <dgm:prSet/>
      <dgm:spPr/>
      <dgm:t>
        <a:bodyPr/>
        <a:lstStyle/>
        <a:p>
          <a:endParaRPr lang="en-US"/>
        </a:p>
      </dgm:t>
    </dgm:pt>
    <dgm:pt modelId="{E0D12293-EAE6-4A64-98C4-D0DCD4EF6617}" type="sibTrans" cxnId="{AF70C0D2-A2B3-4FC0-8B64-DB3198E69E16}">
      <dgm:prSet/>
      <dgm:spPr/>
      <dgm:t>
        <a:bodyPr/>
        <a:lstStyle/>
        <a:p>
          <a:endParaRPr lang="en-US"/>
        </a:p>
      </dgm:t>
    </dgm:pt>
    <dgm:pt modelId="{74767D19-28AA-4B1C-9822-8BD0C8725F2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dirty="0"/>
            <a:t>Create customer account</a:t>
          </a:r>
          <a:endParaRPr lang="en-US" sz="1400" b="1" dirty="0"/>
        </a:p>
      </dgm:t>
    </dgm:pt>
    <dgm:pt modelId="{97F920D9-46B1-46F3-B9EE-0C7049290686}" type="parTrans" cxnId="{30C51FD8-8BD8-4A4D-BC1A-EF1C2A704E7C}">
      <dgm:prSet/>
      <dgm:spPr/>
      <dgm:t>
        <a:bodyPr/>
        <a:lstStyle/>
        <a:p>
          <a:endParaRPr lang="en-US"/>
        </a:p>
      </dgm:t>
    </dgm:pt>
    <dgm:pt modelId="{B909D208-40EA-41B4-909F-4720FBEBB175}" type="sibTrans" cxnId="{30C51FD8-8BD8-4A4D-BC1A-EF1C2A704E7C}">
      <dgm:prSet/>
      <dgm:spPr/>
      <dgm:t>
        <a:bodyPr/>
        <a:lstStyle/>
        <a:p>
          <a:endParaRPr lang="en-US"/>
        </a:p>
      </dgm:t>
    </dgm:pt>
    <dgm:pt modelId="{A14BFC7D-DCC8-4873-8526-BFA8C9665D5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/>
            <a:t>Make an appointment</a:t>
          </a:r>
          <a:endParaRPr lang="en-US" sz="1400" b="1"/>
        </a:p>
      </dgm:t>
    </dgm:pt>
    <dgm:pt modelId="{77023A52-6875-47DB-BA2E-3919F5844224}" type="parTrans" cxnId="{8F02672B-78E4-4B2E-91F6-9AC74F37971B}">
      <dgm:prSet/>
      <dgm:spPr/>
      <dgm:t>
        <a:bodyPr/>
        <a:lstStyle/>
        <a:p>
          <a:endParaRPr lang="en-US"/>
        </a:p>
      </dgm:t>
    </dgm:pt>
    <dgm:pt modelId="{D39FF67F-A1F6-40D1-A7D3-05BF6E44CAA5}" type="sibTrans" cxnId="{8F02672B-78E4-4B2E-91F6-9AC74F37971B}">
      <dgm:prSet/>
      <dgm:spPr/>
      <dgm:t>
        <a:bodyPr/>
        <a:lstStyle/>
        <a:p>
          <a:endParaRPr lang="en-US"/>
        </a:p>
      </dgm:t>
    </dgm:pt>
    <dgm:pt modelId="{57E0A399-4C76-44FD-8A71-784D8223C1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/>
            <a:t>Generate an invoice</a:t>
          </a:r>
          <a:endParaRPr lang="en-US" sz="1400" b="1"/>
        </a:p>
      </dgm:t>
    </dgm:pt>
    <dgm:pt modelId="{9DE48095-395D-4EE9-B898-0663E7ADCC70}" type="parTrans" cxnId="{0732C9BF-2FCF-44F5-8116-6990563443AD}">
      <dgm:prSet/>
      <dgm:spPr/>
      <dgm:t>
        <a:bodyPr/>
        <a:lstStyle/>
        <a:p>
          <a:endParaRPr lang="en-US"/>
        </a:p>
      </dgm:t>
    </dgm:pt>
    <dgm:pt modelId="{31F35F3D-CA60-4037-AB61-8D016D62431A}" type="sibTrans" cxnId="{0732C9BF-2FCF-44F5-8116-6990563443AD}">
      <dgm:prSet/>
      <dgm:spPr/>
      <dgm:t>
        <a:bodyPr/>
        <a:lstStyle/>
        <a:p>
          <a:endParaRPr lang="en-US"/>
        </a:p>
      </dgm:t>
    </dgm:pt>
    <dgm:pt modelId="{801B7C58-782C-435A-B1D3-26B7F4934767}" type="pres">
      <dgm:prSet presAssocID="{DC5F1DDC-0A5B-4BCD-95EB-1F341D05F896}" presName="root" presStyleCnt="0">
        <dgm:presLayoutVars>
          <dgm:dir/>
          <dgm:resizeHandles val="exact"/>
        </dgm:presLayoutVars>
      </dgm:prSet>
      <dgm:spPr/>
    </dgm:pt>
    <dgm:pt modelId="{0A4C1F97-1EDD-46C2-9834-6357DB0A4DF7}" type="pres">
      <dgm:prSet presAssocID="{BC37A60F-F34D-4E08-8008-6C09A931D34F}" presName="compNode" presStyleCnt="0"/>
      <dgm:spPr/>
    </dgm:pt>
    <dgm:pt modelId="{34A31E93-F45B-4363-BA97-3A1E5017B0A0}" type="pres">
      <dgm:prSet presAssocID="{BC37A60F-F34D-4E08-8008-6C09A931D34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33347F12-2AF5-43A8-A59B-112C313B3B95}" type="pres">
      <dgm:prSet presAssocID="{BC37A60F-F34D-4E08-8008-6C09A931D34F}" presName="spaceRect" presStyleCnt="0"/>
      <dgm:spPr/>
    </dgm:pt>
    <dgm:pt modelId="{2B6EBE50-2002-4285-A4C4-8876268A5BF7}" type="pres">
      <dgm:prSet presAssocID="{BC37A60F-F34D-4E08-8008-6C09A931D34F}" presName="textRect" presStyleLbl="revTx" presStyleIdx="0" presStyleCnt="4">
        <dgm:presLayoutVars>
          <dgm:chMax val="1"/>
          <dgm:chPref val="1"/>
        </dgm:presLayoutVars>
      </dgm:prSet>
      <dgm:spPr/>
    </dgm:pt>
    <dgm:pt modelId="{3357050D-E916-4E27-A6E0-71D1BF32005B}" type="pres">
      <dgm:prSet presAssocID="{E0D12293-EAE6-4A64-98C4-D0DCD4EF6617}" presName="sibTrans" presStyleCnt="0"/>
      <dgm:spPr/>
    </dgm:pt>
    <dgm:pt modelId="{34BDE300-F24B-43A7-85D3-51CEE7B59246}" type="pres">
      <dgm:prSet presAssocID="{74767D19-28AA-4B1C-9822-8BD0C8725F2B}" presName="compNode" presStyleCnt="0"/>
      <dgm:spPr/>
    </dgm:pt>
    <dgm:pt modelId="{08F19BCF-F752-4098-A68C-D94ABBE84FBB}" type="pres">
      <dgm:prSet presAssocID="{74767D19-28AA-4B1C-9822-8BD0C8725F2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4DF26DE-DD11-4373-80F0-9907783498E1}" type="pres">
      <dgm:prSet presAssocID="{74767D19-28AA-4B1C-9822-8BD0C8725F2B}" presName="spaceRect" presStyleCnt="0"/>
      <dgm:spPr/>
    </dgm:pt>
    <dgm:pt modelId="{2FA47863-7CB6-441B-8C20-99018F2D1FEE}" type="pres">
      <dgm:prSet presAssocID="{74767D19-28AA-4B1C-9822-8BD0C8725F2B}" presName="textRect" presStyleLbl="revTx" presStyleIdx="1" presStyleCnt="4">
        <dgm:presLayoutVars>
          <dgm:chMax val="1"/>
          <dgm:chPref val="1"/>
        </dgm:presLayoutVars>
      </dgm:prSet>
      <dgm:spPr/>
    </dgm:pt>
    <dgm:pt modelId="{2442811C-678D-4C5E-849F-34429EB64BFC}" type="pres">
      <dgm:prSet presAssocID="{B909D208-40EA-41B4-909F-4720FBEBB175}" presName="sibTrans" presStyleCnt="0"/>
      <dgm:spPr/>
    </dgm:pt>
    <dgm:pt modelId="{DDC6BC4D-E05E-4576-A8D5-7F489C65F899}" type="pres">
      <dgm:prSet presAssocID="{A14BFC7D-DCC8-4873-8526-BFA8C9665D5F}" presName="compNode" presStyleCnt="0"/>
      <dgm:spPr/>
    </dgm:pt>
    <dgm:pt modelId="{AED54F15-0135-4EE8-B6FC-02096307C170}" type="pres">
      <dgm:prSet presAssocID="{A14BFC7D-DCC8-4873-8526-BFA8C9665D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4D335515-832C-4749-A741-F4C4C6AB66B4}" type="pres">
      <dgm:prSet presAssocID="{A14BFC7D-DCC8-4873-8526-BFA8C9665D5F}" presName="spaceRect" presStyleCnt="0"/>
      <dgm:spPr/>
    </dgm:pt>
    <dgm:pt modelId="{7B72D625-BC12-4902-BC6A-3072FBEA5FB4}" type="pres">
      <dgm:prSet presAssocID="{A14BFC7D-DCC8-4873-8526-BFA8C9665D5F}" presName="textRect" presStyleLbl="revTx" presStyleIdx="2" presStyleCnt="4">
        <dgm:presLayoutVars>
          <dgm:chMax val="1"/>
          <dgm:chPref val="1"/>
        </dgm:presLayoutVars>
      </dgm:prSet>
      <dgm:spPr/>
    </dgm:pt>
    <dgm:pt modelId="{4224E04E-B491-46A8-BD86-522BACC7F23D}" type="pres">
      <dgm:prSet presAssocID="{D39FF67F-A1F6-40D1-A7D3-05BF6E44CAA5}" presName="sibTrans" presStyleCnt="0"/>
      <dgm:spPr/>
    </dgm:pt>
    <dgm:pt modelId="{76381171-FD43-4930-9AD3-7E6A1BDB0939}" type="pres">
      <dgm:prSet presAssocID="{57E0A399-4C76-44FD-8A71-784D8223C1D4}" presName="compNode" presStyleCnt="0"/>
      <dgm:spPr/>
    </dgm:pt>
    <dgm:pt modelId="{5A1EC523-2C70-4205-9A97-B6A30B749766}" type="pres">
      <dgm:prSet presAssocID="{57E0A399-4C76-44FD-8A71-784D8223C1D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5E48586-C037-46B2-9215-D65EF0AEFB8B}" type="pres">
      <dgm:prSet presAssocID="{57E0A399-4C76-44FD-8A71-784D8223C1D4}" presName="spaceRect" presStyleCnt="0"/>
      <dgm:spPr/>
    </dgm:pt>
    <dgm:pt modelId="{E6654125-98C9-4777-9FA0-F679CAC0B045}" type="pres">
      <dgm:prSet presAssocID="{57E0A399-4C76-44FD-8A71-784D8223C1D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C6F0C00-CA78-4D30-9D67-A0ACDC619359}" type="presOf" srcId="{A14BFC7D-DCC8-4873-8526-BFA8C9665D5F}" destId="{7B72D625-BC12-4902-BC6A-3072FBEA5FB4}" srcOrd="0" destOrd="0" presId="urn:microsoft.com/office/officeart/2018/2/layout/IconLabelList"/>
    <dgm:cxn modelId="{8F02672B-78E4-4B2E-91F6-9AC74F37971B}" srcId="{DC5F1DDC-0A5B-4BCD-95EB-1F341D05F896}" destId="{A14BFC7D-DCC8-4873-8526-BFA8C9665D5F}" srcOrd="2" destOrd="0" parTransId="{77023A52-6875-47DB-BA2E-3919F5844224}" sibTransId="{D39FF67F-A1F6-40D1-A7D3-05BF6E44CAA5}"/>
    <dgm:cxn modelId="{1DB52D36-F41A-4FD4-A1B5-C638A21B3E48}" type="presOf" srcId="{BC37A60F-F34D-4E08-8008-6C09A931D34F}" destId="{2B6EBE50-2002-4285-A4C4-8876268A5BF7}" srcOrd="0" destOrd="0" presId="urn:microsoft.com/office/officeart/2018/2/layout/IconLabelList"/>
    <dgm:cxn modelId="{1C9EADB4-BE03-45F7-AB97-FF344193AF6F}" type="presOf" srcId="{57E0A399-4C76-44FD-8A71-784D8223C1D4}" destId="{E6654125-98C9-4777-9FA0-F679CAC0B045}" srcOrd="0" destOrd="0" presId="urn:microsoft.com/office/officeart/2018/2/layout/IconLabelList"/>
    <dgm:cxn modelId="{0732C9BF-2FCF-44F5-8116-6990563443AD}" srcId="{DC5F1DDC-0A5B-4BCD-95EB-1F341D05F896}" destId="{57E0A399-4C76-44FD-8A71-784D8223C1D4}" srcOrd="3" destOrd="0" parTransId="{9DE48095-395D-4EE9-B898-0663E7ADCC70}" sibTransId="{31F35F3D-CA60-4037-AB61-8D016D62431A}"/>
    <dgm:cxn modelId="{421ACAC0-07EF-44F1-B238-1614DD5BE727}" type="presOf" srcId="{74767D19-28AA-4B1C-9822-8BD0C8725F2B}" destId="{2FA47863-7CB6-441B-8C20-99018F2D1FEE}" srcOrd="0" destOrd="0" presId="urn:microsoft.com/office/officeart/2018/2/layout/IconLabelList"/>
    <dgm:cxn modelId="{AF70C0D2-A2B3-4FC0-8B64-DB3198E69E16}" srcId="{DC5F1DDC-0A5B-4BCD-95EB-1F341D05F896}" destId="{BC37A60F-F34D-4E08-8008-6C09A931D34F}" srcOrd="0" destOrd="0" parTransId="{C946A91C-113D-400C-9A59-3D72B80FDA5C}" sibTransId="{E0D12293-EAE6-4A64-98C4-D0DCD4EF6617}"/>
    <dgm:cxn modelId="{30C51FD8-8BD8-4A4D-BC1A-EF1C2A704E7C}" srcId="{DC5F1DDC-0A5B-4BCD-95EB-1F341D05F896}" destId="{74767D19-28AA-4B1C-9822-8BD0C8725F2B}" srcOrd="1" destOrd="0" parTransId="{97F920D9-46B1-46F3-B9EE-0C7049290686}" sibTransId="{B909D208-40EA-41B4-909F-4720FBEBB175}"/>
    <dgm:cxn modelId="{04E8D7F0-C54B-4293-836D-2C4F845D5DC8}" type="presOf" srcId="{DC5F1DDC-0A5B-4BCD-95EB-1F341D05F896}" destId="{801B7C58-782C-435A-B1D3-26B7F4934767}" srcOrd="0" destOrd="0" presId="urn:microsoft.com/office/officeart/2018/2/layout/IconLabelList"/>
    <dgm:cxn modelId="{4F2DD8FE-FED6-4D7C-ADD4-EB04AC20062D}" type="presParOf" srcId="{801B7C58-782C-435A-B1D3-26B7F4934767}" destId="{0A4C1F97-1EDD-46C2-9834-6357DB0A4DF7}" srcOrd="0" destOrd="0" presId="urn:microsoft.com/office/officeart/2018/2/layout/IconLabelList"/>
    <dgm:cxn modelId="{FD89235D-7E7D-45C1-B5AF-4313E6DCADAC}" type="presParOf" srcId="{0A4C1F97-1EDD-46C2-9834-6357DB0A4DF7}" destId="{34A31E93-F45B-4363-BA97-3A1E5017B0A0}" srcOrd="0" destOrd="0" presId="urn:microsoft.com/office/officeart/2018/2/layout/IconLabelList"/>
    <dgm:cxn modelId="{926A469B-CC7D-4F62-A032-BC5DB827C906}" type="presParOf" srcId="{0A4C1F97-1EDD-46C2-9834-6357DB0A4DF7}" destId="{33347F12-2AF5-43A8-A59B-112C313B3B95}" srcOrd="1" destOrd="0" presId="urn:microsoft.com/office/officeart/2018/2/layout/IconLabelList"/>
    <dgm:cxn modelId="{CB2B199B-31E6-44C3-9D7B-039C9C4F4B00}" type="presParOf" srcId="{0A4C1F97-1EDD-46C2-9834-6357DB0A4DF7}" destId="{2B6EBE50-2002-4285-A4C4-8876268A5BF7}" srcOrd="2" destOrd="0" presId="urn:microsoft.com/office/officeart/2018/2/layout/IconLabelList"/>
    <dgm:cxn modelId="{441B1116-59B2-422E-8743-1A6361F7D37D}" type="presParOf" srcId="{801B7C58-782C-435A-B1D3-26B7F4934767}" destId="{3357050D-E916-4E27-A6E0-71D1BF32005B}" srcOrd="1" destOrd="0" presId="urn:microsoft.com/office/officeart/2018/2/layout/IconLabelList"/>
    <dgm:cxn modelId="{A2BDB7E7-8B27-4F5C-AECC-225FAE94238B}" type="presParOf" srcId="{801B7C58-782C-435A-B1D3-26B7F4934767}" destId="{34BDE300-F24B-43A7-85D3-51CEE7B59246}" srcOrd="2" destOrd="0" presId="urn:microsoft.com/office/officeart/2018/2/layout/IconLabelList"/>
    <dgm:cxn modelId="{EE941F23-8970-4A5F-9BB4-D33BCEA56CEE}" type="presParOf" srcId="{34BDE300-F24B-43A7-85D3-51CEE7B59246}" destId="{08F19BCF-F752-4098-A68C-D94ABBE84FBB}" srcOrd="0" destOrd="0" presId="urn:microsoft.com/office/officeart/2018/2/layout/IconLabelList"/>
    <dgm:cxn modelId="{9E199493-1BEA-423A-9E16-7E212534A960}" type="presParOf" srcId="{34BDE300-F24B-43A7-85D3-51CEE7B59246}" destId="{44DF26DE-DD11-4373-80F0-9907783498E1}" srcOrd="1" destOrd="0" presId="urn:microsoft.com/office/officeart/2018/2/layout/IconLabelList"/>
    <dgm:cxn modelId="{4F9E0207-3D77-458D-812F-254D025E7843}" type="presParOf" srcId="{34BDE300-F24B-43A7-85D3-51CEE7B59246}" destId="{2FA47863-7CB6-441B-8C20-99018F2D1FEE}" srcOrd="2" destOrd="0" presId="urn:microsoft.com/office/officeart/2018/2/layout/IconLabelList"/>
    <dgm:cxn modelId="{AA02AD05-AE03-4E78-873B-3E796FDC8740}" type="presParOf" srcId="{801B7C58-782C-435A-B1D3-26B7F4934767}" destId="{2442811C-678D-4C5E-849F-34429EB64BFC}" srcOrd="3" destOrd="0" presId="urn:microsoft.com/office/officeart/2018/2/layout/IconLabelList"/>
    <dgm:cxn modelId="{18A169B7-3577-433F-A903-05B3E04EE65F}" type="presParOf" srcId="{801B7C58-782C-435A-B1D3-26B7F4934767}" destId="{DDC6BC4D-E05E-4576-A8D5-7F489C65F899}" srcOrd="4" destOrd="0" presId="urn:microsoft.com/office/officeart/2018/2/layout/IconLabelList"/>
    <dgm:cxn modelId="{D1D1655F-C543-4693-B6EC-8BB9D7FF7D71}" type="presParOf" srcId="{DDC6BC4D-E05E-4576-A8D5-7F489C65F899}" destId="{AED54F15-0135-4EE8-B6FC-02096307C170}" srcOrd="0" destOrd="0" presId="urn:microsoft.com/office/officeart/2018/2/layout/IconLabelList"/>
    <dgm:cxn modelId="{7455E700-305E-4155-A2C0-C54784D49287}" type="presParOf" srcId="{DDC6BC4D-E05E-4576-A8D5-7F489C65F899}" destId="{4D335515-832C-4749-A741-F4C4C6AB66B4}" srcOrd="1" destOrd="0" presId="urn:microsoft.com/office/officeart/2018/2/layout/IconLabelList"/>
    <dgm:cxn modelId="{FA0907A9-BD03-4A94-AF1A-F74C0B963762}" type="presParOf" srcId="{DDC6BC4D-E05E-4576-A8D5-7F489C65F899}" destId="{7B72D625-BC12-4902-BC6A-3072FBEA5FB4}" srcOrd="2" destOrd="0" presId="urn:microsoft.com/office/officeart/2018/2/layout/IconLabelList"/>
    <dgm:cxn modelId="{D2B84211-2772-4C8C-8333-A201ED313028}" type="presParOf" srcId="{801B7C58-782C-435A-B1D3-26B7F4934767}" destId="{4224E04E-B491-46A8-BD86-522BACC7F23D}" srcOrd="5" destOrd="0" presId="urn:microsoft.com/office/officeart/2018/2/layout/IconLabelList"/>
    <dgm:cxn modelId="{129675AA-05F4-4F18-B320-8715D255DDD8}" type="presParOf" srcId="{801B7C58-782C-435A-B1D3-26B7F4934767}" destId="{76381171-FD43-4930-9AD3-7E6A1BDB0939}" srcOrd="6" destOrd="0" presId="urn:microsoft.com/office/officeart/2018/2/layout/IconLabelList"/>
    <dgm:cxn modelId="{A735346C-DC64-495A-9E28-D9549C232B42}" type="presParOf" srcId="{76381171-FD43-4930-9AD3-7E6A1BDB0939}" destId="{5A1EC523-2C70-4205-9A97-B6A30B749766}" srcOrd="0" destOrd="0" presId="urn:microsoft.com/office/officeart/2018/2/layout/IconLabelList"/>
    <dgm:cxn modelId="{84710333-B1B4-41A0-AA13-75855CF43DE8}" type="presParOf" srcId="{76381171-FD43-4930-9AD3-7E6A1BDB0939}" destId="{E5E48586-C037-46B2-9215-D65EF0AEFB8B}" srcOrd="1" destOrd="0" presId="urn:microsoft.com/office/officeart/2018/2/layout/IconLabelList"/>
    <dgm:cxn modelId="{1F932F20-5D63-48F8-AB41-06A9ECE552F1}" type="presParOf" srcId="{76381171-FD43-4930-9AD3-7E6A1BDB0939}" destId="{E6654125-98C9-4777-9FA0-F679CAC0B04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4C647-783E-45DB-927E-495A1D679FCB}">
      <dsp:nvSpPr>
        <dsp:cNvPr id="0" name=""/>
        <dsp:cNvSpPr/>
      </dsp:nvSpPr>
      <dsp:spPr>
        <a:xfrm>
          <a:off x="0" y="726"/>
          <a:ext cx="55026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EAA8D-113B-4B78-8634-522E23CEDB5E}">
      <dsp:nvSpPr>
        <dsp:cNvPr id="0" name=""/>
        <dsp:cNvSpPr/>
      </dsp:nvSpPr>
      <dsp:spPr>
        <a:xfrm>
          <a:off x="0" y="726"/>
          <a:ext cx="5502614" cy="1190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Nethsara: Activity diagrams, narratives for the stock manager, admin </a:t>
          </a:r>
          <a:endParaRPr lang="en-US" sz="2300" kern="1200"/>
        </a:p>
      </dsp:txBody>
      <dsp:txXfrm>
        <a:off x="0" y="726"/>
        <a:ext cx="5502614" cy="1190574"/>
      </dsp:txXfrm>
    </dsp:sp>
    <dsp:sp modelId="{E5E7B6DB-1B28-4A1F-874E-052BFF4AF8AD}">
      <dsp:nvSpPr>
        <dsp:cNvPr id="0" name=""/>
        <dsp:cNvSpPr/>
      </dsp:nvSpPr>
      <dsp:spPr>
        <a:xfrm>
          <a:off x="0" y="1191301"/>
          <a:ext cx="55026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1775E-5B3C-4A07-A764-BF75B119CF9F}">
      <dsp:nvSpPr>
        <dsp:cNvPr id="0" name=""/>
        <dsp:cNvSpPr/>
      </dsp:nvSpPr>
      <dsp:spPr>
        <a:xfrm>
          <a:off x="0" y="1191301"/>
          <a:ext cx="5502614" cy="1190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Avishka: Activity diagrams, narratives for Foreman, technician</a:t>
          </a:r>
          <a:endParaRPr lang="en-US" sz="2300" kern="1200"/>
        </a:p>
      </dsp:txBody>
      <dsp:txXfrm>
        <a:off x="0" y="1191301"/>
        <a:ext cx="5502614" cy="1190574"/>
      </dsp:txXfrm>
    </dsp:sp>
    <dsp:sp modelId="{D116ADE5-B890-41A3-838F-023736D26A9A}">
      <dsp:nvSpPr>
        <dsp:cNvPr id="0" name=""/>
        <dsp:cNvSpPr/>
      </dsp:nvSpPr>
      <dsp:spPr>
        <a:xfrm>
          <a:off x="0" y="2381875"/>
          <a:ext cx="55026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19B27-DA47-42EE-85A2-E0FE20B0C0ED}">
      <dsp:nvSpPr>
        <dsp:cNvPr id="0" name=""/>
        <dsp:cNvSpPr/>
      </dsp:nvSpPr>
      <dsp:spPr>
        <a:xfrm>
          <a:off x="0" y="2381875"/>
          <a:ext cx="5502614" cy="1190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Supun: Activity diagrams, narratives for  security, office staff member</a:t>
          </a:r>
          <a:endParaRPr lang="en-US" sz="2300" kern="1200"/>
        </a:p>
      </dsp:txBody>
      <dsp:txXfrm>
        <a:off x="0" y="2381875"/>
        <a:ext cx="5502614" cy="1190574"/>
      </dsp:txXfrm>
    </dsp:sp>
    <dsp:sp modelId="{48C2F510-C66D-425B-8E5D-3196C494531B}">
      <dsp:nvSpPr>
        <dsp:cNvPr id="0" name=""/>
        <dsp:cNvSpPr/>
      </dsp:nvSpPr>
      <dsp:spPr>
        <a:xfrm>
          <a:off x="0" y="3572449"/>
          <a:ext cx="55026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B8B05-8484-4A2E-BA09-1F98D402E6FC}">
      <dsp:nvSpPr>
        <dsp:cNvPr id="0" name=""/>
        <dsp:cNvSpPr/>
      </dsp:nvSpPr>
      <dsp:spPr>
        <a:xfrm>
          <a:off x="0" y="3572449"/>
          <a:ext cx="5502614" cy="1190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Tharushi: Activity diagrams, narratives for the customer, logged-in customer</a:t>
          </a:r>
          <a:endParaRPr lang="en-US" sz="2300" kern="1200"/>
        </a:p>
      </dsp:txBody>
      <dsp:txXfrm>
        <a:off x="0" y="3572449"/>
        <a:ext cx="5502614" cy="1190574"/>
      </dsp:txXfrm>
    </dsp:sp>
    <dsp:sp modelId="{72B82497-D888-4891-B0E1-6335DC302275}">
      <dsp:nvSpPr>
        <dsp:cNvPr id="0" name=""/>
        <dsp:cNvSpPr/>
      </dsp:nvSpPr>
      <dsp:spPr>
        <a:xfrm>
          <a:off x="0" y="4763023"/>
          <a:ext cx="55026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265A8-86D3-43A6-9E60-66596323E51C}">
      <dsp:nvSpPr>
        <dsp:cNvPr id="0" name=""/>
        <dsp:cNvSpPr/>
      </dsp:nvSpPr>
      <dsp:spPr>
        <a:xfrm>
          <a:off x="0" y="4763023"/>
          <a:ext cx="5502614" cy="1190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Everyone joined the use case, component diagram, and proposal content</a:t>
          </a:r>
          <a:endParaRPr lang="en-US" sz="2300" kern="1200"/>
        </a:p>
      </dsp:txBody>
      <dsp:txXfrm>
        <a:off x="0" y="4763023"/>
        <a:ext cx="5502614" cy="11905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89B4C-978B-4D6C-90E6-CB79BE041456}">
      <dsp:nvSpPr>
        <dsp:cNvPr id="0" name=""/>
        <dsp:cNvSpPr/>
      </dsp:nvSpPr>
      <dsp:spPr>
        <a:xfrm>
          <a:off x="601586" y="580"/>
          <a:ext cx="2631940" cy="15791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Availability</a:t>
          </a:r>
          <a:endParaRPr lang="en-US" sz="2900" kern="1200"/>
        </a:p>
      </dsp:txBody>
      <dsp:txXfrm>
        <a:off x="601586" y="580"/>
        <a:ext cx="2631940" cy="1579164"/>
      </dsp:txXfrm>
    </dsp:sp>
    <dsp:sp modelId="{E3F61F0B-8CBD-4BEA-AC19-5E988A92EE13}">
      <dsp:nvSpPr>
        <dsp:cNvPr id="0" name=""/>
        <dsp:cNvSpPr/>
      </dsp:nvSpPr>
      <dsp:spPr>
        <a:xfrm>
          <a:off x="3496721" y="580"/>
          <a:ext cx="2631940" cy="15791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Modifiability</a:t>
          </a:r>
          <a:endParaRPr lang="en-US" sz="2900" kern="1200"/>
        </a:p>
      </dsp:txBody>
      <dsp:txXfrm>
        <a:off x="3496721" y="580"/>
        <a:ext cx="2631940" cy="1579164"/>
      </dsp:txXfrm>
    </dsp:sp>
    <dsp:sp modelId="{A1247B23-174C-4D22-984D-004826ABDFB4}">
      <dsp:nvSpPr>
        <dsp:cNvPr id="0" name=""/>
        <dsp:cNvSpPr/>
      </dsp:nvSpPr>
      <dsp:spPr>
        <a:xfrm>
          <a:off x="6391855" y="580"/>
          <a:ext cx="2631940" cy="15791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Security</a:t>
          </a:r>
          <a:endParaRPr lang="en-US" sz="2900" kern="1200"/>
        </a:p>
      </dsp:txBody>
      <dsp:txXfrm>
        <a:off x="6391855" y="580"/>
        <a:ext cx="2631940" cy="1579164"/>
      </dsp:txXfrm>
    </dsp:sp>
    <dsp:sp modelId="{A459B64A-E68D-4D2D-B37B-BAA9CC953CFA}">
      <dsp:nvSpPr>
        <dsp:cNvPr id="0" name=""/>
        <dsp:cNvSpPr/>
      </dsp:nvSpPr>
      <dsp:spPr>
        <a:xfrm>
          <a:off x="601586" y="1842938"/>
          <a:ext cx="2631940" cy="157916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Performance</a:t>
          </a:r>
          <a:endParaRPr lang="en-US" sz="2900" kern="1200"/>
        </a:p>
      </dsp:txBody>
      <dsp:txXfrm>
        <a:off x="601586" y="1842938"/>
        <a:ext cx="2631940" cy="1579164"/>
      </dsp:txXfrm>
    </dsp:sp>
    <dsp:sp modelId="{2F5E4DD7-CD78-4491-93E8-553AD53C0617}">
      <dsp:nvSpPr>
        <dsp:cNvPr id="0" name=""/>
        <dsp:cNvSpPr/>
      </dsp:nvSpPr>
      <dsp:spPr>
        <a:xfrm>
          <a:off x="3496721" y="1842938"/>
          <a:ext cx="2631940" cy="157916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Testability</a:t>
          </a:r>
          <a:endParaRPr lang="en-US" sz="2900" kern="1200"/>
        </a:p>
      </dsp:txBody>
      <dsp:txXfrm>
        <a:off x="3496721" y="1842938"/>
        <a:ext cx="2631940" cy="1579164"/>
      </dsp:txXfrm>
    </dsp:sp>
    <dsp:sp modelId="{A824CD00-B9F1-4273-92C2-52C04D703BE1}">
      <dsp:nvSpPr>
        <dsp:cNvPr id="0" name=""/>
        <dsp:cNvSpPr/>
      </dsp:nvSpPr>
      <dsp:spPr>
        <a:xfrm>
          <a:off x="6391855" y="1842938"/>
          <a:ext cx="2631940" cy="15791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Usability</a:t>
          </a:r>
          <a:endParaRPr lang="en-US" sz="2900" kern="1200"/>
        </a:p>
      </dsp:txBody>
      <dsp:txXfrm>
        <a:off x="6391855" y="1842938"/>
        <a:ext cx="2631940" cy="15791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4FA11-69EA-486D-A831-29DF42149202}">
      <dsp:nvSpPr>
        <dsp:cNvPr id="0" name=""/>
        <dsp:cNvSpPr/>
      </dsp:nvSpPr>
      <dsp:spPr>
        <a:xfrm>
          <a:off x="88105" y="348225"/>
          <a:ext cx="773689" cy="7736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D9880-85A3-40D6-AB0D-4D85F5BE12DD}">
      <dsp:nvSpPr>
        <dsp:cNvPr id="0" name=""/>
        <dsp:cNvSpPr/>
      </dsp:nvSpPr>
      <dsp:spPr>
        <a:xfrm>
          <a:off x="250580" y="510700"/>
          <a:ext cx="448739" cy="4487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4B24D-0FB6-4628-8502-09F7D569B3D9}">
      <dsp:nvSpPr>
        <dsp:cNvPr id="0" name=""/>
        <dsp:cNvSpPr/>
      </dsp:nvSpPr>
      <dsp:spPr>
        <a:xfrm>
          <a:off x="1027585" y="348225"/>
          <a:ext cx="1823696" cy="773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Social</a:t>
          </a:r>
          <a:endParaRPr lang="en-US" sz="2400" kern="1200"/>
        </a:p>
      </dsp:txBody>
      <dsp:txXfrm>
        <a:off x="1027585" y="348225"/>
        <a:ext cx="1823696" cy="773689"/>
      </dsp:txXfrm>
    </dsp:sp>
    <dsp:sp modelId="{F79BC586-6B07-4DB4-94C4-C8F33988C0FA}">
      <dsp:nvSpPr>
        <dsp:cNvPr id="0" name=""/>
        <dsp:cNvSpPr/>
      </dsp:nvSpPr>
      <dsp:spPr>
        <a:xfrm>
          <a:off x="3169047" y="348225"/>
          <a:ext cx="773689" cy="7736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0150A-4F03-4442-84DC-910EEAF947BE}">
      <dsp:nvSpPr>
        <dsp:cNvPr id="0" name=""/>
        <dsp:cNvSpPr/>
      </dsp:nvSpPr>
      <dsp:spPr>
        <a:xfrm>
          <a:off x="3331522" y="510700"/>
          <a:ext cx="448739" cy="4487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07554-D907-4AB3-BC60-6B679DDB8BEC}">
      <dsp:nvSpPr>
        <dsp:cNvPr id="0" name=""/>
        <dsp:cNvSpPr/>
      </dsp:nvSpPr>
      <dsp:spPr>
        <a:xfrm>
          <a:off x="4108527" y="348225"/>
          <a:ext cx="1823696" cy="773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Technical</a:t>
          </a:r>
          <a:endParaRPr lang="en-US" sz="2400" kern="1200"/>
        </a:p>
      </dsp:txBody>
      <dsp:txXfrm>
        <a:off x="4108527" y="348225"/>
        <a:ext cx="1823696" cy="773689"/>
      </dsp:txXfrm>
    </dsp:sp>
    <dsp:sp modelId="{4CAE5133-803D-4E71-BA09-284A58C29C12}">
      <dsp:nvSpPr>
        <dsp:cNvPr id="0" name=""/>
        <dsp:cNvSpPr/>
      </dsp:nvSpPr>
      <dsp:spPr>
        <a:xfrm>
          <a:off x="88105" y="1899155"/>
          <a:ext cx="773689" cy="7736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312A4-5284-40B9-8E68-3A6F41FE2C5F}">
      <dsp:nvSpPr>
        <dsp:cNvPr id="0" name=""/>
        <dsp:cNvSpPr/>
      </dsp:nvSpPr>
      <dsp:spPr>
        <a:xfrm>
          <a:off x="250580" y="2061630"/>
          <a:ext cx="448739" cy="4487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D0DD5-B66B-4D14-93AC-AEAF1A93B460}">
      <dsp:nvSpPr>
        <dsp:cNvPr id="0" name=""/>
        <dsp:cNvSpPr/>
      </dsp:nvSpPr>
      <dsp:spPr>
        <a:xfrm>
          <a:off x="1027585" y="1899155"/>
          <a:ext cx="1823696" cy="773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Economic</a:t>
          </a:r>
          <a:endParaRPr lang="en-US" sz="2400" kern="1200"/>
        </a:p>
      </dsp:txBody>
      <dsp:txXfrm>
        <a:off x="1027585" y="1899155"/>
        <a:ext cx="1823696" cy="773689"/>
      </dsp:txXfrm>
    </dsp:sp>
    <dsp:sp modelId="{DA5A8128-DBEA-4DD2-AF66-3A54721FB743}">
      <dsp:nvSpPr>
        <dsp:cNvPr id="0" name=""/>
        <dsp:cNvSpPr/>
      </dsp:nvSpPr>
      <dsp:spPr>
        <a:xfrm>
          <a:off x="3169047" y="1899155"/>
          <a:ext cx="773689" cy="7736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15125-AFE6-4DD3-9DEA-3224B53133E3}">
      <dsp:nvSpPr>
        <dsp:cNvPr id="0" name=""/>
        <dsp:cNvSpPr/>
      </dsp:nvSpPr>
      <dsp:spPr>
        <a:xfrm>
          <a:off x="3331522" y="2061630"/>
          <a:ext cx="448739" cy="4487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C4A57-1CE5-4030-A845-26F56A31E7C6}">
      <dsp:nvSpPr>
        <dsp:cNvPr id="0" name=""/>
        <dsp:cNvSpPr/>
      </dsp:nvSpPr>
      <dsp:spPr>
        <a:xfrm>
          <a:off x="4108527" y="1899155"/>
          <a:ext cx="1823696" cy="773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Legal &amp; Ethical</a:t>
          </a:r>
          <a:endParaRPr lang="en-US" sz="2400" kern="1200" dirty="0"/>
        </a:p>
      </dsp:txBody>
      <dsp:txXfrm>
        <a:off x="4108527" y="1899155"/>
        <a:ext cx="1823696" cy="773689"/>
      </dsp:txXfrm>
    </dsp:sp>
    <dsp:sp modelId="{19AF8DC3-610F-40F7-B0EA-99CB27243489}">
      <dsp:nvSpPr>
        <dsp:cNvPr id="0" name=""/>
        <dsp:cNvSpPr/>
      </dsp:nvSpPr>
      <dsp:spPr>
        <a:xfrm>
          <a:off x="88105" y="3450084"/>
          <a:ext cx="773689" cy="7736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C446A-71C9-4795-8F4A-90F8302620B5}">
      <dsp:nvSpPr>
        <dsp:cNvPr id="0" name=""/>
        <dsp:cNvSpPr/>
      </dsp:nvSpPr>
      <dsp:spPr>
        <a:xfrm>
          <a:off x="250580" y="3612559"/>
          <a:ext cx="448739" cy="4487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73538-3E48-4E74-A786-71BA6700F915}">
      <dsp:nvSpPr>
        <dsp:cNvPr id="0" name=""/>
        <dsp:cNvSpPr/>
      </dsp:nvSpPr>
      <dsp:spPr>
        <a:xfrm>
          <a:off x="1027585" y="3450084"/>
          <a:ext cx="1823696" cy="773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Operational</a:t>
          </a:r>
          <a:endParaRPr lang="en-US" sz="2400" kern="1200"/>
        </a:p>
      </dsp:txBody>
      <dsp:txXfrm>
        <a:off x="1027585" y="3450084"/>
        <a:ext cx="1823696" cy="77368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88C69-7096-418E-8868-9081A760A6A1}">
      <dsp:nvSpPr>
        <dsp:cNvPr id="0" name=""/>
        <dsp:cNvSpPr/>
      </dsp:nvSpPr>
      <dsp:spPr>
        <a:xfrm>
          <a:off x="0" y="0"/>
          <a:ext cx="63912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BDCB0-0309-44CB-A6FB-3F4827F09573}">
      <dsp:nvSpPr>
        <dsp:cNvPr id="0" name=""/>
        <dsp:cNvSpPr/>
      </dsp:nvSpPr>
      <dsp:spPr>
        <a:xfrm>
          <a:off x="0" y="0"/>
          <a:ext cx="6391275" cy="13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All the users must have an internet connection to connect to the system as this is a web-based system</a:t>
          </a:r>
        </a:p>
      </dsp:txBody>
      <dsp:txXfrm>
        <a:off x="0" y="0"/>
        <a:ext cx="6391275" cy="1311671"/>
      </dsp:txXfrm>
    </dsp:sp>
    <dsp:sp modelId="{AEB2DB3F-7E5C-4B51-A46F-BB02A1A9D3F5}">
      <dsp:nvSpPr>
        <dsp:cNvPr id="0" name=""/>
        <dsp:cNvSpPr/>
      </dsp:nvSpPr>
      <dsp:spPr>
        <a:xfrm>
          <a:off x="0" y="1311671"/>
          <a:ext cx="63912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02476-A85B-4049-A91C-3EBBB269E10D}">
      <dsp:nvSpPr>
        <dsp:cNvPr id="0" name=""/>
        <dsp:cNvSpPr/>
      </dsp:nvSpPr>
      <dsp:spPr>
        <a:xfrm>
          <a:off x="0" y="1311671"/>
          <a:ext cx="6391275" cy="13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Customers cannot cancel the orders after the products are on the way</a:t>
          </a:r>
        </a:p>
      </dsp:txBody>
      <dsp:txXfrm>
        <a:off x="0" y="1311671"/>
        <a:ext cx="6391275" cy="1311671"/>
      </dsp:txXfrm>
    </dsp:sp>
    <dsp:sp modelId="{4E93A295-F078-4E47-9A99-223280CF3196}">
      <dsp:nvSpPr>
        <dsp:cNvPr id="0" name=""/>
        <dsp:cNvSpPr/>
      </dsp:nvSpPr>
      <dsp:spPr>
        <a:xfrm>
          <a:off x="0" y="2623343"/>
          <a:ext cx="63912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35C1C-4DB9-48B6-8CDE-E22C7DEC4C39}">
      <dsp:nvSpPr>
        <dsp:cNvPr id="0" name=""/>
        <dsp:cNvSpPr/>
      </dsp:nvSpPr>
      <dsp:spPr>
        <a:xfrm>
          <a:off x="0" y="2623343"/>
          <a:ext cx="6391275" cy="13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Cash payments are not handled via the system</a:t>
          </a:r>
        </a:p>
      </dsp:txBody>
      <dsp:txXfrm>
        <a:off x="0" y="2623343"/>
        <a:ext cx="6391275" cy="1311671"/>
      </dsp:txXfrm>
    </dsp:sp>
    <dsp:sp modelId="{D8031774-8355-4F6F-9608-7BBE24E05A04}">
      <dsp:nvSpPr>
        <dsp:cNvPr id="0" name=""/>
        <dsp:cNvSpPr/>
      </dsp:nvSpPr>
      <dsp:spPr>
        <a:xfrm>
          <a:off x="0" y="3935015"/>
          <a:ext cx="63912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B7F9F-E928-48DE-A26D-81697327291A}">
      <dsp:nvSpPr>
        <dsp:cNvPr id="0" name=""/>
        <dsp:cNvSpPr/>
      </dsp:nvSpPr>
      <dsp:spPr>
        <a:xfrm>
          <a:off x="0" y="3935015"/>
          <a:ext cx="6391275" cy="13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Appointment rescheduling is not possible</a:t>
          </a:r>
        </a:p>
      </dsp:txBody>
      <dsp:txXfrm>
        <a:off x="0" y="3935015"/>
        <a:ext cx="6391275" cy="1311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83509-2550-4895-910A-A5F41016E94B}">
      <dsp:nvSpPr>
        <dsp:cNvPr id="0" name=""/>
        <dsp:cNvSpPr/>
      </dsp:nvSpPr>
      <dsp:spPr>
        <a:xfrm>
          <a:off x="0" y="640"/>
          <a:ext cx="63912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20458-4D37-469A-A79F-931C48472DD4}">
      <dsp:nvSpPr>
        <dsp:cNvPr id="0" name=""/>
        <dsp:cNvSpPr/>
      </dsp:nvSpPr>
      <dsp:spPr>
        <a:xfrm>
          <a:off x="0" y="640"/>
          <a:ext cx="6391275" cy="74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Customer</a:t>
          </a:r>
        </a:p>
      </dsp:txBody>
      <dsp:txXfrm>
        <a:off x="0" y="640"/>
        <a:ext cx="6391275" cy="749343"/>
      </dsp:txXfrm>
    </dsp:sp>
    <dsp:sp modelId="{BFF3B4BF-B84C-47D3-9216-D44372D68CF1}">
      <dsp:nvSpPr>
        <dsp:cNvPr id="0" name=""/>
        <dsp:cNvSpPr/>
      </dsp:nvSpPr>
      <dsp:spPr>
        <a:xfrm>
          <a:off x="0" y="749984"/>
          <a:ext cx="6391275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9050" cap="rnd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D9BF5-36AF-4E1F-A025-F8FAACEEDF71}">
      <dsp:nvSpPr>
        <dsp:cNvPr id="0" name=""/>
        <dsp:cNvSpPr/>
      </dsp:nvSpPr>
      <dsp:spPr>
        <a:xfrm>
          <a:off x="0" y="749984"/>
          <a:ext cx="6391275" cy="74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Stock Manager</a:t>
          </a:r>
        </a:p>
      </dsp:txBody>
      <dsp:txXfrm>
        <a:off x="0" y="749984"/>
        <a:ext cx="6391275" cy="749343"/>
      </dsp:txXfrm>
    </dsp:sp>
    <dsp:sp modelId="{18DFE938-2557-4289-83BB-ACB2D0DD8493}">
      <dsp:nvSpPr>
        <dsp:cNvPr id="0" name=""/>
        <dsp:cNvSpPr/>
      </dsp:nvSpPr>
      <dsp:spPr>
        <a:xfrm>
          <a:off x="0" y="1499327"/>
          <a:ext cx="63912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9050" cap="rnd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712A8-6816-483E-BA80-4A00DA1027B9}">
      <dsp:nvSpPr>
        <dsp:cNvPr id="0" name=""/>
        <dsp:cNvSpPr/>
      </dsp:nvSpPr>
      <dsp:spPr>
        <a:xfrm>
          <a:off x="0" y="1499327"/>
          <a:ext cx="6391275" cy="74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Admin</a:t>
          </a:r>
        </a:p>
      </dsp:txBody>
      <dsp:txXfrm>
        <a:off x="0" y="1499327"/>
        <a:ext cx="6391275" cy="749343"/>
      </dsp:txXfrm>
    </dsp:sp>
    <dsp:sp modelId="{081F4C3E-1BF4-40B5-88CB-42AA4A9910A0}">
      <dsp:nvSpPr>
        <dsp:cNvPr id="0" name=""/>
        <dsp:cNvSpPr/>
      </dsp:nvSpPr>
      <dsp:spPr>
        <a:xfrm>
          <a:off x="0" y="2248671"/>
          <a:ext cx="63912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rnd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A410-1940-4409-9F97-020761972400}">
      <dsp:nvSpPr>
        <dsp:cNvPr id="0" name=""/>
        <dsp:cNvSpPr/>
      </dsp:nvSpPr>
      <dsp:spPr>
        <a:xfrm>
          <a:off x="0" y="2248671"/>
          <a:ext cx="6391275" cy="74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Technician</a:t>
          </a:r>
        </a:p>
      </dsp:txBody>
      <dsp:txXfrm>
        <a:off x="0" y="2248671"/>
        <a:ext cx="6391275" cy="749343"/>
      </dsp:txXfrm>
    </dsp:sp>
    <dsp:sp modelId="{D00C8085-FF86-44F4-9F4B-3FADDAE671FB}">
      <dsp:nvSpPr>
        <dsp:cNvPr id="0" name=""/>
        <dsp:cNvSpPr/>
      </dsp:nvSpPr>
      <dsp:spPr>
        <a:xfrm>
          <a:off x="0" y="2998015"/>
          <a:ext cx="63912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9050" cap="rnd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3B8D7-64CA-4DA4-A793-71D9DC95A871}">
      <dsp:nvSpPr>
        <dsp:cNvPr id="0" name=""/>
        <dsp:cNvSpPr/>
      </dsp:nvSpPr>
      <dsp:spPr>
        <a:xfrm>
          <a:off x="0" y="2998015"/>
          <a:ext cx="6391275" cy="74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Security Officer</a:t>
          </a:r>
        </a:p>
      </dsp:txBody>
      <dsp:txXfrm>
        <a:off x="0" y="2998015"/>
        <a:ext cx="6391275" cy="749343"/>
      </dsp:txXfrm>
    </dsp:sp>
    <dsp:sp modelId="{4C1BB679-5DA5-4BD2-81A6-5277704995D3}">
      <dsp:nvSpPr>
        <dsp:cNvPr id="0" name=""/>
        <dsp:cNvSpPr/>
      </dsp:nvSpPr>
      <dsp:spPr>
        <a:xfrm>
          <a:off x="0" y="3747359"/>
          <a:ext cx="6391275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9050" cap="rnd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44C26-76D9-4251-A04C-4C85E03D8E86}">
      <dsp:nvSpPr>
        <dsp:cNvPr id="0" name=""/>
        <dsp:cNvSpPr/>
      </dsp:nvSpPr>
      <dsp:spPr>
        <a:xfrm>
          <a:off x="0" y="3747359"/>
          <a:ext cx="6391275" cy="74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Officer Staff</a:t>
          </a:r>
        </a:p>
      </dsp:txBody>
      <dsp:txXfrm>
        <a:off x="0" y="3747359"/>
        <a:ext cx="6391275" cy="749343"/>
      </dsp:txXfrm>
    </dsp:sp>
    <dsp:sp modelId="{B1DA7754-6E5C-4065-9D44-BBF79534CC41}">
      <dsp:nvSpPr>
        <dsp:cNvPr id="0" name=""/>
        <dsp:cNvSpPr/>
      </dsp:nvSpPr>
      <dsp:spPr>
        <a:xfrm>
          <a:off x="0" y="4496702"/>
          <a:ext cx="63912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rnd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C91DE-0298-4427-B639-DE02CC0DBE59}">
      <dsp:nvSpPr>
        <dsp:cNvPr id="0" name=""/>
        <dsp:cNvSpPr/>
      </dsp:nvSpPr>
      <dsp:spPr>
        <a:xfrm>
          <a:off x="0" y="4496702"/>
          <a:ext cx="6391275" cy="74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Foreman</a:t>
          </a:r>
        </a:p>
      </dsp:txBody>
      <dsp:txXfrm>
        <a:off x="0" y="4496702"/>
        <a:ext cx="6391275" cy="749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6431D-9F24-4FD1-87E5-E52D2D09CB70}">
      <dsp:nvSpPr>
        <dsp:cNvPr id="0" name=""/>
        <dsp:cNvSpPr/>
      </dsp:nvSpPr>
      <dsp:spPr>
        <a:xfrm>
          <a:off x="187" y="349312"/>
          <a:ext cx="2270048" cy="27240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0" rIns="22423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Search products</a:t>
          </a:r>
        </a:p>
      </dsp:txBody>
      <dsp:txXfrm>
        <a:off x="187" y="1438935"/>
        <a:ext cx="2270048" cy="1634435"/>
      </dsp:txXfrm>
    </dsp:sp>
    <dsp:sp modelId="{7228C0E6-7A6F-4F5A-8461-17DF6AFF8B7C}">
      <dsp:nvSpPr>
        <dsp:cNvPr id="0" name=""/>
        <dsp:cNvSpPr/>
      </dsp:nvSpPr>
      <dsp:spPr>
        <a:xfrm>
          <a:off x="187" y="349312"/>
          <a:ext cx="2270048" cy="108962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165100" rIns="224230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1</a:t>
          </a:r>
        </a:p>
      </dsp:txBody>
      <dsp:txXfrm>
        <a:off x="187" y="349312"/>
        <a:ext cx="2270048" cy="1089623"/>
      </dsp:txXfrm>
    </dsp:sp>
    <dsp:sp modelId="{27CEF36B-9332-4994-9F9C-D17E33152B4D}">
      <dsp:nvSpPr>
        <dsp:cNvPr id="0" name=""/>
        <dsp:cNvSpPr/>
      </dsp:nvSpPr>
      <dsp:spPr>
        <a:xfrm>
          <a:off x="2451840" y="349312"/>
          <a:ext cx="2270048" cy="2724058"/>
        </a:xfrm>
        <a:prstGeom prst="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tint val="98000"/>
                <a:lumMod val="114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0" rIns="22423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Search services</a:t>
          </a:r>
        </a:p>
      </dsp:txBody>
      <dsp:txXfrm>
        <a:off x="2451840" y="1438935"/>
        <a:ext cx="2270048" cy="1634435"/>
      </dsp:txXfrm>
    </dsp:sp>
    <dsp:sp modelId="{20191DB2-073F-40BD-9BFB-60AB41F2CDA1}">
      <dsp:nvSpPr>
        <dsp:cNvPr id="0" name=""/>
        <dsp:cNvSpPr/>
      </dsp:nvSpPr>
      <dsp:spPr>
        <a:xfrm>
          <a:off x="2451840" y="349312"/>
          <a:ext cx="2270048" cy="108962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165100" rIns="224230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2</a:t>
          </a:r>
        </a:p>
      </dsp:txBody>
      <dsp:txXfrm>
        <a:off x="2451840" y="349312"/>
        <a:ext cx="2270048" cy="1089623"/>
      </dsp:txXfrm>
    </dsp:sp>
    <dsp:sp modelId="{7BD066C9-7BDC-4EE2-9998-9AF058B11166}">
      <dsp:nvSpPr>
        <dsp:cNvPr id="0" name=""/>
        <dsp:cNvSpPr/>
      </dsp:nvSpPr>
      <dsp:spPr>
        <a:xfrm>
          <a:off x="4903493" y="349312"/>
          <a:ext cx="2270048" cy="2724058"/>
        </a:xfrm>
        <a:prstGeom prst="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tint val="98000"/>
                <a:lumMod val="114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0" rIns="22423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View ratings &amp; reviews</a:t>
          </a:r>
        </a:p>
      </dsp:txBody>
      <dsp:txXfrm>
        <a:off x="4903493" y="1438935"/>
        <a:ext cx="2270048" cy="1634435"/>
      </dsp:txXfrm>
    </dsp:sp>
    <dsp:sp modelId="{83678985-9BDA-4BF6-9F8D-69DED15CE051}">
      <dsp:nvSpPr>
        <dsp:cNvPr id="0" name=""/>
        <dsp:cNvSpPr/>
      </dsp:nvSpPr>
      <dsp:spPr>
        <a:xfrm>
          <a:off x="4903493" y="349312"/>
          <a:ext cx="2270048" cy="108962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165100" rIns="224230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3</a:t>
          </a:r>
        </a:p>
      </dsp:txBody>
      <dsp:txXfrm>
        <a:off x="4903493" y="349312"/>
        <a:ext cx="2270048" cy="1089623"/>
      </dsp:txXfrm>
    </dsp:sp>
    <dsp:sp modelId="{A8C710BA-21B4-4304-AF82-356F88223A8A}">
      <dsp:nvSpPr>
        <dsp:cNvPr id="0" name=""/>
        <dsp:cNvSpPr/>
      </dsp:nvSpPr>
      <dsp:spPr>
        <a:xfrm>
          <a:off x="7355146" y="349312"/>
          <a:ext cx="2270048" cy="2724058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tint val="98000"/>
                <a:lumMod val="114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0" rIns="22423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 user accounts</a:t>
          </a:r>
        </a:p>
      </dsp:txBody>
      <dsp:txXfrm>
        <a:off x="7355146" y="1438935"/>
        <a:ext cx="2270048" cy="1634435"/>
      </dsp:txXfrm>
    </dsp:sp>
    <dsp:sp modelId="{89DBB635-DA33-4734-9260-67DD7F2623AE}">
      <dsp:nvSpPr>
        <dsp:cNvPr id="0" name=""/>
        <dsp:cNvSpPr/>
      </dsp:nvSpPr>
      <dsp:spPr>
        <a:xfrm>
          <a:off x="7355146" y="349312"/>
          <a:ext cx="2270048" cy="108962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165100" rIns="224230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4</a:t>
          </a:r>
        </a:p>
      </dsp:txBody>
      <dsp:txXfrm>
        <a:off x="7355146" y="349312"/>
        <a:ext cx="2270048" cy="10896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A9DB3-C30F-4A2F-8927-981CA926BCB3}">
      <dsp:nvSpPr>
        <dsp:cNvPr id="0" name=""/>
        <dsp:cNvSpPr/>
      </dsp:nvSpPr>
      <dsp:spPr>
        <a:xfrm>
          <a:off x="0" y="669"/>
          <a:ext cx="695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4149E-1145-4134-99B3-7D17F585095C}">
      <dsp:nvSpPr>
        <dsp:cNvPr id="0" name=""/>
        <dsp:cNvSpPr/>
      </dsp:nvSpPr>
      <dsp:spPr>
        <a:xfrm>
          <a:off x="0" y="669"/>
          <a:ext cx="6953250" cy="42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Search products</a:t>
          </a:r>
        </a:p>
      </dsp:txBody>
      <dsp:txXfrm>
        <a:off x="0" y="669"/>
        <a:ext cx="6953250" cy="421927"/>
      </dsp:txXfrm>
    </dsp:sp>
    <dsp:sp modelId="{421D80CD-7B3D-4B37-A044-ACEB0B911BD7}">
      <dsp:nvSpPr>
        <dsp:cNvPr id="0" name=""/>
        <dsp:cNvSpPr/>
      </dsp:nvSpPr>
      <dsp:spPr>
        <a:xfrm>
          <a:off x="0" y="422597"/>
          <a:ext cx="695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21F48-BB6C-418E-848E-698A036C0BA5}">
      <dsp:nvSpPr>
        <dsp:cNvPr id="0" name=""/>
        <dsp:cNvSpPr/>
      </dsp:nvSpPr>
      <dsp:spPr>
        <a:xfrm>
          <a:off x="0" y="422597"/>
          <a:ext cx="6953250" cy="42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Search services</a:t>
          </a:r>
        </a:p>
      </dsp:txBody>
      <dsp:txXfrm>
        <a:off x="0" y="422597"/>
        <a:ext cx="6953250" cy="421927"/>
      </dsp:txXfrm>
    </dsp:sp>
    <dsp:sp modelId="{68FB206A-65A3-41A1-9262-CBA407D9F22B}">
      <dsp:nvSpPr>
        <dsp:cNvPr id="0" name=""/>
        <dsp:cNvSpPr/>
      </dsp:nvSpPr>
      <dsp:spPr>
        <a:xfrm>
          <a:off x="0" y="844525"/>
          <a:ext cx="695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E6FC4-1475-4716-BB49-CD513789EEE3}">
      <dsp:nvSpPr>
        <dsp:cNvPr id="0" name=""/>
        <dsp:cNvSpPr/>
      </dsp:nvSpPr>
      <dsp:spPr>
        <a:xfrm>
          <a:off x="0" y="844525"/>
          <a:ext cx="6953250" cy="42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View ratings &amp; reviews</a:t>
          </a:r>
        </a:p>
      </dsp:txBody>
      <dsp:txXfrm>
        <a:off x="0" y="844525"/>
        <a:ext cx="6953250" cy="421927"/>
      </dsp:txXfrm>
    </dsp:sp>
    <dsp:sp modelId="{0D4751E2-CA80-427E-8B50-61AE3C029702}">
      <dsp:nvSpPr>
        <dsp:cNvPr id="0" name=""/>
        <dsp:cNvSpPr/>
      </dsp:nvSpPr>
      <dsp:spPr>
        <a:xfrm>
          <a:off x="0" y="1266452"/>
          <a:ext cx="695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5CF59-2F8E-4E87-9A63-E1A47C871E5A}">
      <dsp:nvSpPr>
        <dsp:cNvPr id="0" name=""/>
        <dsp:cNvSpPr/>
      </dsp:nvSpPr>
      <dsp:spPr>
        <a:xfrm>
          <a:off x="0" y="1266452"/>
          <a:ext cx="6953250" cy="42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Log in to the account</a:t>
          </a:r>
        </a:p>
      </dsp:txBody>
      <dsp:txXfrm>
        <a:off x="0" y="1266452"/>
        <a:ext cx="6953250" cy="421927"/>
      </dsp:txXfrm>
    </dsp:sp>
    <dsp:sp modelId="{1027FD7F-3C08-408D-8737-F2D05879A265}">
      <dsp:nvSpPr>
        <dsp:cNvPr id="0" name=""/>
        <dsp:cNvSpPr/>
      </dsp:nvSpPr>
      <dsp:spPr>
        <a:xfrm>
          <a:off x="0" y="1688380"/>
          <a:ext cx="695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F0652-D4C0-45CC-A40E-91F39D9E8727}">
      <dsp:nvSpPr>
        <dsp:cNvPr id="0" name=""/>
        <dsp:cNvSpPr/>
      </dsp:nvSpPr>
      <dsp:spPr>
        <a:xfrm>
          <a:off x="0" y="1688380"/>
          <a:ext cx="6953250" cy="42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Reset account password</a:t>
          </a:r>
        </a:p>
      </dsp:txBody>
      <dsp:txXfrm>
        <a:off x="0" y="1688380"/>
        <a:ext cx="6953250" cy="421927"/>
      </dsp:txXfrm>
    </dsp:sp>
    <dsp:sp modelId="{C3E0C386-DA08-4731-8E9A-2EDEA486D568}">
      <dsp:nvSpPr>
        <dsp:cNvPr id="0" name=""/>
        <dsp:cNvSpPr/>
      </dsp:nvSpPr>
      <dsp:spPr>
        <a:xfrm>
          <a:off x="0" y="2110308"/>
          <a:ext cx="695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CB935-E4A9-4432-AA5B-D812BA2C8988}">
      <dsp:nvSpPr>
        <dsp:cNvPr id="0" name=""/>
        <dsp:cNvSpPr/>
      </dsp:nvSpPr>
      <dsp:spPr>
        <a:xfrm>
          <a:off x="0" y="2110308"/>
          <a:ext cx="6953250" cy="42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Manage cart (add, remove, view items)</a:t>
          </a:r>
        </a:p>
      </dsp:txBody>
      <dsp:txXfrm>
        <a:off x="0" y="2110308"/>
        <a:ext cx="6953250" cy="421927"/>
      </dsp:txXfrm>
    </dsp:sp>
    <dsp:sp modelId="{F16225A1-2AE7-42F3-A489-8CC25B97783F}">
      <dsp:nvSpPr>
        <dsp:cNvPr id="0" name=""/>
        <dsp:cNvSpPr/>
      </dsp:nvSpPr>
      <dsp:spPr>
        <a:xfrm>
          <a:off x="0" y="2532236"/>
          <a:ext cx="695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67994-4AF0-4B64-A551-D117A20D8B1B}">
      <dsp:nvSpPr>
        <dsp:cNvPr id="0" name=""/>
        <dsp:cNvSpPr/>
      </dsp:nvSpPr>
      <dsp:spPr>
        <a:xfrm>
          <a:off x="0" y="2532236"/>
          <a:ext cx="6953250" cy="42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Buy products (making payment)</a:t>
          </a:r>
        </a:p>
      </dsp:txBody>
      <dsp:txXfrm>
        <a:off x="0" y="2532236"/>
        <a:ext cx="6953250" cy="421927"/>
      </dsp:txXfrm>
    </dsp:sp>
    <dsp:sp modelId="{5935C338-8425-4AD8-B132-7548353611A5}">
      <dsp:nvSpPr>
        <dsp:cNvPr id="0" name=""/>
        <dsp:cNvSpPr/>
      </dsp:nvSpPr>
      <dsp:spPr>
        <a:xfrm>
          <a:off x="0" y="2954163"/>
          <a:ext cx="695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DDAA2-1220-4E1E-A966-99CBF320E3CF}">
      <dsp:nvSpPr>
        <dsp:cNvPr id="0" name=""/>
        <dsp:cNvSpPr/>
      </dsp:nvSpPr>
      <dsp:spPr>
        <a:xfrm>
          <a:off x="0" y="2954163"/>
          <a:ext cx="6953250" cy="42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View past, pending orders</a:t>
          </a:r>
        </a:p>
      </dsp:txBody>
      <dsp:txXfrm>
        <a:off x="0" y="2954163"/>
        <a:ext cx="6953250" cy="421927"/>
      </dsp:txXfrm>
    </dsp:sp>
    <dsp:sp modelId="{0D2F0DA6-783D-4116-86CF-24A11BD79D38}">
      <dsp:nvSpPr>
        <dsp:cNvPr id="0" name=""/>
        <dsp:cNvSpPr/>
      </dsp:nvSpPr>
      <dsp:spPr>
        <a:xfrm>
          <a:off x="0" y="3376091"/>
          <a:ext cx="695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5744C-9F2A-43D5-A515-8C9165F184F8}">
      <dsp:nvSpPr>
        <dsp:cNvPr id="0" name=""/>
        <dsp:cNvSpPr/>
      </dsp:nvSpPr>
      <dsp:spPr>
        <a:xfrm>
          <a:off x="0" y="3376091"/>
          <a:ext cx="6953250" cy="42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Post rating &amp; review</a:t>
          </a:r>
        </a:p>
      </dsp:txBody>
      <dsp:txXfrm>
        <a:off x="0" y="3376091"/>
        <a:ext cx="6953250" cy="421927"/>
      </dsp:txXfrm>
    </dsp:sp>
    <dsp:sp modelId="{C316FE4A-4D2C-4FBD-9FB6-CEBED641A5A6}">
      <dsp:nvSpPr>
        <dsp:cNvPr id="0" name=""/>
        <dsp:cNvSpPr/>
      </dsp:nvSpPr>
      <dsp:spPr>
        <a:xfrm>
          <a:off x="0" y="3798019"/>
          <a:ext cx="695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32CB0-12D2-48E0-9575-AFA549D1E67B}">
      <dsp:nvSpPr>
        <dsp:cNvPr id="0" name=""/>
        <dsp:cNvSpPr/>
      </dsp:nvSpPr>
      <dsp:spPr>
        <a:xfrm>
          <a:off x="0" y="3798019"/>
          <a:ext cx="6953250" cy="42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Make appointments</a:t>
          </a:r>
        </a:p>
      </dsp:txBody>
      <dsp:txXfrm>
        <a:off x="0" y="3798019"/>
        <a:ext cx="6953250" cy="421927"/>
      </dsp:txXfrm>
    </dsp:sp>
    <dsp:sp modelId="{46AB6A6F-B07D-4958-83C0-04EC41AE1AE4}">
      <dsp:nvSpPr>
        <dsp:cNvPr id="0" name=""/>
        <dsp:cNvSpPr/>
      </dsp:nvSpPr>
      <dsp:spPr>
        <a:xfrm>
          <a:off x="0" y="4219947"/>
          <a:ext cx="695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24307-E564-4A95-8F9D-8BD779D50AEE}">
      <dsp:nvSpPr>
        <dsp:cNvPr id="0" name=""/>
        <dsp:cNvSpPr/>
      </dsp:nvSpPr>
      <dsp:spPr>
        <a:xfrm>
          <a:off x="0" y="4219947"/>
          <a:ext cx="6953250" cy="42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 appointment details</a:t>
          </a:r>
        </a:p>
      </dsp:txBody>
      <dsp:txXfrm>
        <a:off x="0" y="4219947"/>
        <a:ext cx="6953250" cy="421927"/>
      </dsp:txXfrm>
    </dsp:sp>
    <dsp:sp modelId="{DAAE473B-AECF-4B25-A711-A9F9E5D9D455}">
      <dsp:nvSpPr>
        <dsp:cNvPr id="0" name=""/>
        <dsp:cNvSpPr/>
      </dsp:nvSpPr>
      <dsp:spPr>
        <a:xfrm>
          <a:off x="0" y="4641874"/>
          <a:ext cx="695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C6946-2814-4DA0-90DA-FE868A662F63}">
      <dsp:nvSpPr>
        <dsp:cNvPr id="0" name=""/>
        <dsp:cNvSpPr/>
      </dsp:nvSpPr>
      <dsp:spPr>
        <a:xfrm>
          <a:off x="0" y="4641874"/>
          <a:ext cx="6953250" cy="42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View the progress of long-term service/repair</a:t>
          </a:r>
        </a:p>
      </dsp:txBody>
      <dsp:txXfrm>
        <a:off x="0" y="4641874"/>
        <a:ext cx="6953250" cy="421927"/>
      </dsp:txXfrm>
    </dsp:sp>
    <dsp:sp modelId="{692639A4-D83F-476C-98AB-466AE28ABAC6}">
      <dsp:nvSpPr>
        <dsp:cNvPr id="0" name=""/>
        <dsp:cNvSpPr/>
      </dsp:nvSpPr>
      <dsp:spPr>
        <a:xfrm>
          <a:off x="0" y="5063802"/>
          <a:ext cx="695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E9827-D171-499E-BE44-6B9FDDC1B57D}">
      <dsp:nvSpPr>
        <dsp:cNvPr id="0" name=""/>
        <dsp:cNvSpPr/>
      </dsp:nvSpPr>
      <dsp:spPr>
        <a:xfrm>
          <a:off x="0" y="5063802"/>
          <a:ext cx="6953250" cy="42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View past service &amp; payment history</a:t>
          </a:r>
        </a:p>
      </dsp:txBody>
      <dsp:txXfrm>
        <a:off x="0" y="5063802"/>
        <a:ext cx="6953250" cy="4219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89A2D-D003-4668-9709-295E19B451F5}">
      <dsp:nvSpPr>
        <dsp:cNvPr id="0" name=""/>
        <dsp:cNvSpPr/>
      </dsp:nvSpPr>
      <dsp:spPr>
        <a:xfrm>
          <a:off x="919891" y="2028"/>
          <a:ext cx="1052964" cy="10529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F2100-16C6-48C5-8441-29EA6BCD0139}">
      <dsp:nvSpPr>
        <dsp:cNvPr id="0" name=""/>
        <dsp:cNvSpPr/>
      </dsp:nvSpPr>
      <dsp:spPr>
        <a:xfrm>
          <a:off x="1144293" y="226431"/>
          <a:ext cx="604160" cy="6041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FE64A-9A3E-413D-A886-5A2847687618}">
      <dsp:nvSpPr>
        <dsp:cNvPr id="0" name=""/>
        <dsp:cNvSpPr/>
      </dsp:nvSpPr>
      <dsp:spPr>
        <a:xfrm>
          <a:off x="583287" y="1382966"/>
          <a:ext cx="1726171" cy="906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Manage inventory (View, Add new products, Restock. Delete, Update products)</a:t>
          </a:r>
        </a:p>
      </dsp:txBody>
      <dsp:txXfrm>
        <a:off x="583287" y="1382966"/>
        <a:ext cx="1726171" cy="906240"/>
      </dsp:txXfrm>
    </dsp:sp>
    <dsp:sp modelId="{F0567408-8EDD-4187-AF76-BAB893DA9C71}">
      <dsp:nvSpPr>
        <dsp:cNvPr id="0" name=""/>
        <dsp:cNvSpPr/>
      </dsp:nvSpPr>
      <dsp:spPr>
        <a:xfrm>
          <a:off x="2948143" y="2028"/>
          <a:ext cx="1052964" cy="10529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06B6B-A12B-4D53-8ED6-E235E3A8FEF2}">
      <dsp:nvSpPr>
        <dsp:cNvPr id="0" name=""/>
        <dsp:cNvSpPr/>
      </dsp:nvSpPr>
      <dsp:spPr>
        <a:xfrm>
          <a:off x="3172545" y="226431"/>
          <a:ext cx="604160" cy="6041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319A3-C39F-443D-9DFB-529B01E0B2E2}">
      <dsp:nvSpPr>
        <dsp:cNvPr id="0" name=""/>
        <dsp:cNvSpPr/>
      </dsp:nvSpPr>
      <dsp:spPr>
        <a:xfrm>
          <a:off x="2611539" y="1382966"/>
          <a:ext cx="1726171" cy="906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Check ordered products</a:t>
          </a:r>
        </a:p>
      </dsp:txBody>
      <dsp:txXfrm>
        <a:off x="2611539" y="1382966"/>
        <a:ext cx="1726171" cy="906240"/>
      </dsp:txXfrm>
    </dsp:sp>
    <dsp:sp modelId="{FB8D72DF-9424-4255-9420-AABF69633083}">
      <dsp:nvSpPr>
        <dsp:cNvPr id="0" name=""/>
        <dsp:cNvSpPr/>
      </dsp:nvSpPr>
      <dsp:spPr>
        <a:xfrm>
          <a:off x="4976395" y="2028"/>
          <a:ext cx="1052964" cy="10529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B7072-4616-4936-871C-B7041D95DB13}">
      <dsp:nvSpPr>
        <dsp:cNvPr id="0" name=""/>
        <dsp:cNvSpPr/>
      </dsp:nvSpPr>
      <dsp:spPr>
        <a:xfrm>
          <a:off x="5200797" y="226431"/>
          <a:ext cx="604160" cy="6041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E6BDC-99DF-40F4-8D68-9151DE0539EF}">
      <dsp:nvSpPr>
        <dsp:cNvPr id="0" name=""/>
        <dsp:cNvSpPr/>
      </dsp:nvSpPr>
      <dsp:spPr>
        <a:xfrm>
          <a:off x="4639791" y="1382966"/>
          <a:ext cx="1726171" cy="906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View product reviews</a:t>
          </a:r>
        </a:p>
      </dsp:txBody>
      <dsp:txXfrm>
        <a:off x="4639791" y="1382966"/>
        <a:ext cx="1726171" cy="906240"/>
      </dsp:txXfrm>
    </dsp:sp>
    <dsp:sp modelId="{1C4CFE72-E1A0-4E1C-97D4-AADE2AF2E4DB}">
      <dsp:nvSpPr>
        <dsp:cNvPr id="0" name=""/>
        <dsp:cNvSpPr/>
      </dsp:nvSpPr>
      <dsp:spPr>
        <a:xfrm>
          <a:off x="919891" y="2720749"/>
          <a:ext cx="1052964" cy="10529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1254A-8703-48D0-AB97-EC598320079A}">
      <dsp:nvSpPr>
        <dsp:cNvPr id="0" name=""/>
        <dsp:cNvSpPr/>
      </dsp:nvSpPr>
      <dsp:spPr>
        <a:xfrm>
          <a:off x="1144293" y="2945151"/>
          <a:ext cx="604160" cy="6041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501BD-3B48-422F-921B-FF62056A0425}">
      <dsp:nvSpPr>
        <dsp:cNvPr id="0" name=""/>
        <dsp:cNvSpPr/>
      </dsp:nvSpPr>
      <dsp:spPr>
        <a:xfrm>
          <a:off x="583287" y="4101686"/>
          <a:ext cx="1726171" cy="906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Analyze sales</a:t>
          </a:r>
        </a:p>
      </dsp:txBody>
      <dsp:txXfrm>
        <a:off x="583287" y="4101686"/>
        <a:ext cx="1726171" cy="906240"/>
      </dsp:txXfrm>
    </dsp:sp>
    <dsp:sp modelId="{DA1CED3E-1EBF-4707-B263-3BDB9CBD2673}">
      <dsp:nvSpPr>
        <dsp:cNvPr id="0" name=""/>
        <dsp:cNvSpPr/>
      </dsp:nvSpPr>
      <dsp:spPr>
        <a:xfrm>
          <a:off x="2948143" y="2720749"/>
          <a:ext cx="1052964" cy="10529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078B4-B943-4EF4-AC24-0E36E7019EE5}">
      <dsp:nvSpPr>
        <dsp:cNvPr id="0" name=""/>
        <dsp:cNvSpPr/>
      </dsp:nvSpPr>
      <dsp:spPr>
        <a:xfrm>
          <a:off x="3172545" y="2945151"/>
          <a:ext cx="604160" cy="6041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EEAD8-085F-4A0F-BBCB-24FB032DFE0E}">
      <dsp:nvSpPr>
        <dsp:cNvPr id="0" name=""/>
        <dsp:cNvSpPr/>
      </dsp:nvSpPr>
      <dsp:spPr>
        <a:xfrm>
          <a:off x="2611539" y="4101686"/>
          <a:ext cx="1726171" cy="906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Manage suppliers (View, Add, Update, Delete)</a:t>
          </a:r>
        </a:p>
      </dsp:txBody>
      <dsp:txXfrm>
        <a:off x="2611539" y="4101686"/>
        <a:ext cx="1726171" cy="906240"/>
      </dsp:txXfrm>
    </dsp:sp>
    <dsp:sp modelId="{3876A238-1DEF-4701-8E4E-5A78D23EEFF5}">
      <dsp:nvSpPr>
        <dsp:cNvPr id="0" name=""/>
        <dsp:cNvSpPr/>
      </dsp:nvSpPr>
      <dsp:spPr>
        <a:xfrm>
          <a:off x="4976395" y="2720749"/>
          <a:ext cx="1052964" cy="10529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D887F-48D1-417A-8DA8-935C644BE606}">
      <dsp:nvSpPr>
        <dsp:cNvPr id="0" name=""/>
        <dsp:cNvSpPr/>
      </dsp:nvSpPr>
      <dsp:spPr>
        <a:xfrm>
          <a:off x="5200797" y="2945151"/>
          <a:ext cx="604160" cy="60416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59DC5-4C10-46BD-8AD8-78D0B5718EAA}">
      <dsp:nvSpPr>
        <dsp:cNvPr id="0" name=""/>
        <dsp:cNvSpPr/>
      </dsp:nvSpPr>
      <dsp:spPr>
        <a:xfrm>
          <a:off x="4639791" y="4101686"/>
          <a:ext cx="1726171" cy="906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Manage inhouse distribution</a:t>
          </a:r>
        </a:p>
      </dsp:txBody>
      <dsp:txXfrm>
        <a:off x="4639791" y="4101686"/>
        <a:ext cx="1726171" cy="906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C2FA6-0910-40EB-A4C4-A82B6AF911EF}">
      <dsp:nvSpPr>
        <dsp:cNvPr id="0" name=""/>
        <dsp:cNvSpPr/>
      </dsp:nvSpPr>
      <dsp:spPr>
        <a:xfrm>
          <a:off x="3289" y="464459"/>
          <a:ext cx="1781259" cy="249376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4" tIns="330200" rIns="13887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Create employee accounts</a:t>
          </a:r>
          <a:endParaRPr lang="en-US" sz="1800" b="1" kern="1200" dirty="0"/>
        </a:p>
      </dsp:txBody>
      <dsp:txXfrm>
        <a:off x="3289" y="1412089"/>
        <a:ext cx="1781259" cy="1496258"/>
      </dsp:txXfrm>
    </dsp:sp>
    <dsp:sp modelId="{665CF3FE-E793-4EA5-A9D2-A9F7EA5D9D97}">
      <dsp:nvSpPr>
        <dsp:cNvPr id="0" name=""/>
        <dsp:cNvSpPr/>
      </dsp:nvSpPr>
      <dsp:spPr>
        <a:xfrm>
          <a:off x="519855" y="713835"/>
          <a:ext cx="748129" cy="74812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327" tIns="12700" rIns="58327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1</a:t>
          </a:r>
        </a:p>
      </dsp:txBody>
      <dsp:txXfrm>
        <a:off x="629416" y="823396"/>
        <a:ext cx="529007" cy="529007"/>
      </dsp:txXfrm>
    </dsp:sp>
    <dsp:sp modelId="{0D1E22F4-31DA-4421-9F55-723C78422B8B}">
      <dsp:nvSpPr>
        <dsp:cNvPr id="0" name=""/>
        <dsp:cNvSpPr/>
      </dsp:nvSpPr>
      <dsp:spPr>
        <a:xfrm>
          <a:off x="3289" y="2958151"/>
          <a:ext cx="1781259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7AA33B-A54D-4FBB-B4F8-8B7699A4ACF1}">
      <dsp:nvSpPr>
        <dsp:cNvPr id="0" name=""/>
        <dsp:cNvSpPr/>
      </dsp:nvSpPr>
      <dsp:spPr>
        <a:xfrm>
          <a:off x="1962675" y="464459"/>
          <a:ext cx="1781259" cy="249376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4" tIns="330200" rIns="13887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Delete employee accounts</a:t>
          </a:r>
          <a:endParaRPr lang="en-US" sz="1800" b="1" kern="1200" dirty="0"/>
        </a:p>
      </dsp:txBody>
      <dsp:txXfrm>
        <a:off x="1962675" y="1412089"/>
        <a:ext cx="1781259" cy="1496258"/>
      </dsp:txXfrm>
    </dsp:sp>
    <dsp:sp modelId="{7FEF709E-5BDE-43E4-B0E3-E384217F44A5}">
      <dsp:nvSpPr>
        <dsp:cNvPr id="0" name=""/>
        <dsp:cNvSpPr/>
      </dsp:nvSpPr>
      <dsp:spPr>
        <a:xfrm>
          <a:off x="2479241" y="713835"/>
          <a:ext cx="748129" cy="74812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327" tIns="12700" rIns="58327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2</a:t>
          </a:r>
        </a:p>
      </dsp:txBody>
      <dsp:txXfrm>
        <a:off x="2588802" y="823396"/>
        <a:ext cx="529007" cy="529007"/>
      </dsp:txXfrm>
    </dsp:sp>
    <dsp:sp modelId="{C5B4BDBA-2FEC-40A7-B03E-296EF6303D73}">
      <dsp:nvSpPr>
        <dsp:cNvPr id="0" name=""/>
        <dsp:cNvSpPr/>
      </dsp:nvSpPr>
      <dsp:spPr>
        <a:xfrm>
          <a:off x="1962675" y="2958151"/>
          <a:ext cx="1781259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6D0F9C-5C58-489F-8F6E-5E0F8591864C}">
      <dsp:nvSpPr>
        <dsp:cNvPr id="0" name=""/>
        <dsp:cNvSpPr/>
      </dsp:nvSpPr>
      <dsp:spPr>
        <a:xfrm>
          <a:off x="3922061" y="464459"/>
          <a:ext cx="1781259" cy="249376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4" tIns="330200" rIns="13887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Update employee accounts</a:t>
          </a:r>
          <a:endParaRPr lang="en-US" sz="1800" b="1" kern="1200" dirty="0"/>
        </a:p>
      </dsp:txBody>
      <dsp:txXfrm>
        <a:off x="3922061" y="1412089"/>
        <a:ext cx="1781259" cy="1496258"/>
      </dsp:txXfrm>
    </dsp:sp>
    <dsp:sp modelId="{7A415206-1695-4691-B55D-893765BFDDC6}">
      <dsp:nvSpPr>
        <dsp:cNvPr id="0" name=""/>
        <dsp:cNvSpPr/>
      </dsp:nvSpPr>
      <dsp:spPr>
        <a:xfrm>
          <a:off x="4438626" y="713835"/>
          <a:ext cx="748129" cy="74812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327" tIns="12700" rIns="58327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3</a:t>
          </a:r>
        </a:p>
      </dsp:txBody>
      <dsp:txXfrm>
        <a:off x="4548187" y="823396"/>
        <a:ext cx="529007" cy="529007"/>
      </dsp:txXfrm>
    </dsp:sp>
    <dsp:sp modelId="{E295C576-7300-4A03-BC7D-120D121A205D}">
      <dsp:nvSpPr>
        <dsp:cNvPr id="0" name=""/>
        <dsp:cNvSpPr/>
      </dsp:nvSpPr>
      <dsp:spPr>
        <a:xfrm>
          <a:off x="3922061" y="2958151"/>
          <a:ext cx="1781259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ED04D2-B973-4CCF-BF8C-D2FE820490CC}">
      <dsp:nvSpPr>
        <dsp:cNvPr id="0" name=""/>
        <dsp:cNvSpPr/>
      </dsp:nvSpPr>
      <dsp:spPr>
        <a:xfrm>
          <a:off x="5881447" y="464459"/>
          <a:ext cx="1781259" cy="249376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4" tIns="330200" rIns="13887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Change employee account passwords </a:t>
          </a:r>
          <a:endParaRPr lang="en-US" sz="1800" b="1" kern="1200" dirty="0"/>
        </a:p>
      </dsp:txBody>
      <dsp:txXfrm>
        <a:off x="5881447" y="1412089"/>
        <a:ext cx="1781259" cy="1496258"/>
      </dsp:txXfrm>
    </dsp:sp>
    <dsp:sp modelId="{63C9A020-B597-4308-A33E-793D0074E126}">
      <dsp:nvSpPr>
        <dsp:cNvPr id="0" name=""/>
        <dsp:cNvSpPr/>
      </dsp:nvSpPr>
      <dsp:spPr>
        <a:xfrm>
          <a:off x="6398012" y="713835"/>
          <a:ext cx="748129" cy="74812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327" tIns="12700" rIns="58327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4</a:t>
          </a:r>
        </a:p>
      </dsp:txBody>
      <dsp:txXfrm>
        <a:off x="6507573" y="823396"/>
        <a:ext cx="529007" cy="529007"/>
      </dsp:txXfrm>
    </dsp:sp>
    <dsp:sp modelId="{F9504623-9EB0-4425-B319-02D39E0604CC}">
      <dsp:nvSpPr>
        <dsp:cNvPr id="0" name=""/>
        <dsp:cNvSpPr/>
      </dsp:nvSpPr>
      <dsp:spPr>
        <a:xfrm>
          <a:off x="5881447" y="2958151"/>
          <a:ext cx="1781259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9E9436-E0B0-462B-B235-585CC356E222}">
      <dsp:nvSpPr>
        <dsp:cNvPr id="0" name=""/>
        <dsp:cNvSpPr/>
      </dsp:nvSpPr>
      <dsp:spPr>
        <a:xfrm>
          <a:off x="7840833" y="464459"/>
          <a:ext cx="1781259" cy="249376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4" tIns="330200" rIns="13887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Generate analytic reports</a:t>
          </a:r>
          <a:endParaRPr lang="en-US" sz="1800" b="1" kern="1200" dirty="0"/>
        </a:p>
      </dsp:txBody>
      <dsp:txXfrm>
        <a:off x="7840833" y="1412089"/>
        <a:ext cx="1781259" cy="1496258"/>
      </dsp:txXfrm>
    </dsp:sp>
    <dsp:sp modelId="{D074CD35-870C-4359-B5D8-5ADB4CC28099}">
      <dsp:nvSpPr>
        <dsp:cNvPr id="0" name=""/>
        <dsp:cNvSpPr/>
      </dsp:nvSpPr>
      <dsp:spPr>
        <a:xfrm>
          <a:off x="8357398" y="713835"/>
          <a:ext cx="748129" cy="74812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327" tIns="12700" rIns="58327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5</a:t>
          </a:r>
        </a:p>
      </dsp:txBody>
      <dsp:txXfrm>
        <a:off x="8466959" y="823396"/>
        <a:ext cx="529007" cy="529007"/>
      </dsp:txXfrm>
    </dsp:sp>
    <dsp:sp modelId="{43BD9E85-120A-47F2-8DB1-A0368368316A}">
      <dsp:nvSpPr>
        <dsp:cNvPr id="0" name=""/>
        <dsp:cNvSpPr/>
      </dsp:nvSpPr>
      <dsp:spPr>
        <a:xfrm>
          <a:off x="7840833" y="2958151"/>
          <a:ext cx="1781259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8A62F-D910-4CA2-B1EA-44E783170B2E}">
      <dsp:nvSpPr>
        <dsp:cNvPr id="0" name=""/>
        <dsp:cNvSpPr/>
      </dsp:nvSpPr>
      <dsp:spPr>
        <a:xfrm>
          <a:off x="1800504" y="1341"/>
          <a:ext cx="2058750" cy="20587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8C7D7-6B20-4E0C-A243-C5ADE58BC937}">
      <dsp:nvSpPr>
        <dsp:cNvPr id="0" name=""/>
        <dsp:cNvSpPr/>
      </dsp:nvSpPr>
      <dsp:spPr>
        <a:xfrm>
          <a:off x="2239254" y="440091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E981E-E858-4C46-B68C-E9455D337EE1}">
      <dsp:nvSpPr>
        <dsp:cNvPr id="0" name=""/>
        <dsp:cNvSpPr/>
      </dsp:nvSpPr>
      <dsp:spPr>
        <a:xfrm>
          <a:off x="1142379" y="2701341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0" i="0" kern="1200" dirty="0"/>
            <a:t>Update service/repair progress</a:t>
          </a:r>
          <a:endParaRPr lang="en-US" sz="2200" kern="1200" dirty="0"/>
        </a:p>
      </dsp:txBody>
      <dsp:txXfrm>
        <a:off x="1142379" y="2701341"/>
        <a:ext cx="3375000" cy="720000"/>
      </dsp:txXfrm>
    </dsp:sp>
    <dsp:sp modelId="{A71A222C-5E6F-464A-BEA3-319AFFBA2352}">
      <dsp:nvSpPr>
        <dsp:cNvPr id="0" name=""/>
        <dsp:cNvSpPr/>
      </dsp:nvSpPr>
      <dsp:spPr>
        <a:xfrm>
          <a:off x="5766129" y="1341"/>
          <a:ext cx="2058750" cy="20587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C47F5-B4B1-4139-AD3E-28D828B17F42}">
      <dsp:nvSpPr>
        <dsp:cNvPr id="0" name=""/>
        <dsp:cNvSpPr/>
      </dsp:nvSpPr>
      <dsp:spPr>
        <a:xfrm>
          <a:off x="6204879" y="440091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62DD9-ABBE-4FB2-8C96-E819DDFF21EA}">
      <dsp:nvSpPr>
        <dsp:cNvPr id="0" name=""/>
        <dsp:cNvSpPr/>
      </dsp:nvSpPr>
      <dsp:spPr>
        <a:xfrm>
          <a:off x="5108004" y="2701341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0" i="0" kern="1200"/>
            <a:t>Request spare-parts </a:t>
          </a:r>
          <a:endParaRPr lang="en-US" sz="2200" kern="1200"/>
        </a:p>
      </dsp:txBody>
      <dsp:txXfrm>
        <a:off x="5108004" y="2701341"/>
        <a:ext cx="3375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96525-F6F3-40D2-BEB4-B9978F47017F}">
      <dsp:nvSpPr>
        <dsp:cNvPr id="0" name=""/>
        <dsp:cNvSpPr/>
      </dsp:nvSpPr>
      <dsp:spPr>
        <a:xfrm>
          <a:off x="61415" y="162392"/>
          <a:ext cx="1258021" cy="12580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377ED-8BE2-44E0-9F2C-C68115839921}">
      <dsp:nvSpPr>
        <dsp:cNvPr id="0" name=""/>
        <dsp:cNvSpPr/>
      </dsp:nvSpPr>
      <dsp:spPr>
        <a:xfrm>
          <a:off x="325600" y="426576"/>
          <a:ext cx="729652" cy="7296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5BF85-599A-40D5-8F12-AE142235CDAB}">
      <dsp:nvSpPr>
        <dsp:cNvPr id="0" name=""/>
        <dsp:cNvSpPr/>
      </dsp:nvSpPr>
      <dsp:spPr>
        <a:xfrm>
          <a:off x="1589012" y="162392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Check appointment details</a:t>
          </a:r>
          <a:endParaRPr lang="en-US" sz="2400" kern="1200"/>
        </a:p>
      </dsp:txBody>
      <dsp:txXfrm>
        <a:off x="1589012" y="162392"/>
        <a:ext cx="2965335" cy="1258021"/>
      </dsp:txXfrm>
    </dsp:sp>
    <dsp:sp modelId="{8B77E952-2262-4B55-9D87-74930FBCA9F0}">
      <dsp:nvSpPr>
        <dsp:cNvPr id="0" name=""/>
        <dsp:cNvSpPr/>
      </dsp:nvSpPr>
      <dsp:spPr>
        <a:xfrm>
          <a:off x="5071035" y="162392"/>
          <a:ext cx="1258021" cy="12580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16CB5-A5D4-4C50-9FD4-D1D5F747E7EF}">
      <dsp:nvSpPr>
        <dsp:cNvPr id="0" name=""/>
        <dsp:cNvSpPr/>
      </dsp:nvSpPr>
      <dsp:spPr>
        <a:xfrm>
          <a:off x="5335219" y="426576"/>
          <a:ext cx="729652" cy="7296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6908D-36BB-4B4C-AD4B-CDBF61F49F56}">
      <dsp:nvSpPr>
        <dsp:cNvPr id="0" name=""/>
        <dsp:cNvSpPr/>
      </dsp:nvSpPr>
      <dsp:spPr>
        <a:xfrm>
          <a:off x="6598632" y="162392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Give access to the vehicle</a:t>
          </a:r>
          <a:endParaRPr lang="en-US" sz="2400" kern="1200"/>
        </a:p>
      </dsp:txBody>
      <dsp:txXfrm>
        <a:off x="6598632" y="162392"/>
        <a:ext cx="2965335" cy="1258021"/>
      </dsp:txXfrm>
    </dsp:sp>
    <dsp:sp modelId="{2E2CA17E-F831-4870-BB9B-37A0A25E3F8A}">
      <dsp:nvSpPr>
        <dsp:cNvPr id="0" name=""/>
        <dsp:cNvSpPr/>
      </dsp:nvSpPr>
      <dsp:spPr>
        <a:xfrm>
          <a:off x="61415" y="2002269"/>
          <a:ext cx="1258021" cy="125802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14FEE3-9F74-4933-A0E7-573E687BD210}">
      <dsp:nvSpPr>
        <dsp:cNvPr id="0" name=""/>
        <dsp:cNvSpPr/>
      </dsp:nvSpPr>
      <dsp:spPr>
        <a:xfrm>
          <a:off x="325600" y="2266453"/>
          <a:ext cx="729652" cy="7296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FAA93-E37F-4DDA-92C7-4AB024B518AB}">
      <dsp:nvSpPr>
        <dsp:cNvPr id="0" name=""/>
        <dsp:cNvSpPr/>
      </dsp:nvSpPr>
      <dsp:spPr>
        <a:xfrm>
          <a:off x="1589012" y="2002269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Generate admitting report at the beginning</a:t>
          </a:r>
          <a:endParaRPr lang="en-US" sz="2400" kern="1200"/>
        </a:p>
      </dsp:txBody>
      <dsp:txXfrm>
        <a:off x="1589012" y="2002269"/>
        <a:ext cx="2965335" cy="1258021"/>
      </dsp:txXfrm>
    </dsp:sp>
    <dsp:sp modelId="{DC2203CD-01D5-4C66-9ED3-6B9FADCE28ED}">
      <dsp:nvSpPr>
        <dsp:cNvPr id="0" name=""/>
        <dsp:cNvSpPr/>
      </dsp:nvSpPr>
      <dsp:spPr>
        <a:xfrm>
          <a:off x="5071035" y="2002269"/>
          <a:ext cx="1258021" cy="125802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D549A-E035-4F6E-874E-CFF351484ABA}">
      <dsp:nvSpPr>
        <dsp:cNvPr id="0" name=""/>
        <dsp:cNvSpPr/>
      </dsp:nvSpPr>
      <dsp:spPr>
        <a:xfrm>
          <a:off x="5335219" y="2266453"/>
          <a:ext cx="729652" cy="7296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E9A41-9372-47DF-8ABE-5B6457203810}">
      <dsp:nvSpPr>
        <dsp:cNvPr id="0" name=""/>
        <dsp:cNvSpPr/>
      </dsp:nvSpPr>
      <dsp:spPr>
        <a:xfrm>
          <a:off x="6598632" y="2002269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Check admitting report at the end</a:t>
          </a:r>
          <a:endParaRPr lang="en-US" sz="2400" kern="1200"/>
        </a:p>
      </dsp:txBody>
      <dsp:txXfrm>
        <a:off x="6598632" y="2002269"/>
        <a:ext cx="2965335" cy="125802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31E93-F45B-4363-BA97-3A1E5017B0A0}">
      <dsp:nvSpPr>
        <dsp:cNvPr id="0" name=""/>
        <dsp:cNvSpPr/>
      </dsp:nvSpPr>
      <dsp:spPr>
        <a:xfrm>
          <a:off x="1656038" y="398877"/>
          <a:ext cx="948899" cy="948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EBE50-2002-4285-A4C4-8876268A5BF7}">
      <dsp:nvSpPr>
        <dsp:cNvPr id="0" name=""/>
        <dsp:cNvSpPr/>
      </dsp:nvSpPr>
      <dsp:spPr>
        <a:xfrm>
          <a:off x="1076155" y="1665689"/>
          <a:ext cx="21086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View customer details (service &amp; payment history)</a:t>
          </a:r>
          <a:endParaRPr lang="en-US" sz="1400" b="1" kern="1200" dirty="0"/>
        </a:p>
      </dsp:txBody>
      <dsp:txXfrm>
        <a:off x="1076155" y="1665689"/>
        <a:ext cx="2108666" cy="720000"/>
      </dsp:txXfrm>
    </dsp:sp>
    <dsp:sp modelId="{08F19BCF-F752-4098-A68C-D94ABBE84FBB}">
      <dsp:nvSpPr>
        <dsp:cNvPr id="0" name=""/>
        <dsp:cNvSpPr/>
      </dsp:nvSpPr>
      <dsp:spPr>
        <a:xfrm>
          <a:off x="4133720" y="398877"/>
          <a:ext cx="948899" cy="948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47863-7CB6-441B-8C20-99018F2D1FEE}">
      <dsp:nvSpPr>
        <dsp:cNvPr id="0" name=""/>
        <dsp:cNvSpPr/>
      </dsp:nvSpPr>
      <dsp:spPr>
        <a:xfrm>
          <a:off x="3553837" y="1665689"/>
          <a:ext cx="21086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Create customer account</a:t>
          </a:r>
          <a:endParaRPr lang="en-US" sz="1400" b="1" kern="1200" dirty="0"/>
        </a:p>
      </dsp:txBody>
      <dsp:txXfrm>
        <a:off x="3553837" y="1665689"/>
        <a:ext cx="2108666" cy="720000"/>
      </dsp:txXfrm>
    </dsp:sp>
    <dsp:sp modelId="{AED54F15-0135-4EE8-B6FC-02096307C170}">
      <dsp:nvSpPr>
        <dsp:cNvPr id="0" name=""/>
        <dsp:cNvSpPr/>
      </dsp:nvSpPr>
      <dsp:spPr>
        <a:xfrm>
          <a:off x="1656038" y="2912856"/>
          <a:ext cx="948899" cy="948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2D625-BC12-4902-BC6A-3072FBEA5FB4}">
      <dsp:nvSpPr>
        <dsp:cNvPr id="0" name=""/>
        <dsp:cNvSpPr/>
      </dsp:nvSpPr>
      <dsp:spPr>
        <a:xfrm>
          <a:off x="1076155" y="4179668"/>
          <a:ext cx="21086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Make an appointment</a:t>
          </a:r>
          <a:endParaRPr lang="en-US" sz="1400" b="1" kern="1200"/>
        </a:p>
      </dsp:txBody>
      <dsp:txXfrm>
        <a:off x="1076155" y="4179668"/>
        <a:ext cx="2108666" cy="720000"/>
      </dsp:txXfrm>
    </dsp:sp>
    <dsp:sp modelId="{5A1EC523-2C70-4205-9A97-B6A30B749766}">
      <dsp:nvSpPr>
        <dsp:cNvPr id="0" name=""/>
        <dsp:cNvSpPr/>
      </dsp:nvSpPr>
      <dsp:spPr>
        <a:xfrm>
          <a:off x="4133720" y="2912856"/>
          <a:ext cx="948899" cy="9488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54125-98C9-4777-9FA0-F679CAC0B045}">
      <dsp:nvSpPr>
        <dsp:cNvPr id="0" name=""/>
        <dsp:cNvSpPr/>
      </dsp:nvSpPr>
      <dsp:spPr>
        <a:xfrm>
          <a:off x="3553837" y="4179668"/>
          <a:ext cx="21086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Generate an invoice</a:t>
          </a:r>
          <a:endParaRPr lang="en-US" sz="1400" b="1" kern="1200"/>
        </a:p>
      </dsp:txBody>
      <dsp:txXfrm>
        <a:off x="3553837" y="4179668"/>
        <a:ext cx="210866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184DA70-C731-4C70-880D-CCD4705E623C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7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922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89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119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677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09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291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3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7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4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0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2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9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D6E202-B606-4609-B914-27C9371A1F6D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5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41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426AA2C8-9928-299E-477B-3702B2F068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2" r="7720" b="-1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1" dirty="0">
                <a:latin typeface="Arial Nova Light" panose="020B0604020202020204" pitchFamily="34" charset="0"/>
              </a:rPr>
              <a:t>Automobile Service and Product Management System</a:t>
            </a:r>
            <a:br>
              <a:rPr lang="en-US" sz="4200" dirty="0"/>
            </a:b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 CS-45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1C4E88-5B98-0638-EDBD-BBF38EDB2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8420" y="1370143"/>
            <a:ext cx="6391270" cy="4157446"/>
          </a:xfrm>
        </p:spPr>
        <p:txBody>
          <a:bodyPr anchor="ctr">
            <a:normAutofit/>
          </a:bodyPr>
          <a:lstStyle/>
          <a:p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6D0AA-9113-F4AE-4225-B3255FDA9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861" y="1370143"/>
            <a:ext cx="2913091" cy="4157446"/>
          </a:xfrm>
        </p:spPr>
        <p:txBody>
          <a:bodyPr anchor="ctr">
            <a:normAutofit/>
          </a:bodyPr>
          <a:lstStyle/>
          <a:p>
            <a:pPr algn="r"/>
            <a:r>
              <a:rPr lang="en-US" sz="3600" b="1" cap="none" dirty="0"/>
              <a:t>Customer</a:t>
            </a:r>
          </a:p>
          <a:p>
            <a:pPr algn="r"/>
            <a:r>
              <a:rPr lang="en-US" sz="3600" b="1" cap="none" dirty="0"/>
              <a:t>(Registered)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extBox 3">
            <a:extLst>
              <a:ext uri="{FF2B5EF4-FFF2-40B4-BE49-F238E27FC236}">
                <a16:creationId xmlns:a16="http://schemas.microsoft.com/office/drawing/2014/main" id="{8893CB61-3393-508B-D70B-C782DA04C8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8343841"/>
              </p:ext>
            </p:extLst>
          </p:nvPr>
        </p:nvGraphicFramePr>
        <p:xfrm>
          <a:off x="4533901" y="600075"/>
          <a:ext cx="695325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6739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E92A9B-56BB-484E-A885-6FF999C15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2D236D-EC3D-4158-9972-C92C36D60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F1A34D6-00E0-4160-B42C-C0F61837F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0CCB13-1DEC-47CE-B46A-6F8911527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287698F-BA3C-4B14-8EFD-4BB510CA8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098F9C4-2AE2-4FA4-974F-9C9F4ED35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D6C01FB-DF9D-42FE-9C82-DEF119DB6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B264309-727F-43C4-9E15-AB69155D8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E20E404-0173-46F6-9DC4-C960A5778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196FE-3E90-EE36-EAA8-B0FD67644E48}"/>
              </a:ext>
            </a:extLst>
          </p:cNvPr>
          <p:cNvSpPr txBox="1"/>
          <p:nvPr/>
        </p:nvSpPr>
        <p:spPr>
          <a:xfrm>
            <a:off x="1043796" y="2971800"/>
            <a:ext cx="345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Stock Manger</a:t>
            </a:r>
          </a:p>
        </p:txBody>
      </p:sp>
      <p:graphicFrame>
        <p:nvGraphicFramePr>
          <p:cNvPr id="34" name="TextBox 1">
            <a:extLst>
              <a:ext uri="{FF2B5EF4-FFF2-40B4-BE49-F238E27FC236}">
                <a16:creationId xmlns:a16="http://schemas.microsoft.com/office/drawing/2014/main" id="{00C3F423-CAA7-16BC-F594-39426F7305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7125089"/>
              </p:ext>
            </p:extLst>
          </p:nvPr>
        </p:nvGraphicFramePr>
        <p:xfrm>
          <a:off x="4498002" y="860999"/>
          <a:ext cx="6949251" cy="5009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7627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9">
            <a:extLst>
              <a:ext uri="{FF2B5EF4-FFF2-40B4-BE49-F238E27FC236}">
                <a16:creationId xmlns:a16="http://schemas.microsoft.com/office/drawing/2014/main" id="{1D4F4DA4-C427-4DEF-91E0-8E7129A4B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28" name="Rectangle 10">
              <a:extLst>
                <a:ext uri="{FF2B5EF4-FFF2-40B4-BE49-F238E27FC236}">
                  <a16:creationId xmlns:a16="http://schemas.microsoft.com/office/drawing/2014/main" id="{8A59FAFC-7B5E-427D-A4B0-8DD38FC5C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E46F92-B11F-4D04-84C1-B48CE43C6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49A7C8E-F405-4731-86CC-6F65E0AD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1AA71F-D19D-4361-A8DD-FB1505D4A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6077B-2F4D-4996-B9E4-70A41DC7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E765F22-322F-4361-8A97-254C7B442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09B3A9B-4394-4305-9D7B-FD39CE433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18">
            <a:extLst>
              <a:ext uri="{FF2B5EF4-FFF2-40B4-BE49-F238E27FC236}">
                <a16:creationId xmlns:a16="http://schemas.microsoft.com/office/drawing/2014/main" id="{8DCAC2A9-D869-46E1-9DD3-353AE3254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E9793-E7A8-A765-A9BC-7BE59084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Admin</a:t>
            </a:r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543C50-BF47-F7CD-DC69-3A23FF58D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01479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7057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4">
            <a:extLst>
              <a:ext uri="{FF2B5EF4-FFF2-40B4-BE49-F238E27FC236}">
                <a16:creationId xmlns:a16="http://schemas.microsoft.com/office/drawing/2014/main" id="{1D4F4DA4-C427-4DEF-91E0-8E7129A4B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A59FAFC-7B5E-427D-A4B0-8DD38FC5C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5E46F92-B11F-4D04-84C1-B48CE43C6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49A7C8E-F405-4731-86CC-6F65E0AD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1AA71F-D19D-4361-A8DD-FB1505D4A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9A66077B-2F4D-4996-B9E4-70A41DC7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8E765F22-322F-4361-8A97-254C7B442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509B3A9B-4394-4305-9D7B-FD39CE433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3" name="Rectangle 43">
            <a:extLst>
              <a:ext uri="{FF2B5EF4-FFF2-40B4-BE49-F238E27FC236}">
                <a16:creationId xmlns:a16="http://schemas.microsoft.com/office/drawing/2014/main" id="{8DCAC2A9-D869-46E1-9DD3-353AE3254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45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032E1-21F7-9C45-7F2A-6F147B81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Technician</a:t>
            </a:r>
          </a:p>
        </p:txBody>
      </p:sp>
      <p:sp>
        <p:nvSpPr>
          <p:cNvPr id="45" name="Rectangle 49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94D65C9B-E2CB-8072-7446-B430C7798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739773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9266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D4F4DA4-C427-4DEF-91E0-8E7129A4B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59FAFC-7B5E-427D-A4B0-8DD38FC5C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E46F92-B11F-4D04-84C1-B48CE43C6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49A7C8E-F405-4731-86CC-6F65E0AD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1AA71F-D19D-4361-A8DD-FB1505D4A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6077B-2F4D-4996-B9E4-70A41DC7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E765F22-322F-4361-8A97-254C7B442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09B3A9B-4394-4305-9D7B-FD39CE433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DCAC2A9-D869-46E1-9DD3-353AE3254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07474-4517-35B1-B001-515E25D2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Security Officer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471B8C-270E-A50A-3923-56551FEEB2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384213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7372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D4F4DA4-C427-4DEF-91E0-8E7129A4B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59FAFC-7B5E-427D-A4B0-8DD38FC5C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E46F92-B11F-4D04-84C1-B48CE43C6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49A7C8E-F405-4731-86CC-6F65E0AD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1AA71F-D19D-4361-A8DD-FB1505D4A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6077B-2F4D-4996-B9E4-70A41DC7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E765F22-322F-4361-8A97-254C7B442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09B3A9B-4394-4305-9D7B-FD39CE433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DCAC2A9-D869-46E1-9DD3-353AE3254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0E09D7-F1C5-43FE-96CD-3F1A3834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001DD6-D179-4D98-93F4-A13554CBF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343043" y="402165"/>
            <a:ext cx="673865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84C9BD-F730-4863-A8E3-7A731080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9519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F3B38B2E-C6A6-4E5B-9A65-94DC43FB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635522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2EB425DF-B52B-4DC5-8652-BF768DFA3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512068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9DCACD8-3796-4053-AD88-B22C15F98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1884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B310D740-173C-452A-9CE4-4A0FE37C7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FD06D-435C-39E1-AC64-2ADA84A5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239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EBEBEB"/>
                </a:solidFill>
              </a:rPr>
              <a:t>Officer Staff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03B99A-AF02-4BA1-999E-2814246A5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B5518B-1E2B-AAF4-B276-F62A7ED76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606232"/>
              </p:ext>
            </p:extLst>
          </p:nvPr>
        </p:nvGraphicFramePr>
        <p:xfrm>
          <a:off x="399813" y="973667"/>
          <a:ext cx="6738659" cy="5298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6177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C8E92A9B-56BB-484E-A885-6FF999C15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82D236D-EC3D-4158-9972-C92C36D60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F1A34D6-00E0-4160-B42C-C0F61837F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F0CCB13-1DEC-47CE-B46A-6F8911527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287698F-BA3C-4B14-8EFD-4BB510CA8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E098F9C4-2AE2-4FA4-974F-9C9F4ED35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BD6C01FB-DF9D-42FE-9C82-DEF119DB6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7B264309-727F-43C4-9E15-AB69155D8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3E20E404-0173-46F6-9DC4-C960A5778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D536F8-2D87-48B6-E5DA-0E6786A2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b="1" dirty="0">
                <a:solidFill>
                  <a:schemeClr val="tx1"/>
                </a:solidFill>
              </a:rPr>
              <a:t>Foreman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3A0AC-6535-9D9C-21DE-9F5C91CA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Generate fault report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Check availability of the parts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Generate cost estimation report</a:t>
            </a:r>
          </a:p>
          <a:p>
            <a:r>
              <a:rPr lang="en-US" sz="2400" dirty="0">
                <a:solidFill>
                  <a:schemeClr val="tx1"/>
                </a:solidFill>
              </a:rPr>
              <a:t>Generate a quotation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Check vehicle history</a:t>
            </a:r>
          </a:p>
          <a:p>
            <a:r>
              <a:rPr lang="en-US" sz="2400" dirty="0">
                <a:solidFill>
                  <a:schemeClr val="tx1"/>
                </a:solidFill>
              </a:rPr>
              <a:t>Assign technicians</a:t>
            </a:r>
          </a:p>
        </p:txBody>
      </p:sp>
      <p:sp>
        <p:nvSpPr>
          <p:cNvPr id="103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05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951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9">
            <a:extLst>
              <a:ext uri="{FF2B5EF4-FFF2-40B4-BE49-F238E27FC236}">
                <a16:creationId xmlns:a16="http://schemas.microsoft.com/office/drawing/2014/main" id="{1D4F4DA4-C427-4DEF-91E0-8E7129A4B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59FAFC-7B5E-427D-A4B0-8DD38FC5C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E46F92-B11F-4D04-84C1-B48CE43C6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49A7C8E-F405-4731-86CC-6F65E0AD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1AA71F-D19D-4361-A8DD-FB1505D4A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6077B-2F4D-4996-B9E4-70A41DC7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E765F22-322F-4361-8A97-254C7B442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09B3A9B-4394-4305-9D7B-FD39CE433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18">
            <a:extLst>
              <a:ext uri="{FF2B5EF4-FFF2-40B4-BE49-F238E27FC236}">
                <a16:creationId xmlns:a16="http://schemas.microsoft.com/office/drawing/2014/main" id="{8DCAC2A9-D869-46E1-9DD3-353AE3254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2D8BC-6607-EE5F-4B06-C7BC6029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Quality Attributes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144ADE-B46F-6014-1FBE-05283FC28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60975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1657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6AC64B6-5299-4EDC-A5BA-C486DE605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11BA08-D406-4EBC-80F9-8C9B13860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8">
              <a:extLst>
                <a:ext uri="{FF2B5EF4-FFF2-40B4-BE49-F238E27FC236}">
                  <a16:creationId xmlns:a16="http://schemas.microsoft.com/office/drawing/2014/main" id="{1CD848F9-F2DE-446B-8417-F43DDB436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950ADE9-C1AB-43FC-837A-4805DF5D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10">
              <a:extLst>
                <a:ext uri="{FF2B5EF4-FFF2-40B4-BE49-F238E27FC236}">
                  <a16:creationId xmlns:a16="http://schemas.microsoft.com/office/drawing/2014/main" id="{B4A32DB1-B927-4CC4-86F7-62404124F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096476B-32CF-4EEC-A4D2-18B931E58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300B9C-C1F6-47BC-A43F-3B172CD7F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8" name="Rectangle 20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86869A-C156-5CEB-809F-1369047C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630" y="2663445"/>
            <a:ext cx="8825658" cy="11388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2877893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ML,CSS &amp; JS Logo">
            <a:extLst>
              <a:ext uri="{FF2B5EF4-FFF2-40B4-BE49-F238E27FC236}">
                <a16:creationId xmlns:a16="http://schemas.microsoft.com/office/drawing/2014/main" id="{6C5C0214-D65B-ECE8-99BD-E0AB8B9052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91"/>
          <a:stretch/>
        </p:blipFill>
        <p:spPr bwMode="auto">
          <a:xfrm>
            <a:off x="922847" y="1184771"/>
            <a:ext cx="2316480" cy="12649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4C4B99-1453-6FE2-0463-8AF149682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9" y="3918494"/>
            <a:ext cx="241871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C1E71A-BA8C-15F5-80AF-6D58AEE1841E}"/>
              </a:ext>
            </a:extLst>
          </p:cNvPr>
          <p:cNvSpPr txBox="1"/>
          <p:nvPr/>
        </p:nvSpPr>
        <p:spPr>
          <a:xfrm>
            <a:off x="684362" y="712479"/>
            <a:ext cx="379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Front – end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9B0E-03C6-C28F-A1A3-7A97F14B61B7}"/>
              </a:ext>
            </a:extLst>
          </p:cNvPr>
          <p:cNvSpPr txBox="1"/>
          <p:nvPr/>
        </p:nvSpPr>
        <p:spPr>
          <a:xfrm>
            <a:off x="684362" y="3363703"/>
            <a:ext cx="379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Back – end 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C4408-F154-8662-9EA1-B1CC6CD3D7C0}"/>
              </a:ext>
            </a:extLst>
          </p:cNvPr>
          <p:cNvSpPr txBox="1"/>
          <p:nvPr/>
        </p:nvSpPr>
        <p:spPr>
          <a:xfrm>
            <a:off x="8598172" y="1729486"/>
            <a:ext cx="134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IDE</a:t>
            </a:r>
          </a:p>
        </p:txBody>
      </p:sp>
      <p:pic>
        <p:nvPicPr>
          <p:cNvPr id="9" name="Picture" descr="MySQL + Redis">
            <a:extLst>
              <a:ext uri="{FF2B5EF4-FFF2-40B4-BE49-F238E27FC236}">
                <a16:creationId xmlns:a16="http://schemas.microsoft.com/office/drawing/2014/main" id="{47640CC2-9413-BA07-54AE-014F33F8CFC3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3" b="5700"/>
          <a:stretch/>
        </p:blipFill>
        <p:spPr bwMode="auto">
          <a:xfrm>
            <a:off x="4929093" y="1184771"/>
            <a:ext cx="2163124" cy="12649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" descr="VS Code">
            <a:extLst>
              <a:ext uri="{FF2B5EF4-FFF2-40B4-BE49-F238E27FC236}">
                <a16:creationId xmlns:a16="http://schemas.microsoft.com/office/drawing/2014/main" id="{04825CF6-DE13-DC17-C2D1-4240C0DF39F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1663" y="1987490"/>
            <a:ext cx="1929130" cy="113855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1" name="Picture" descr="PhpStorm">
            <a:extLst>
              <a:ext uri="{FF2B5EF4-FFF2-40B4-BE49-F238E27FC236}">
                <a16:creationId xmlns:a16="http://schemas.microsoft.com/office/drawing/2014/main" id="{DB1D8711-4DE9-829D-B8CE-D24316AF820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1631" y="3439421"/>
            <a:ext cx="1279525" cy="11442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705E3B-EF5A-FF23-0607-773F241FC6F0}"/>
              </a:ext>
            </a:extLst>
          </p:cNvPr>
          <p:cNvSpPr txBox="1"/>
          <p:nvPr/>
        </p:nvSpPr>
        <p:spPr>
          <a:xfrm>
            <a:off x="4676596" y="712479"/>
            <a:ext cx="15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5D3A3D-5F46-621D-662B-C9DA278471A0}"/>
              </a:ext>
            </a:extLst>
          </p:cNvPr>
          <p:cNvSpPr txBox="1"/>
          <p:nvPr/>
        </p:nvSpPr>
        <p:spPr>
          <a:xfrm>
            <a:off x="4783104" y="3363703"/>
            <a:ext cx="2554268" cy="378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Development server</a:t>
            </a:r>
          </a:p>
        </p:txBody>
      </p:sp>
      <p:pic>
        <p:nvPicPr>
          <p:cNvPr id="14" name="Picture" descr="Xampp">
            <a:extLst>
              <a:ext uri="{FF2B5EF4-FFF2-40B4-BE49-F238E27FC236}">
                <a16:creationId xmlns:a16="http://schemas.microsoft.com/office/drawing/2014/main" id="{9A3E0A09-8AC2-0690-6E39-869CBFE5DDE1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14"/>
          <a:stretch/>
        </p:blipFill>
        <p:spPr bwMode="auto">
          <a:xfrm>
            <a:off x="5097847" y="4055342"/>
            <a:ext cx="2117919" cy="14347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3937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2FD2-9D13-8DFB-9346-4137D1A4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Group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22FDC-426E-D226-9967-9A794A8480C6}"/>
              </a:ext>
            </a:extLst>
          </p:cNvPr>
          <p:cNvSpPr txBox="1"/>
          <p:nvPr/>
        </p:nvSpPr>
        <p:spPr>
          <a:xfrm>
            <a:off x="1454988" y="4119121"/>
            <a:ext cx="386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Co-supervisor</a:t>
            </a:r>
          </a:p>
          <a:p>
            <a:r>
              <a:rPr lang="en-US" sz="2000" dirty="0"/>
              <a:t>Mrs. </a:t>
            </a:r>
            <a:r>
              <a:rPr lang="en-US" sz="2000" dirty="0" err="1"/>
              <a:t>Hirasha</a:t>
            </a:r>
            <a:r>
              <a:rPr lang="en-US" sz="2000" dirty="0"/>
              <a:t> </a:t>
            </a:r>
            <a:r>
              <a:rPr lang="en-US" sz="2000" dirty="0" err="1"/>
              <a:t>Pooliyadda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AE891-9C01-3681-C75E-5318E1E46049}"/>
              </a:ext>
            </a:extLst>
          </p:cNvPr>
          <p:cNvSpPr txBox="1"/>
          <p:nvPr/>
        </p:nvSpPr>
        <p:spPr>
          <a:xfrm>
            <a:off x="1454988" y="2967335"/>
            <a:ext cx="43592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Supervisor</a:t>
            </a:r>
          </a:p>
          <a:p>
            <a:r>
              <a:rPr lang="en-US" sz="2000" dirty="0"/>
              <a:t>Dr. (</a:t>
            </a:r>
            <a:r>
              <a:rPr lang="en-US" sz="2000" dirty="0" err="1"/>
              <a:t>Ms</a:t>
            </a:r>
            <a:r>
              <a:rPr lang="en-US" sz="2000" dirty="0"/>
              <a:t>) K.H.E.L.W Hettiarachchi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40F0D-C456-9D8D-656A-0A3A3FF14A23}"/>
              </a:ext>
            </a:extLst>
          </p:cNvPr>
          <p:cNvSpPr txBox="1"/>
          <p:nvPr/>
        </p:nvSpPr>
        <p:spPr>
          <a:xfrm>
            <a:off x="6274279" y="2967335"/>
            <a:ext cx="47847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Group Members</a:t>
            </a:r>
          </a:p>
          <a:p>
            <a:r>
              <a:rPr lang="en-US" sz="2000" dirty="0"/>
              <a:t>N. S. </a:t>
            </a:r>
            <a:r>
              <a:rPr lang="en-US" sz="2000" dirty="0" err="1"/>
              <a:t>Elvitigala</a:t>
            </a:r>
            <a:r>
              <a:rPr lang="en-US" sz="2000" dirty="0"/>
              <a:t> -  20000480</a:t>
            </a:r>
          </a:p>
          <a:p>
            <a:r>
              <a:rPr lang="en-US" sz="2000" dirty="0"/>
              <a:t>B. A. </a:t>
            </a:r>
            <a:r>
              <a:rPr lang="en-US" sz="2000" dirty="0" err="1"/>
              <a:t>Sathyanjana</a:t>
            </a:r>
            <a:r>
              <a:rPr lang="en-US" sz="2000" dirty="0"/>
              <a:t> -  20001681</a:t>
            </a:r>
          </a:p>
          <a:p>
            <a:r>
              <a:rPr lang="en-US" sz="2000" dirty="0"/>
              <a:t>E. S. D. Senewirathne -  20001738</a:t>
            </a:r>
          </a:p>
          <a:p>
            <a:r>
              <a:rPr lang="en-US" sz="2000" dirty="0"/>
              <a:t>T. H. T. C. </a:t>
            </a:r>
            <a:r>
              <a:rPr lang="en-US" sz="2000" dirty="0" err="1"/>
              <a:t>Gunathilaka</a:t>
            </a:r>
            <a:r>
              <a:rPr lang="en-US" sz="2000" dirty="0"/>
              <a:t> - 20000652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EA313-04C0-38C4-C90D-C22A0E2688BE}"/>
              </a:ext>
            </a:extLst>
          </p:cNvPr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204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A4C2D8-F961-960F-FCBA-23B5F16B44DE}"/>
              </a:ext>
            </a:extLst>
          </p:cNvPr>
          <p:cNvSpPr txBox="1"/>
          <p:nvPr/>
        </p:nvSpPr>
        <p:spPr>
          <a:xfrm>
            <a:off x="4625199" y="1200420"/>
            <a:ext cx="379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Project management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DDD18-0347-994B-319D-18B841B3F8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19"/>
          <a:stretch/>
        </p:blipFill>
        <p:spPr bwMode="auto">
          <a:xfrm>
            <a:off x="5089567" y="1741277"/>
            <a:ext cx="2204085" cy="92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A7189-C375-900D-39CD-C5832492211B}"/>
              </a:ext>
            </a:extLst>
          </p:cNvPr>
          <p:cNvSpPr txBox="1"/>
          <p:nvPr/>
        </p:nvSpPr>
        <p:spPr>
          <a:xfrm>
            <a:off x="4729176" y="3277444"/>
            <a:ext cx="379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Diagram drawing tool</a:t>
            </a:r>
          </a:p>
        </p:txBody>
      </p:sp>
      <p:pic>
        <p:nvPicPr>
          <p:cNvPr id="7" name="Picture" descr="Draw.io Logo">
            <a:extLst>
              <a:ext uri="{FF2B5EF4-FFF2-40B4-BE49-F238E27FC236}">
                <a16:creationId xmlns:a16="http://schemas.microsoft.com/office/drawing/2014/main" id="{3389F3A3-E94C-CBEA-BD27-6717B1CC6C3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43" b="40077"/>
          <a:stretch/>
        </p:blipFill>
        <p:spPr bwMode="auto">
          <a:xfrm>
            <a:off x="5057775" y="3647713"/>
            <a:ext cx="2076450" cy="1104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A1A077-3D0E-DFB3-5AD8-07D7296CAB6B}"/>
              </a:ext>
            </a:extLst>
          </p:cNvPr>
          <p:cNvSpPr txBox="1"/>
          <p:nvPr/>
        </p:nvSpPr>
        <p:spPr>
          <a:xfrm>
            <a:off x="8310113" y="1161782"/>
            <a:ext cx="379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Storage for document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8E92C0A-9884-F0F7-85F9-7E3843DB2A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528" y="1385086"/>
            <a:ext cx="24003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C0E5D8-BCC4-3802-07E4-1291454C31BD}"/>
              </a:ext>
            </a:extLst>
          </p:cNvPr>
          <p:cNvSpPr txBox="1"/>
          <p:nvPr/>
        </p:nvSpPr>
        <p:spPr>
          <a:xfrm>
            <a:off x="8310113" y="3222671"/>
            <a:ext cx="379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Team meetings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5086554-E78F-8554-F160-71C965DC7F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5"/>
          <a:stretch/>
        </p:blipFill>
        <p:spPr bwMode="auto">
          <a:xfrm>
            <a:off x="9040125" y="3829388"/>
            <a:ext cx="1553845" cy="13430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3B73AC-9D78-0103-DC5A-4176D002B432}"/>
              </a:ext>
            </a:extLst>
          </p:cNvPr>
          <p:cNvSpPr txBox="1"/>
          <p:nvPr/>
        </p:nvSpPr>
        <p:spPr>
          <a:xfrm>
            <a:off x="1502386" y="2340131"/>
            <a:ext cx="2636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Version control and collaboration </a:t>
            </a:r>
          </a:p>
        </p:txBody>
      </p:sp>
      <p:pic>
        <p:nvPicPr>
          <p:cNvPr id="13" name="Picture" descr="GitHub Logo">
            <a:extLst>
              <a:ext uri="{FF2B5EF4-FFF2-40B4-BE49-F238E27FC236}">
                <a16:creationId xmlns:a16="http://schemas.microsoft.com/office/drawing/2014/main" id="{5E85F1AC-BEA5-C292-BB00-CA94C6A7DAAA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3913" y="3170499"/>
            <a:ext cx="2231390" cy="14020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469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0A16-B63B-91C7-E530-951EB751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705" y="2000250"/>
            <a:ext cx="2793158" cy="1600200"/>
          </a:xfrm>
        </p:spPr>
        <p:txBody>
          <a:bodyPr/>
          <a:lstStyle/>
          <a:p>
            <a:r>
              <a:rPr lang="en-US" sz="3600" b="1" dirty="0"/>
              <a:t>Feasibility </a:t>
            </a:r>
            <a:br>
              <a:rPr lang="en-US" sz="3600" b="1" dirty="0"/>
            </a:br>
            <a:r>
              <a:rPr lang="en-US" sz="3600" b="1" dirty="0"/>
              <a:t>Study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A563E1-A303-14D6-997F-E798DFE2C7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697948"/>
              </p:ext>
            </p:extLst>
          </p:nvPr>
        </p:nvGraphicFramePr>
        <p:xfrm>
          <a:off x="5333470" y="1143000"/>
          <a:ext cx="602033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531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Oval 11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Oval 13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F6733-0CC0-95E7-22A1-93FB5397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Project Timeline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7BDDD4E-92C6-1F88-F674-9ACE8379F0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" t="1147" r="355" b="1260"/>
          <a:stretch/>
        </p:blipFill>
        <p:spPr bwMode="auto">
          <a:xfrm>
            <a:off x="953958" y="1221251"/>
            <a:ext cx="7046323" cy="4350874"/>
          </a:xfrm>
          <a:prstGeom prst="roundRect">
            <a:avLst>
              <a:gd name="adj" fmla="val 1329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50485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8">
            <a:extLst>
              <a:ext uri="{FF2B5EF4-FFF2-40B4-BE49-F238E27FC236}">
                <a16:creationId xmlns:a16="http://schemas.microsoft.com/office/drawing/2014/main" id="{1D4F4DA4-C427-4DEF-91E0-8E7129A4B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59FAFC-7B5E-427D-A4B0-8DD38FC5C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E46F92-B11F-4D04-84C1-B48CE43C6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49A7C8E-F405-4731-86CC-6F65E0AD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61AA71F-D19D-4361-A8DD-FB1505D4A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A66077B-2F4D-4996-B9E4-70A41DC7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E765F22-322F-4361-8A97-254C7B442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09B3A9B-4394-4305-9D7B-FD39CE433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" name="Rectangle 17">
            <a:extLst>
              <a:ext uri="{FF2B5EF4-FFF2-40B4-BE49-F238E27FC236}">
                <a16:creationId xmlns:a16="http://schemas.microsoft.com/office/drawing/2014/main" id="{8DCAC2A9-D869-46E1-9DD3-353AE3254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23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8C1F9-5E09-325E-FA16-7A967DC8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EBEBEB"/>
                </a:solidFill>
              </a:rPr>
              <a:t>Limitations &amp; Constraints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6" name="TextBox 2">
            <a:extLst>
              <a:ext uri="{FF2B5EF4-FFF2-40B4-BE49-F238E27FC236}">
                <a16:creationId xmlns:a16="http://schemas.microsoft.com/office/drawing/2014/main" id="{8543CC09-75E8-D38F-66F1-E86F57F30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198720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831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59B4B-2C6E-3042-62F0-F4811F4B63A6}"/>
              </a:ext>
            </a:extLst>
          </p:cNvPr>
          <p:cNvSpPr txBox="1"/>
          <p:nvPr/>
        </p:nvSpPr>
        <p:spPr>
          <a:xfrm>
            <a:off x="3430589" y="191770"/>
            <a:ext cx="6268246" cy="19112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6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63" name="Graphic 62" descr="Help">
            <a:extLst>
              <a:ext uri="{FF2B5EF4-FFF2-40B4-BE49-F238E27FC236}">
                <a16:creationId xmlns:a16="http://schemas.microsoft.com/office/drawing/2014/main" id="{81818468-4149-30FF-3CA5-6A1C0B09C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6217" y="2305451"/>
            <a:ext cx="3531062" cy="35310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589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6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1" name="Rectangle 7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74CD81-B166-B558-3EDE-68E929094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8420" y="1370143"/>
            <a:ext cx="6391270" cy="4157446"/>
          </a:xfrm>
        </p:spPr>
        <p:txBody>
          <a:bodyPr anchor="ctr">
            <a:normAutofit/>
          </a:bodyPr>
          <a:lstStyle/>
          <a:p>
            <a:r>
              <a:rPr lang="en-US" sz="6600" b="1" dirty="0">
                <a:solidFill>
                  <a:schemeClr val="tx1"/>
                </a:solidFill>
              </a:rPr>
              <a:t>Thank You</a:t>
            </a:r>
          </a:p>
        </p:txBody>
      </p:sp>
      <p:cxnSp>
        <p:nvCxnSpPr>
          <p:cNvPr id="46" name="Straight Connector 10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137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F7B9-FD5D-2E60-16B4-76DB83BDF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0A43-3D17-E429-C475-89BEEC945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6" y="437513"/>
            <a:ext cx="6442417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</a:t>
            </a:r>
            <a:r>
              <a:rPr lang="en-US" sz="2400" dirty="0">
                <a:effectLst/>
              </a:rPr>
              <a:t>e plan to make an Automobile service and product management system, which can manage customer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</a:rPr>
              <a:t>appointments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</a:rPr>
              <a:t>service and repair workflows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</a:rPr>
              <a:t>product orders 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in one system.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546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46E859-95BC-E429-9EE5-A6882CDE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Project Description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519B835F-BBDE-0BEF-5B65-6BB32C3C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Web application system for manage automobile service/repair and auto-parts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Unregistered customer only can view the services and auto-parts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Unregistered customers can be promoted as a registered customer after creating an account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Registered customer can make an appointment for service/repair and order an auto-parts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Managing transactions through online payment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Service workflow is also managed from the system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80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828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6E859-95BC-E429-9EE5-A6882CDE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High-level System Architecture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7140B8-92FC-43F0-8CCA-F40052CE5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4FEF32-7604-4713-A9F1-9D90A6F78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5AD3905-A7DD-4026-B7FD-C203CC305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467A9BDB-6572-473C-B2E5-C1AC2F716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67F23A00-9A7C-3D56-FF08-FBBC65EB7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11" y="89455"/>
            <a:ext cx="7105413" cy="667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2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9">
            <a:extLst>
              <a:ext uri="{FF2B5EF4-FFF2-40B4-BE49-F238E27FC236}">
                <a16:creationId xmlns:a16="http://schemas.microsoft.com/office/drawing/2014/main" id="{E9E30886-05F9-4600-87C6-A496E250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76E3D100-B353-443A-A394-8F226FEE7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04B277-A9C3-4AA1-A0A0-C6D9B50C8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2">
              <a:extLst>
                <a:ext uri="{FF2B5EF4-FFF2-40B4-BE49-F238E27FC236}">
                  <a16:creationId xmlns:a16="http://schemas.microsoft.com/office/drawing/2014/main" id="{60911518-8CE1-4410-806E-3CD2DE1C5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A3DC92-72B1-41C6-A069-B27430DA3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48621D-BAC3-4AD3-8A23-B6328BDDA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E8E1843-4729-4C56-A855-B13ECCBDE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877DF2C-ED50-4DF6-9732-7A6201BC1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BE473F5-80D8-4045-AED0-28266B6C8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46E859-95BC-E429-9EE5-A6882CDE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</a:rPr>
              <a:t>Workload</a:t>
            </a:r>
            <a:r>
              <a:rPr lang="en-US" sz="3200" b="1" dirty="0">
                <a:solidFill>
                  <a:srgbClr val="EBEBEB"/>
                </a:solidFill>
              </a:rPr>
              <a:t> Distribution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35C5DBB-C1CF-7E5C-8915-B7EF4630B6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243004"/>
              </p:ext>
            </p:extLst>
          </p:nvPr>
        </p:nvGraphicFramePr>
        <p:xfrm>
          <a:off x="5290077" y="437513"/>
          <a:ext cx="5502614" cy="5954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093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9">
            <a:extLst>
              <a:ext uri="{FF2B5EF4-FFF2-40B4-BE49-F238E27FC236}">
                <a16:creationId xmlns:a16="http://schemas.microsoft.com/office/drawing/2014/main" id="{1D4F4DA4-C427-4DEF-91E0-8E7129A4B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59FAFC-7B5E-427D-A4B0-8DD38FC5C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E46F92-B11F-4D04-84C1-B48CE43C6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49A7C8E-F405-4731-86CC-6F65E0AD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1AA71F-D19D-4361-A8DD-FB1505D4A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6077B-2F4D-4996-B9E4-70A41DC7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E765F22-322F-4361-8A97-254C7B442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09B3A9B-4394-4305-9D7B-FD39CE433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2" name="Rectangle 18">
            <a:extLst>
              <a:ext uri="{FF2B5EF4-FFF2-40B4-BE49-F238E27FC236}">
                <a16:creationId xmlns:a16="http://schemas.microsoft.com/office/drawing/2014/main" id="{8DCAC2A9-D869-46E1-9DD3-353AE3254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Oval 22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Oval 24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5BF18-DD12-F0A6-5094-90418803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>
                <a:solidFill>
                  <a:srgbClr val="EBEBEB"/>
                </a:solidFill>
              </a:rPr>
              <a:t>User Identification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E15875-D39F-CC27-64C3-BDE153F45B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2545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589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6">
            <a:extLst>
              <a:ext uri="{FF2B5EF4-FFF2-40B4-BE49-F238E27FC236}">
                <a16:creationId xmlns:a16="http://schemas.microsoft.com/office/drawing/2014/main" id="{46AC64B6-5299-4EDC-A5BA-C486DE605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11BA08-D406-4EBC-80F9-8C9B13860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CD848F9-F2DE-446B-8417-F43DDB436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9">
              <a:extLst>
                <a:ext uri="{FF2B5EF4-FFF2-40B4-BE49-F238E27FC236}">
                  <a16:creationId xmlns:a16="http://schemas.microsoft.com/office/drawing/2014/main" id="{2950ADE9-C1AB-43FC-837A-4805DF5D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10">
              <a:extLst>
                <a:ext uri="{FF2B5EF4-FFF2-40B4-BE49-F238E27FC236}">
                  <a16:creationId xmlns:a16="http://schemas.microsoft.com/office/drawing/2014/main" id="{B4A32DB1-B927-4CC4-86F7-62404124F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096476B-32CF-4EEC-A4D2-18B931E58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6" name="Rectangle 13">
            <a:extLst>
              <a:ext uri="{FF2B5EF4-FFF2-40B4-BE49-F238E27FC236}">
                <a16:creationId xmlns:a16="http://schemas.microsoft.com/office/drawing/2014/main" id="{CB300B9C-C1F6-47BC-A43F-3B172CD7F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7" name="Group 15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38" name="Rectangle 16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441748-1B69-941D-9239-6621703C1F1B}"/>
              </a:ext>
            </a:extLst>
          </p:cNvPr>
          <p:cNvSpPr txBox="1">
            <a:spLocks/>
          </p:cNvSpPr>
          <p:nvPr/>
        </p:nvSpPr>
        <p:spPr>
          <a:xfrm>
            <a:off x="4678420" y="1370143"/>
            <a:ext cx="6391270" cy="4157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6600" b="1" dirty="0">
                <a:solidFill>
                  <a:schemeClr val="tx1"/>
                </a:solidFill>
              </a:rPr>
              <a:t>Functional Requirements</a:t>
            </a:r>
          </a:p>
        </p:txBody>
      </p:sp>
      <p:cxnSp>
        <p:nvCxnSpPr>
          <p:cNvPr id="40" name="Straight Connector 19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794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98">
            <a:extLst>
              <a:ext uri="{FF2B5EF4-FFF2-40B4-BE49-F238E27FC236}">
                <a16:creationId xmlns:a16="http://schemas.microsoft.com/office/drawing/2014/main" id="{1D4F4DA4-C427-4DEF-91E0-8E7129A4B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216" name="Rectangle 99">
              <a:extLst>
                <a:ext uri="{FF2B5EF4-FFF2-40B4-BE49-F238E27FC236}">
                  <a16:creationId xmlns:a16="http://schemas.microsoft.com/office/drawing/2014/main" id="{8A59FAFC-7B5E-427D-A4B0-8DD38FC5C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7" name="Oval 100">
              <a:extLst>
                <a:ext uri="{FF2B5EF4-FFF2-40B4-BE49-F238E27FC236}">
                  <a16:creationId xmlns:a16="http://schemas.microsoft.com/office/drawing/2014/main" id="{B5E46F92-B11F-4D04-84C1-B48CE43C6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8" name="Oval 101">
              <a:extLst>
                <a:ext uri="{FF2B5EF4-FFF2-40B4-BE49-F238E27FC236}">
                  <a16:creationId xmlns:a16="http://schemas.microsoft.com/office/drawing/2014/main" id="{E49A7C8E-F405-4731-86CC-6F65E0AD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9" name="Oval 102">
              <a:extLst>
                <a:ext uri="{FF2B5EF4-FFF2-40B4-BE49-F238E27FC236}">
                  <a16:creationId xmlns:a16="http://schemas.microsoft.com/office/drawing/2014/main" id="{C61AA71F-D19D-4361-A8DD-FB1505D4A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0" name="Freeform 5">
              <a:extLst>
                <a:ext uri="{FF2B5EF4-FFF2-40B4-BE49-F238E27FC236}">
                  <a16:creationId xmlns:a16="http://schemas.microsoft.com/office/drawing/2014/main" id="{9A66077B-2F4D-4996-B9E4-70A41DC7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21" name="Freeform 5">
              <a:extLst>
                <a:ext uri="{FF2B5EF4-FFF2-40B4-BE49-F238E27FC236}">
                  <a16:creationId xmlns:a16="http://schemas.microsoft.com/office/drawing/2014/main" id="{8E765F22-322F-4361-8A97-254C7B442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2" name="Freeform 5">
              <a:extLst>
                <a:ext uri="{FF2B5EF4-FFF2-40B4-BE49-F238E27FC236}">
                  <a16:creationId xmlns:a16="http://schemas.microsoft.com/office/drawing/2014/main" id="{509B3A9B-4394-4305-9D7B-FD39CE433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3" name="Rectangle 107">
            <a:extLst>
              <a:ext uri="{FF2B5EF4-FFF2-40B4-BE49-F238E27FC236}">
                <a16:creationId xmlns:a16="http://schemas.microsoft.com/office/drawing/2014/main" id="{8DCAC2A9-D869-46E1-9DD3-353AE3254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4" name="Rectangle 109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F5A79-9E25-58F9-3B04-D5E954E4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Customer (Unregistered)</a:t>
            </a:r>
          </a:p>
        </p:txBody>
      </p:sp>
      <p:sp>
        <p:nvSpPr>
          <p:cNvPr id="226" name="Rectangle 113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7" name="Text Placeholder 3">
            <a:extLst>
              <a:ext uri="{FF2B5EF4-FFF2-40B4-BE49-F238E27FC236}">
                <a16:creationId xmlns:a16="http://schemas.microsoft.com/office/drawing/2014/main" id="{8CD6E2D6-6914-5452-0EC0-696680D233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365543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9655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E0BFC17162954BADCBBE36F39A0430" ma:contentTypeVersion="2" ma:contentTypeDescription="Create a new document." ma:contentTypeScope="" ma:versionID="5bd585a05c6878e95d7113e273b1e2c4">
  <xsd:schema xmlns:xsd="http://www.w3.org/2001/XMLSchema" xmlns:xs="http://www.w3.org/2001/XMLSchema" xmlns:p="http://schemas.microsoft.com/office/2006/metadata/properties" xmlns:ns3="890ee195-c057-4a28-ae0a-753476794254" targetNamespace="http://schemas.microsoft.com/office/2006/metadata/properties" ma:root="true" ma:fieldsID="3f1c93d37e5221bd2c03c11c5e0b2782" ns3:_="">
    <xsd:import namespace="890ee195-c057-4a28-ae0a-7534767942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0ee195-c057-4a28-ae0a-7534767942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EEEB60-15E3-4C90-B8F1-00B406995A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99D396-3408-4E89-B2B1-39397D5D3F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0ee195-c057-4a28-ae0a-753476794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B8A01A-7C8B-4202-A7AC-FAD4FC075385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890ee195-c057-4a28-ae0a-753476794254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354</TotalTime>
  <Words>551</Words>
  <Application>Microsoft Office PowerPoint</Application>
  <PresentationFormat>Widescreen</PresentationFormat>
  <Paragraphs>136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Nova Light</vt:lpstr>
      <vt:lpstr>Century Gothic</vt:lpstr>
      <vt:lpstr>Wingdings</vt:lpstr>
      <vt:lpstr>Wingdings 3</vt:lpstr>
      <vt:lpstr>Ion Boardroom</vt:lpstr>
      <vt:lpstr>Automobile Service and Product Management System </vt:lpstr>
      <vt:lpstr>Group Details</vt:lpstr>
      <vt:lpstr>Introduction</vt:lpstr>
      <vt:lpstr>Project Description</vt:lpstr>
      <vt:lpstr>High-level System Architecture</vt:lpstr>
      <vt:lpstr>Workload Distribution</vt:lpstr>
      <vt:lpstr>User Identification</vt:lpstr>
      <vt:lpstr>PowerPoint Presentation</vt:lpstr>
      <vt:lpstr>Customer (Unregistered)</vt:lpstr>
      <vt:lpstr> </vt:lpstr>
      <vt:lpstr>PowerPoint Presentation</vt:lpstr>
      <vt:lpstr>Admin</vt:lpstr>
      <vt:lpstr>Technician</vt:lpstr>
      <vt:lpstr>Security Officer</vt:lpstr>
      <vt:lpstr>Officer Staff</vt:lpstr>
      <vt:lpstr>Foreman</vt:lpstr>
      <vt:lpstr>Quality Attributes</vt:lpstr>
      <vt:lpstr>TECHNOLOGIES</vt:lpstr>
      <vt:lpstr>PowerPoint Presentation</vt:lpstr>
      <vt:lpstr>PowerPoint Presentation</vt:lpstr>
      <vt:lpstr>Feasibility  Study</vt:lpstr>
      <vt:lpstr>Project Timeline</vt:lpstr>
      <vt:lpstr>Limitations &amp; Constraints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Service and Product Management System</dc:title>
  <dc:creator>Dilshan Senewirathne</dc:creator>
  <cp:lastModifiedBy>Nethsara  Elvitigala</cp:lastModifiedBy>
  <cp:revision>18</cp:revision>
  <dcterms:created xsi:type="dcterms:W3CDTF">2022-08-13T08:49:42Z</dcterms:created>
  <dcterms:modified xsi:type="dcterms:W3CDTF">2022-08-14T17:06:13Z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0x010100D4E0BFC17162954BADCBBE36F39A0430</vt:lpwstr>
  </property>
</Properties>
</file>