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Computer Operation Manual (COM)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Computer Operation Manual (COM)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COM-001: Manual Identification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Manual Name</a:t>
            </a:r>
            <a:r>
              <a:rPr/>
              <a:t>: [Manual Name] - </a:t>
            </a:r>
            <a:r>
              <a:rPr b="1"/>
              <a:t>Manual Identifier</a:t>
            </a:r>
            <a:r>
              <a:rPr/>
              <a:t>: [COM-001]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Manual Overview</a:t>
            </a:r>
          </a:p>
          <a:p>
            <a:pPr lvl="0" indent="0" marL="0">
              <a:buNone/>
            </a:pPr>
            <a:r>
              <a:rPr b="1"/>
              <a:t>COM-002: Manual Purpose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computer operation instructions - The manual </a:t>
            </a:r>
            <a:r>
              <a:rPr b="1"/>
              <a:t>shall</a:t>
            </a:r>
            <a:r>
              <a:rPr/>
              <a:t> describe system startup and shutdown procedures - The manual </a:t>
            </a:r>
            <a:r>
              <a:rPr b="1"/>
              <a:t>shall</a:t>
            </a:r>
            <a:r>
              <a:rPr/>
              <a:t> cover routine maintenance operations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Computer System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COM-004: System Overview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the computer system configuration - The manual </a:t>
            </a:r>
            <a:r>
              <a:rPr b="1"/>
              <a:t>shall</a:t>
            </a:r>
            <a:r>
              <a:rPr/>
              <a:t> list hardware and software components - The manual </a:t>
            </a:r>
            <a:r>
              <a:rPr b="1"/>
              <a:t>shall</a:t>
            </a:r>
            <a:r>
              <a:rPr/>
              <a:t> provide system specifications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Operational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Startup Procedures</a:t>
            </a:r>
          </a:p>
          <a:p>
            <a:pPr lvl="0" indent="0" marL="0">
              <a:buNone/>
            </a:pPr>
            <a:r>
              <a:rPr b="1"/>
              <a:t>COM-005: System Startup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step-by-step startup procedures - The manual </a:t>
            </a:r>
            <a:r>
              <a:rPr b="1"/>
              <a:t>shall</a:t>
            </a:r>
            <a:r>
              <a:rPr/>
              <a:t> include power-on sequence - The manual </a:t>
            </a:r>
            <a:r>
              <a:rPr b="1"/>
              <a:t>shall</a:t>
            </a:r>
            <a:r>
              <a:rPr/>
              <a:t> describe system initialization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Shutdown Procedures</a:t>
            </a:r>
          </a:p>
          <a:p>
            <a:pPr lvl="0" indent="0" marL="0">
              <a:buNone/>
            </a:pPr>
            <a:r>
              <a:rPr b="1"/>
              <a:t>COM-006: System Shutdown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safe shutdown procedures - The manual </a:t>
            </a:r>
            <a:r>
              <a:rPr b="1"/>
              <a:t>shall</a:t>
            </a:r>
            <a:r>
              <a:rPr/>
              <a:t> include data backup instructions - The manual </a:t>
            </a:r>
            <a:r>
              <a:rPr b="1"/>
              <a:t>shall</a:t>
            </a:r>
            <a:r>
              <a:rPr/>
              <a:t> describe emergency shutdown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Routine Operations</a:t>
            </a:r>
          </a:p>
          <a:p>
            <a:pPr lvl="0" indent="0" marL="0">
              <a:buNone/>
            </a:pPr>
            <a:r>
              <a:rPr b="1"/>
              <a:t>COM-007: Daily Operations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daily operational tasks - The manual </a:t>
            </a:r>
            <a:r>
              <a:rPr b="1"/>
              <a:t>shall</a:t>
            </a:r>
            <a:r>
              <a:rPr/>
              <a:t> include monitoring procedures - The manual </a:t>
            </a:r>
            <a:r>
              <a:rPr b="1"/>
              <a:t>shall</a:t>
            </a:r>
            <a:r>
              <a:rPr/>
              <a:t> provide troubleshooting guidance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Maintenance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COM-008: Preventive Maintenance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preventive maintenance schedules - The manual </a:t>
            </a:r>
            <a:r>
              <a:rPr b="1"/>
              <a:t>shall</a:t>
            </a:r>
            <a:r>
              <a:rPr/>
              <a:t> include cleaning procedures - The manual </a:t>
            </a:r>
            <a:r>
              <a:rPr b="1"/>
              <a:t>shall</a:t>
            </a:r>
            <a:r>
              <a:rPr/>
              <a:t> provide inspection checklists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COM-009: Problem Resolution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common problem solutions - The manual </a:t>
            </a:r>
            <a:r>
              <a:rPr b="1"/>
              <a:t>shall</a:t>
            </a:r>
            <a:r>
              <a:rPr/>
              <a:t> include error code descriptions - The manual </a:t>
            </a:r>
            <a:r>
              <a:rPr b="1"/>
              <a:t>shall</a:t>
            </a:r>
            <a:r>
              <a:rPr/>
              <a:t> describe escalation procedures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</a:t>
            </a:r>
            <a:r>
              <a:rPr/>
              <a:t>: Computer Operation Manual</a:t>
            </a:r>
          </a:p>
          <a:p>
            <a:pPr lvl="0"/>
            <a:r>
              <a:rPr b="1"/>
              <a:t>System</a:t>
            </a:r>
            <a:r>
              <a:rPr/>
              <a:t>: Computer hardware and software configuration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Operation Manual (COM)</dc:title>
  <dc:creator>Development Team</dc:creator>
  <cp:keywords/>
  <dcterms:created xsi:type="dcterms:W3CDTF">2025-06-27T03:46:37Z</dcterms:created>
  <dcterms:modified xsi:type="dcterms:W3CDTF">2025-06-27T03:46:37Z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Computer Operation Manual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