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Software Configuration Management Plan (SCOM)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Development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2024-06-26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 Release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SCOM-009: Release Procedures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software release procedures - The document </a:t>
            </a:r>
            <a:r>
              <a:rPr b="1"/>
              <a:t>shall</a:t>
            </a:r>
            <a:r>
              <a:rPr/>
              <a:t> specify release packaging and distribution methods - The document </a:t>
            </a:r>
            <a:r>
              <a:rPr b="1"/>
              <a:t>shall</a:t>
            </a:r>
            <a:r>
              <a:rPr/>
              <a:t> define release verification and validation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SCOM</a:t>
            </a:r>
            <a:r>
              <a:rPr/>
              <a:t>: Software Configuration Management Plan</a:t>
            </a:r>
          </a:p>
          <a:p>
            <a:pPr lvl="0"/>
            <a:r>
              <a:rPr b="1"/>
              <a:t>CM</a:t>
            </a:r>
            <a:r>
              <a:rPr/>
              <a:t>: Configuration Management</a:t>
            </a:r>
          </a:p>
          <a:p>
            <a:pPr lvl="0"/>
            <a:r>
              <a:rPr b="1"/>
              <a:t>CI</a:t>
            </a:r>
            <a:r>
              <a:rPr/>
              <a:t>: Configuration Item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Software Configuration Management Plan (SCOM)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1.1 Identification</a:t>
            </a:r>
          </a:p>
          <a:p>
            <a:pPr lvl="0" indent="0" marL="0">
              <a:buNone/>
            </a:pPr>
            <a:r>
              <a:rPr b="1"/>
              <a:t>SCOM-001: Document Identification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be identified by the following information: - </a:t>
            </a:r>
            <a:r>
              <a:rPr b="1"/>
              <a:t>Document Name</a:t>
            </a:r>
            <a:r>
              <a:rPr/>
              <a:t>: [Document Name] - </a:t>
            </a:r>
            <a:r>
              <a:rPr b="1"/>
              <a:t>Document Identifier</a:t>
            </a:r>
            <a:r>
              <a:rPr/>
              <a:t>: [SCOM-001] - </a:t>
            </a:r>
            <a:r>
              <a:rPr b="1"/>
              <a:t>Version</a:t>
            </a:r>
            <a:r>
              <a:rPr/>
              <a:t>: 1.0 - </a:t>
            </a:r>
            <a:r>
              <a:rPr b="1"/>
              <a:t>Classification</a:t>
            </a:r>
            <a:r>
              <a:rPr/>
              <a:t>: [Unclassified/Classified Level]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1.2 Document Overview</a:t>
            </a:r>
          </a:p>
          <a:p>
            <a:pPr lvl="0" indent="0" marL="0">
              <a:buNone/>
            </a:pPr>
            <a:r>
              <a:rPr b="1"/>
              <a:t>SCOM-002: Document Purpose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define configuration management procedures and policies - The document </a:t>
            </a:r>
            <a:r>
              <a:rPr b="1"/>
              <a:t>shall</a:t>
            </a:r>
            <a:r>
              <a:rPr/>
              <a:t> specify version control and change management processes - The document </a:t>
            </a:r>
            <a:r>
              <a:rPr b="1"/>
              <a:t>shall</a:t>
            </a:r>
            <a:r>
              <a:rPr/>
              <a:t> describe configuration identification and control methods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Referenced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SCOM-003: Referenced Standards</a:t>
            </a:r>
            <a:r>
              <a:rPr/>
              <a:t> - MIL-STD-498: Software Development and Documentation - [Other applicable standards]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Configuration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SCOM-004: CM Process Description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the configuration management process - The document </a:t>
            </a:r>
            <a:r>
              <a:rPr b="1"/>
              <a:t>shall</a:t>
            </a:r>
            <a:r>
              <a:rPr/>
              <a:t> define CM roles and responsibilities - The document </a:t>
            </a:r>
            <a:r>
              <a:rPr b="1"/>
              <a:t>shall</a:t>
            </a:r>
            <a:r>
              <a:rPr/>
              <a:t> specify CM tools and infrastructure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Configuration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SCOM-005: Identification Methods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define configuration item identification methods - The document </a:t>
            </a:r>
            <a:r>
              <a:rPr b="1"/>
              <a:t>shall</a:t>
            </a:r>
            <a:r>
              <a:rPr/>
              <a:t> specify naming conventions and version numbering - The document </a:t>
            </a:r>
            <a:r>
              <a:rPr b="1"/>
              <a:t>shall</a:t>
            </a:r>
            <a:r>
              <a:rPr/>
              <a:t> describe baseline identification procedures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Configuration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SCOM-006: Control Procedures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change control procedures - The document </a:t>
            </a:r>
            <a:r>
              <a:rPr b="1"/>
              <a:t>shall</a:t>
            </a:r>
            <a:r>
              <a:rPr/>
              <a:t> specify change request and approval processes - The document </a:t>
            </a:r>
            <a:r>
              <a:rPr b="1"/>
              <a:t>shall</a:t>
            </a:r>
            <a:r>
              <a:rPr/>
              <a:t> define configuration control board responsibilities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Configuration Status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SCOM-007: Status Tracking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configuration status tracking methods - The document </a:t>
            </a:r>
            <a:r>
              <a:rPr b="1"/>
              <a:t>shall</a:t>
            </a:r>
            <a:r>
              <a:rPr/>
              <a:t> specify status reporting requirements - The document </a:t>
            </a:r>
            <a:r>
              <a:rPr b="1"/>
              <a:t>shall</a:t>
            </a:r>
            <a:r>
              <a:rPr/>
              <a:t> define configuration audit procedures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 Configuration Audits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SCOM-008: Audit Procedures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functional configuration audits - The document </a:t>
            </a:r>
            <a:r>
              <a:rPr b="1"/>
              <a:t>shall</a:t>
            </a:r>
            <a:r>
              <a:rPr/>
              <a:t> specify physical configuration audits - The document </a:t>
            </a:r>
            <a:r>
              <a:rPr b="1"/>
              <a:t>shall</a:t>
            </a:r>
            <a:r>
              <a:rPr/>
              <a:t> define audit reporting and follow-up procedures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Configuration Management Plan (SCOM)</dc:title>
  <dc:creator>Development Team</dc:creator>
  <cp:keywords/>
  <dcterms:created xsi:type="dcterms:W3CDTF">2025-06-27T03:46:27Z</dcterms:created>
  <dcterms:modified xsi:type="dcterms:W3CDTF">2025-06-27T03:46:27Z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2024-06-26</vt:lpwstr>
  </property>
  <property fmtid="{D5CDD505-2E9C-101B-9397-08002B2CF9AE}" pid="3" name="document_type">
    <vt:lpwstr>Software Configuration Management Plan</vt:lpwstr>
  </property>
  <property fmtid="{D5CDD505-2E9C-101B-9397-08002B2CF9AE}" pid="4" name="standard">
    <vt:lpwstr>MIL-STD-498</vt:lpwstr>
  </property>
  <property fmtid="{D5CDD505-2E9C-101B-9397-08002B2CF9AE}" pid="5" name="status">
    <vt:lpwstr>Draft</vt:lpwstr>
  </property>
  <property fmtid="{D5CDD505-2E9C-101B-9397-08002B2CF9AE}" pid="6" name="version">
    <vt:lpwstr>1.0</vt:lpwstr>
  </property>
</Properties>
</file>