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Database Design Document (DBDD)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Development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2024-06-26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 Performance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DBDD-011: Performance Optimization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describe performance optimization strategies - The document </a:t>
            </a:r>
            <a:r>
              <a:rPr b="1"/>
              <a:t>shall</a:t>
            </a:r>
            <a:r>
              <a:rPr/>
              <a:t> specify indexing requirements - The document </a:t>
            </a:r>
            <a:r>
              <a:rPr b="1"/>
              <a:t>shall</a:t>
            </a:r>
            <a:r>
              <a:rPr/>
              <a:t> include query optimization guidelines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DBDD</a:t>
            </a:r>
            <a:r>
              <a:rPr/>
              <a:t>: Database Design Document</a:t>
            </a:r>
          </a:p>
          <a:p>
            <a:pPr lvl="0"/>
            <a:r>
              <a:rPr b="1"/>
              <a:t>DBMS</a:t>
            </a:r>
            <a:r>
              <a:rPr/>
              <a:t>: Database Management System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Database Design Document (DBDD)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1.1 Identification</a:t>
            </a:r>
          </a:p>
          <a:p>
            <a:pPr lvl="0" indent="0" marL="0">
              <a:buNone/>
            </a:pPr>
            <a:r>
              <a:rPr b="1"/>
              <a:t>DBDD-001: Document Identification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be identified by the following information: - </a:t>
            </a:r>
            <a:r>
              <a:rPr b="1"/>
              <a:t>Document Name</a:t>
            </a:r>
            <a:r>
              <a:rPr/>
              <a:t>: [Document Name] - </a:t>
            </a:r>
            <a:r>
              <a:rPr b="1"/>
              <a:t>Document Identifier</a:t>
            </a:r>
            <a:r>
              <a:rPr/>
              <a:t>: [DBDD-001] - </a:t>
            </a:r>
            <a:r>
              <a:rPr b="1"/>
              <a:t>Version</a:t>
            </a:r>
            <a:r>
              <a:rPr/>
              <a:t>: 1.0 - </a:t>
            </a:r>
            <a:r>
              <a:rPr b="1"/>
              <a:t>Classification</a:t>
            </a:r>
            <a:r>
              <a:rPr/>
              <a:t>: [Unclassified/Classified Level]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1.2 Document Overview</a:t>
            </a:r>
          </a:p>
          <a:p>
            <a:pPr lvl="0" indent="0" marL="0">
              <a:buNone/>
            </a:pPr>
            <a:r>
              <a:rPr b="1"/>
              <a:t>DBDD-002: Document Purpose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describe the database design and structure - The document </a:t>
            </a:r>
            <a:r>
              <a:rPr b="1"/>
              <a:t>shall</a:t>
            </a:r>
            <a:r>
              <a:rPr/>
              <a:t> define data models and relationships - The document </a:t>
            </a:r>
            <a:r>
              <a:rPr b="1"/>
              <a:t>shall</a:t>
            </a:r>
            <a:r>
              <a:rPr/>
              <a:t> specify database schema and constraints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Referenced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DBDD-003: Referenced Standards</a:t>
            </a:r>
            <a:r>
              <a:rPr/>
              <a:t> - MIL-STD-498: Software Development and Documentation - [Other applicable standards]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Database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DBDD-004: System Description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provide an overview of the database system - The document </a:t>
            </a:r>
            <a:r>
              <a:rPr b="1"/>
              <a:t>shall</a:t>
            </a:r>
            <a:r>
              <a:rPr/>
              <a:t> describe the database management system (DBMS) - The document </a:t>
            </a:r>
            <a:r>
              <a:rPr b="1"/>
              <a:t>shall</a:t>
            </a:r>
            <a:r>
              <a:rPr/>
              <a:t> specify database version and configuration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4.1 Conceptual Data Model</a:t>
            </a:r>
          </a:p>
          <a:p>
            <a:pPr lvl="0" indent="0" marL="0">
              <a:buNone/>
            </a:pPr>
            <a:r>
              <a:rPr b="1"/>
              <a:t>DBDD-005: Conceptual Design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describe the conceptual data model - The document </a:t>
            </a:r>
            <a:r>
              <a:rPr b="1"/>
              <a:t>shall</a:t>
            </a:r>
            <a:r>
              <a:rPr/>
              <a:t> define entities and their relationships - The document </a:t>
            </a:r>
            <a:r>
              <a:rPr b="1"/>
              <a:t>shall</a:t>
            </a:r>
            <a:r>
              <a:rPr/>
              <a:t> include entity-relationship diagrams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4.2 Logical Data Model</a:t>
            </a:r>
          </a:p>
          <a:p>
            <a:pPr lvl="0" indent="0" marL="0">
              <a:buNone/>
            </a:pPr>
            <a:r>
              <a:rPr b="1"/>
              <a:t>DBDD-006: Logical Design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describe the logical data model - The document </a:t>
            </a:r>
            <a:r>
              <a:rPr b="1"/>
              <a:t>shall</a:t>
            </a:r>
            <a:r>
              <a:rPr/>
              <a:t> define tables, columns, and data types - The document </a:t>
            </a:r>
            <a:r>
              <a:rPr b="1"/>
              <a:t>shall</a:t>
            </a:r>
            <a:r>
              <a:rPr/>
              <a:t> specify primary and foreign keys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4.3 Physical Data Model</a:t>
            </a:r>
          </a:p>
          <a:p>
            <a:pPr lvl="0" indent="0" marL="0">
              <a:buNone/>
            </a:pPr>
            <a:r>
              <a:rPr b="1"/>
              <a:t>DBDD-007: Physical Design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describe the physical data model - The document </a:t>
            </a:r>
            <a:r>
              <a:rPr b="1"/>
              <a:t>shall</a:t>
            </a:r>
            <a:r>
              <a:rPr/>
              <a:t> specify storage and indexing strategies - The document </a:t>
            </a:r>
            <a:r>
              <a:rPr b="1"/>
              <a:t>shall</a:t>
            </a:r>
            <a:r>
              <a:rPr/>
              <a:t> define partitioning and clustering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DBDD-008: Schema Definition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provide complete database schema - The document </a:t>
            </a:r>
            <a:r>
              <a:rPr b="1"/>
              <a:t>shall</a:t>
            </a:r>
            <a:r>
              <a:rPr/>
              <a:t> include table definitions and constraints - The document </a:t>
            </a:r>
            <a:r>
              <a:rPr b="1"/>
              <a:t>shall</a:t>
            </a:r>
            <a:r>
              <a:rPr/>
              <a:t> specify data validation rules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 Data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DBDD-009: Data Definitions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provide a comprehensive data dictionary - The document </a:t>
            </a:r>
            <a:r>
              <a:rPr b="1"/>
              <a:t>shall</a:t>
            </a:r>
            <a:r>
              <a:rPr/>
              <a:t> define all data elements and their meanings - The document </a:t>
            </a:r>
            <a:r>
              <a:rPr b="1"/>
              <a:t>shall</a:t>
            </a:r>
            <a:r>
              <a:rPr/>
              <a:t> specify data formats and constraints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 Security and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DBDD-010: Security Measures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describe database security measures - The document </a:t>
            </a:r>
            <a:r>
              <a:rPr b="1"/>
              <a:t>shall</a:t>
            </a:r>
            <a:r>
              <a:rPr/>
              <a:t> define user roles and permissions - The document </a:t>
            </a:r>
            <a:r>
              <a:rPr b="1"/>
              <a:t>shall</a:t>
            </a:r>
            <a:r>
              <a:rPr/>
              <a:t> specify data encryption requirements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Document (DBDD)</dc:title>
  <dc:creator>Development Team</dc:creator>
  <cp:keywords/>
  <dcterms:created xsi:type="dcterms:W3CDTF">2025-06-27T03:46:35Z</dcterms:created>
  <dcterms:modified xsi:type="dcterms:W3CDTF">2025-06-27T03:46:35Z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2024-06-26</vt:lpwstr>
  </property>
  <property fmtid="{D5CDD505-2E9C-101B-9397-08002B2CF9AE}" pid="3" name="document_type">
    <vt:lpwstr>Database Design Document</vt:lpwstr>
  </property>
  <property fmtid="{D5CDD505-2E9C-101B-9397-08002B2CF9AE}" pid="4" name="standard">
    <vt:lpwstr>MIL-STD-498</vt:lpwstr>
  </property>
  <property fmtid="{D5CDD505-2E9C-101B-9397-08002B2CF9AE}" pid="5" name="status">
    <vt:lpwstr>Draft</vt:lpwstr>
  </property>
  <property fmtid="{D5CDD505-2E9C-101B-9397-08002B2CF9AE}" pid="6" name="version">
    <vt:lpwstr>1.0</vt:lpwstr>
  </property>
</Properties>
</file>