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Development Plan (SDP)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Development Plan (SDP)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SDP-001: Project Identification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Project Name</a:t>
            </a:r>
            <a:r>
              <a:rPr/>
              <a:t>: [Project Name] - </a:t>
            </a:r>
            <a:r>
              <a:rPr b="1"/>
              <a:t>Project Identifier</a:t>
            </a:r>
            <a:r>
              <a:rPr/>
              <a:t>: [PRJ-001]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Plan Overview</a:t>
            </a:r>
          </a:p>
          <a:p>
            <a:pPr lvl="0" indent="0" marL="0">
              <a:buNone/>
            </a:pPr>
            <a:r>
              <a:rPr b="1"/>
              <a:t>SDP-002: Plan Purpose</a:t>
            </a:r>
            <a:r>
              <a:rPr/>
              <a:t> - The plan </a:t>
            </a:r>
            <a:r>
              <a:rPr b="1"/>
              <a:t>shall</a:t>
            </a:r>
            <a:r>
              <a:rPr/>
              <a:t> define the approach for software development - The plan </a:t>
            </a:r>
            <a:r>
              <a:rPr b="1"/>
              <a:t>shall</a:t>
            </a:r>
            <a:r>
              <a:rPr/>
              <a:t> describe the project organization and schedule - The plan </a:t>
            </a:r>
            <a:r>
              <a:rPr b="1"/>
              <a:t>shall</a:t>
            </a:r>
            <a:r>
              <a:rPr/>
              <a:t> specify quality assurance and risk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SDP-003: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 Organization</a:t>
            </a:r>
          </a:p>
          <a:p>
            <a:pPr lvl="0" indent="0" marL="0">
              <a:buNone/>
            </a:pPr>
            <a:r>
              <a:rPr b="1"/>
              <a:t>SDP-004: Project Organization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define roles and responsibilities - The project </a:t>
            </a:r>
            <a:r>
              <a:rPr b="1"/>
              <a:t>shall</a:t>
            </a:r>
            <a:r>
              <a:rPr/>
              <a:t> identify key stakeholders - The project </a:t>
            </a:r>
            <a:r>
              <a:rPr b="1"/>
              <a:t>shall</a:t>
            </a:r>
            <a:r>
              <a:rPr/>
              <a:t> establish reporting 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 Schedule</a:t>
            </a:r>
          </a:p>
          <a:p>
            <a:pPr lvl="0" indent="0" marL="0">
              <a:buNone/>
            </a:pPr>
            <a:r>
              <a:rPr b="1"/>
              <a:t>SDP-005: Project Schedule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define major milestones - The project </a:t>
            </a:r>
            <a:r>
              <a:rPr b="1"/>
              <a:t>shall</a:t>
            </a:r>
            <a:r>
              <a:rPr/>
              <a:t> provide a Gantt chart or timeline - The project </a:t>
            </a:r>
            <a:r>
              <a:rPr b="1"/>
              <a:t>shall</a:t>
            </a:r>
            <a:r>
              <a:rPr/>
              <a:t> update the schedule as needed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3.3 Resources</a:t>
            </a:r>
          </a:p>
          <a:p>
            <a:pPr lvl="0" indent="0" marL="0">
              <a:buNone/>
            </a:pPr>
            <a:r>
              <a:rPr b="1"/>
              <a:t>SDP-006: Resource Allocation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allocate personnel, tools, and facilities - The project </a:t>
            </a:r>
            <a:r>
              <a:rPr b="1"/>
              <a:t>shall</a:t>
            </a:r>
            <a:r>
              <a:rPr/>
              <a:t> manage budget and procurement - The project </a:t>
            </a:r>
            <a:r>
              <a:rPr b="1"/>
              <a:t>shall</a:t>
            </a:r>
            <a:r>
              <a:rPr/>
              <a:t> monitor resource usage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Development Process</a:t>
            </a:r>
          </a:p>
          <a:p>
            <a:pPr lvl="0" indent="0" marL="0">
              <a:buNone/>
            </a:pPr>
            <a:r>
              <a:rPr b="1"/>
              <a:t>SDP-007: Process Model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follow [agile/waterfall/iterative] process - The project </a:t>
            </a:r>
            <a:r>
              <a:rPr b="1"/>
              <a:t>shall</a:t>
            </a:r>
            <a:r>
              <a:rPr/>
              <a:t> define development phases - The project </a:t>
            </a:r>
            <a:r>
              <a:rPr b="1"/>
              <a:t>shall</a:t>
            </a:r>
            <a:r>
              <a:rPr/>
              <a:t> document process tailoring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Methods, Tools, and Techniques</a:t>
            </a:r>
          </a:p>
          <a:p>
            <a:pPr lvl="0" indent="0" marL="0">
              <a:buNone/>
            </a:pPr>
            <a:r>
              <a:rPr b="1"/>
              <a:t>SDP-008: Methods and Tools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use [specified methods and tools] - The project </a:t>
            </a:r>
            <a:r>
              <a:rPr b="1"/>
              <a:t>shall</a:t>
            </a:r>
            <a:r>
              <a:rPr/>
              <a:t> document tool usage and configuration - The project </a:t>
            </a:r>
            <a:r>
              <a:rPr b="1"/>
              <a:t>shall</a:t>
            </a:r>
            <a:r>
              <a:rPr/>
              <a:t> provide training for tools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4.3 Standards</a:t>
            </a:r>
          </a:p>
          <a:p>
            <a:pPr lvl="0" indent="0" marL="0">
              <a:buNone/>
            </a:pPr>
            <a:r>
              <a:rPr b="1"/>
              <a:t>SDP-009: Standards Compliance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comply with coding, documentation, and testing standards - The project </a:t>
            </a:r>
            <a:r>
              <a:rPr b="1"/>
              <a:t>shall</a:t>
            </a:r>
            <a:r>
              <a:rPr/>
              <a:t> review standards compliance regularly - The project </a:t>
            </a:r>
            <a:r>
              <a:rPr b="1"/>
              <a:t>shall</a:t>
            </a:r>
            <a:r>
              <a:rPr/>
              <a:t> update standards as needed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SDP-010: Quality Assurance Plan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define quality objectives and metrics - The project </a:t>
            </a:r>
            <a:r>
              <a:rPr b="1"/>
              <a:t>shall</a:t>
            </a:r>
            <a:r>
              <a:rPr/>
              <a:t> conduct reviews and audits - The project </a:t>
            </a:r>
            <a:r>
              <a:rPr b="1"/>
              <a:t>shall</a:t>
            </a:r>
            <a:r>
              <a:rPr/>
              <a:t> implement corrective actions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SDP-011: Risk Management Plan</a:t>
            </a:r>
            <a:r>
              <a:rPr/>
              <a:t> - The project </a:t>
            </a:r>
            <a:r>
              <a:rPr b="1"/>
              <a:t>shall</a:t>
            </a:r>
            <a:r>
              <a:rPr/>
              <a:t> identify and assess risks - The project </a:t>
            </a:r>
            <a:r>
              <a:rPr b="1"/>
              <a:t>shall</a:t>
            </a:r>
            <a:r>
              <a:rPr/>
              <a:t> develop mitigation strategies - The project </a:t>
            </a:r>
            <a:r>
              <a:rPr b="1"/>
              <a:t>shall</a:t>
            </a:r>
            <a:r>
              <a:rPr/>
              <a:t> monitor and report risks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SDP</a:t>
            </a:r>
            <a:r>
              <a:rPr/>
              <a:t>: Software Development Plan</a:t>
            </a:r>
          </a:p>
          <a:p>
            <a:pPr lvl="0"/>
            <a:r>
              <a:rPr b="1"/>
              <a:t>QA</a:t>
            </a:r>
            <a:r>
              <a:rPr/>
              <a:t>: Quality Assurance</a:t>
            </a:r>
          </a:p>
          <a:p>
            <a:pPr lvl="0"/>
            <a:r>
              <a:rPr b="1"/>
              <a:t>Gantt Chart</a:t>
            </a:r>
            <a:r>
              <a:rPr/>
              <a:t>: Project schedule visualization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Plan (SDP)</dc:title>
  <dc:creator>Development Team</dc:creator>
  <cp:keywords/>
  <dcterms:created xsi:type="dcterms:W3CDTF">2025-06-27T03:46:30Z</dcterms:created>
  <dcterms:modified xsi:type="dcterms:W3CDTF">2025-06-27T03:46:30Z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Development Plan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