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Software Installation and Operation Manual (SIOM)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Development Team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2024-06-26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8.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SIOM</a:t>
            </a:r>
            <a:r>
              <a:rPr/>
              <a:t>: Software Installation and Operation Manual</a:t>
            </a:r>
          </a:p>
          <a:p>
            <a:pPr lvl="0"/>
            <a:r>
              <a:rPr b="1"/>
              <a:t>System</a:t>
            </a:r>
            <a:r>
              <a:rPr/>
              <a:t>: Software system and its components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Software Installation and Operation Manual (SIOM)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1.1 Identification</a:t>
            </a:r>
          </a:p>
          <a:p>
            <a:pPr lvl="0" indent="0" marL="0">
              <a:buNone/>
            </a:pPr>
            <a:r>
              <a:rPr b="1"/>
              <a:t>SIOM-001: Manual Identification</a:t>
            </a:r>
            <a:r>
              <a:rPr/>
              <a:t> - The manual </a:t>
            </a:r>
            <a:r>
              <a:rPr b="1"/>
              <a:t>shall</a:t>
            </a:r>
            <a:r>
              <a:rPr/>
              <a:t> be identified by the following information: - </a:t>
            </a:r>
            <a:r>
              <a:rPr b="1"/>
              <a:t>Manual Name</a:t>
            </a:r>
            <a:r>
              <a:rPr/>
              <a:t>: [Manual Name] - </a:t>
            </a:r>
            <a:r>
              <a:rPr b="1"/>
              <a:t>Manual Identifier</a:t>
            </a:r>
            <a:r>
              <a:rPr/>
              <a:t>: [SIOM-001] - </a:t>
            </a:r>
            <a:r>
              <a:rPr b="1"/>
              <a:t>Version</a:t>
            </a:r>
            <a:r>
              <a:rPr/>
              <a:t>: 1.0 - </a:t>
            </a:r>
            <a:r>
              <a:rPr b="1"/>
              <a:t>Classification</a:t>
            </a:r>
            <a:r>
              <a:rPr/>
              <a:t>: [Unclassified/Classified Level]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1.2 Manual Overview</a:t>
            </a:r>
          </a:p>
          <a:p>
            <a:pPr lvl="0" indent="0" marL="0">
              <a:buNone/>
            </a:pPr>
            <a:r>
              <a:rPr b="1"/>
              <a:t>SIOM-002: Manual Purpose</a:t>
            </a:r>
            <a:r>
              <a:rPr/>
              <a:t> - The manual </a:t>
            </a:r>
            <a:r>
              <a:rPr b="1"/>
              <a:t>shall</a:t>
            </a:r>
            <a:r>
              <a:rPr/>
              <a:t> provide software installation procedures - The manual </a:t>
            </a:r>
            <a:r>
              <a:rPr b="1"/>
              <a:t>shall</a:t>
            </a:r>
            <a:r>
              <a:rPr/>
              <a:t> describe software operation and usage - The manual </a:t>
            </a:r>
            <a:r>
              <a:rPr b="1"/>
              <a:t>shall</a:t>
            </a:r>
            <a:r>
              <a:rPr/>
              <a:t> cover maintenance and troubleshooting procedures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2. Referenced Documents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SIOM-003: Referenced Standards</a:t>
            </a:r>
            <a:r>
              <a:rPr/>
              <a:t> - MIL-STD-498: Software Development and Documentation - [Other applicable standards]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3. System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SIOM-004: Software Description</a:t>
            </a:r>
            <a:r>
              <a:rPr/>
              <a:t> - The manual </a:t>
            </a:r>
            <a:r>
              <a:rPr b="1"/>
              <a:t>shall</a:t>
            </a:r>
            <a:r>
              <a:rPr/>
              <a:t> describe the software system and its components - The manual </a:t>
            </a:r>
            <a:r>
              <a:rPr b="1"/>
              <a:t>shall</a:t>
            </a:r>
            <a:r>
              <a:rPr/>
              <a:t> specify system requirements and dependencies - The manual </a:t>
            </a:r>
            <a:r>
              <a:rPr b="1"/>
              <a:t>shall</a:t>
            </a:r>
            <a:r>
              <a:rPr/>
              <a:t> provide software architecture overview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4. Installation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4.1 Pre-Installation Requirements</a:t>
            </a:r>
          </a:p>
          <a:p>
            <a:pPr lvl="0" indent="0" marL="0">
              <a:buNone/>
            </a:pPr>
            <a:r>
              <a:rPr b="1"/>
              <a:t>SIOM-005: Prerequisites</a:t>
            </a:r>
            <a:r>
              <a:rPr/>
              <a:t> - The manual </a:t>
            </a:r>
            <a:r>
              <a:rPr b="1"/>
              <a:t>shall</a:t>
            </a:r>
            <a:r>
              <a:rPr/>
              <a:t> specify hardware and software prerequisites - The manual </a:t>
            </a:r>
            <a:r>
              <a:rPr b="1"/>
              <a:t>shall</a:t>
            </a:r>
            <a:r>
              <a:rPr/>
              <a:t> describe system preparation procedures - The manual </a:t>
            </a:r>
            <a:r>
              <a:rPr b="1"/>
              <a:t>shall</a:t>
            </a:r>
            <a:r>
              <a:rPr/>
              <a:t> include compatibility verification steps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4.2 Installation Process</a:t>
            </a:r>
          </a:p>
          <a:p>
            <a:pPr lvl="0" indent="0" marL="0">
              <a:buNone/>
            </a:pPr>
            <a:r>
              <a:rPr b="1"/>
              <a:t>SIOM-006: Installation Steps</a:t>
            </a:r>
            <a:r>
              <a:rPr/>
              <a:t> - The manual </a:t>
            </a:r>
            <a:r>
              <a:rPr b="1"/>
              <a:t>shall</a:t>
            </a:r>
            <a:r>
              <a:rPr/>
              <a:t> provide step-by-step installation instructions - The manual </a:t>
            </a:r>
            <a:r>
              <a:rPr b="1"/>
              <a:t>shall</a:t>
            </a:r>
            <a:r>
              <a:rPr/>
              <a:t> include configuration procedures - The manual </a:t>
            </a:r>
            <a:r>
              <a:rPr b="1"/>
              <a:t>shall</a:t>
            </a:r>
            <a:r>
              <a:rPr/>
              <a:t> describe installation verification methods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4.3 Post-Installation Setup</a:t>
            </a:r>
          </a:p>
          <a:p>
            <a:pPr lvl="0" indent="0" marL="0">
              <a:buNone/>
            </a:pPr>
            <a:r>
              <a:rPr b="1"/>
              <a:t>SIOM-007: Setup Procedures</a:t>
            </a:r>
            <a:r>
              <a:rPr/>
              <a:t> - The manual </a:t>
            </a:r>
            <a:r>
              <a:rPr b="1"/>
              <a:t>shall</a:t>
            </a:r>
            <a:r>
              <a:rPr/>
              <a:t> describe post-installation configuration - The manual </a:t>
            </a:r>
            <a:r>
              <a:rPr b="1"/>
              <a:t>shall</a:t>
            </a:r>
            <a:r>
              <a:rPr/>
              <a:t> specify user account setup procedures - The manual </a:t>
            </a:r>
            <a:r>
              <a:rPr b="1"/>
              <a:t>shall</a:t>
            </a:r>
            <a:r>
              <a:rPr/>
              <a:t> include system integration steps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5. Operation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5.1 System Startup</a:t>
            </a:r>
          </a:p>
          <a:p>
            <a:pPr lvl="0" indent="0" marL="0">
              <a:buNone/>
            </a:pPr>
            <a:r>
              <a:rPr b="1"/>
              <a:t>SIOM-008: Startup Procedures</a:t>
            </a:r>
            <a:r>
              <a:rPr/>
              <a:t> - The manual </a:t>
            </a:r>
            <a:r>
              <a:rPr b="1"/>
              <a:t>shall</a:t>
            </a:r>
            <a:r>
              <a:rPr/>
              <a:t> describe system startup procedures - The manual </a:t>
            </a:r>
            <a:r>
              <a:rPr b="1"/>
              <a:t>shall</a:t>
            </a:r>
            <a:r>
              <a:rPr/>
              <a:t> specify initialization processes - The manual </a:t>
            </a:r>
            <a:r>
              <a:rPr b="1"/>
              <a:t>shall</a:t>
            </a:r>
            <a:r>
              <a:rPr/>
              <a:t> include startup verification steps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5.2 Normal Operations</a:t>
            </a:r>
          </a:p>
          <a:p>
            <a:pPr lvl="0" indent="0" marL="0">
              <a:buNone/>
            </a:pPr>
            <a:r>
              <a:rPr b="1"/>
              <a:t>SIOM-009: Operational Procedures</a:t>
            </a:r>
            <a:r>
              <a:rPr/>
              <a:t> - The manual </a:t>
            </a:r>
            <a:r>
              <a:rPr b="1"/>
              <a:t>shall</a:t>
            </a:r>
            <a:r>
              <a:rPr/>
              <a:t> describe normal operational procedures - The manual </a:t>
            </a:r>
            <a:r>
              <a:rPr b="1"/>
              <a:t>shall</a:t>
            </a:r>
            <a:r>
              <a:rPr/>
              <a:t> specify user interface usage - The manual </a:t>
            </a:r>
            <a:r>
              <a:rPr b="1"/>
              <a:t>shall</a:t>
            </a:r>
            <a:r>
              <a:rPr/>
              <a:t> include data management procedures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5.3 System Shutdown</a:t>
            </a:r>
          </a:p>
          <a:p>
            <a:pPr lvl="0" indent="0" marL="0">
              <a:buNone/>
            </a:pPr>
            <a:r>
              <a:rPr b="1"/>
              <a:t>SIOM-010: Shutdown Procedures</a:t>
            </a:r>
            <a:r>
              <a:rPr/>
              <a:t> - The manual </a:t>
            </a:r>
            <a:r>
              <a:rPr b="1"/>
              <a:t>shall</a:t>
            </a:r>
            <a:r>
              <a:rPr/>
              <a:t> describe system shutdown procedures - The manual </a:t>
            </a:r>
            <a:r>
              <a:rPr b="1"/>
              <a:t>shall</a:t>
            </a:r>
            <a:r>
              <a:rPr/>
              <a:t> specify data backup procedures - The manual </a:t>
            </a:r>
            <a:r>
              <a:rPr b="1"/>
              <a:t>shall</a:t>
            </a:r>
            <a:r>
              <a:rPr/>
              <a:t> include shutdown verification steps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6. Maintenance Procedures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SIOM-011: Maintenance Activities</a:t>
            </a:r>
            <a:r>
              <a:rPr/>
              <a:t> - The manual </a:t>
            </a:r>
            <a:r>
              <a:rPr b="1"/>
              <a:t>shall</a:t>
            </a:r>
            <a:r>
              <a:rPr/>
              <a:t> describe routine maintenance procedures - The manual </a:t>
            </a:r>
            <a:r>
              <a:rPr b="1"/>
              <a:t>shall</a:t>
            </a:r>
            <a:r>
              <a:rPr/>
              <a:t> specify backup and recovery procedures - The manual </a:t>
            </a:r>
            <a:r>
              <a:rPr b="1"/>
              <a:t>shall</a:t>
            </a:r>
            <a:r>
              <a:rPr/>
              <a:t> include system monitoring procedures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7. Troubleshooting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SIOM-012: Problem Resolution</a:t>
            </a:r>
            <a:r>
              <a:rPr/>
              <a:t> - The manual </a:t>
            </a:r>
            <a:r>
              <a:rPr b="1"/>
              <a:t>shall</a:t>
            </a:r>
            <a:r>
              <a:rPr/>
              <a:t> provide troubleshooting procedures - The manual </a:t>
            </a:r>
            <a:r>
              <a:rPr b="1"/>
              <a:t>shall</a:t>
            </a:r>
            <a:r>
              <a:rPr/>
              <a:t> include common problem solutions - The manual </a:t>
            </a:r>
            <a:r>
              <a:rPr b="1"/>
              <a:t>shall</a:t>
            </a:r>
            <a:r>
              <a:rPr/>
              <a:t> describe escalation procedures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Installation and Operation Manual (SIOM)</dc:title>
  <dc:creator>Development Team</dc:creator>
  <cp:keywords/>
  <dcterms:created xsi:type="dcterms:W3CDTF">2025-06-27T03:46:36Z</dcterms:created>
  <dcterms:modified xsi:type="dcterms:W3CDTF">2025-06-27T03:46:36Z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2024-06-26</vt:lpwstr>
  </property>
  <property fmtid="{D5CDD505-2E9C-101B-9397-08002B2CF9AE}" pid="3" name="document_type">
    <vt:lpwstr>Software Installation and Operation Manual</vt:lpwstr>
  </property>
  <property fmtid="{D5CDD505-2E9C-101B-9397-08002B2CF9AE}" pid="4" name="standard">
    <vt:lpwstr>MIL-STD-498</vt:lpwstr>
  </property>
  <property fmtid="{D5CDD505-2E9C-101B-9397-08002B2CF9AE}" pid="5" name="status">
    <vt:lpwstr>Draft</vt:lpwstr>
  </property>
  <property fmtid="{D5CDD505-2E9C-101B-9397-08002B2CF9AE}" pid="6" name="version">
    <vt:lpwstr>1.0</vt:lpwstr>
  </property>
</Properties>
</file>