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Interface Requirements Specification (IRS)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Development Team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2024-06-26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Interface Requirements Specification (IRS)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1.1 Identification</a:t>
            </a:r>
          </a:p>
          <a:p>
            <a:pPr lvl="0" indent="0" marL="0">
              <a:buNone/>
            </a:pPr>
            <a:r>
              <a:rPr b="1"/>
              <a:t>IRS-001: Interface Identification</a:t>
            </a:r>
            <a:r>
              <a:rPr/>
              <a:t> - The interface </a:t>
            </a:r>
            <a:r>
              <a:rPr b="1"/>
              <a:t>shall</a:t>
            </a:r>
            <a:r>
              <a:rPr/>
              <a:t> be identified by the following information: - </a:t>
            </a:r>
            <a:r>
              <a:rPr b="1"/>
              <a:t>Interface Name</a:t>
            </a:r>
            <a:r>
              <a:rPr/>
              <a:t>: [Interface Name] - </a:t>
            </a:r>
            <a:r>
              <a:rPr b="1"/>
              <a:t>Interface Identifier</a:t>
            </a:r>
            <a:r>
              <a:rPr/>
              <a:t>: [IF-001] - </a:t>
            </a:r>
            <a:r>
              <a:rPr b="1"/>
              <a:t>Version</a:t>
            </a:r>
            <a:r>
              <a:rPr/>
              <a:t>: 1.0 - </a:t>
            </a:r>
            <a:r>
              <a:rPr b="1"/>
              <a:t>Classification</a:t>
            </a:r>
            <a:r>
              <a:rPr/>
              <a:t>: [Unclassified/Classified Level]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1.2 Interface Overview</a:t>
            </a:r>
          </a:p>
          <a:p>
            <a:pPr lvl="0" indent="0" marL="0">
              <a:buNone/>
            </a:pPr>
            <a:r>
              <a:rPr b="1"/>
              <a:t>IRS-002: Interface Purpose</a:t>
            </a:r>
            <a:r>
              <a:rPr/>
              <a:t> - The interface </a:t>
            </a:r>
            <a:r>
              <a:rPr b="1"/>
              <a:t>shall</a:t>
            </a:r>
            <a:r>
              <a:rPr/>
              <a:t> provide [primary interface purpose and functionality] - The interface </a:t>
            </a:r>
            <a:r>
              <a:rPr b="1"/>
              <a:t>shall</a:t>
            </a:r>
            <a:r>
              <a:rPr/>
              <a:t> support [key operational capabilities] - The interface </a:t>
            </a:r>
            <a:r>
              <a:rPr b="1"/>
              <a:t>shall</a:t>
            </a:r>
            <a:r>
              <a:rPr/>
              <a:t> integrate with [specified systems/components]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 Referenced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IRS-003: Referenced Standards</a:t>
            </a:r>
            <a:r>
              <a:rPr/>
              <a:t> - MIL-STD-498: Software Development and Documentation - [Other applicable standards]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 Interface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3.1 Interface Description</a:t>
            </a:r>
          </a:p>
          <a:p>
            <a:pPr lvl="0" indent="0" marL="0">
              <a:buNone/>
            </a:pPr>
            <a:r>
              <a:rPr b="1"/>
              <a:t>IRS-004: Interface Entities</a:t>
            </a:r>
            <a:r>
              <a:rPr/>
              <a:t> - The interface </a:t>
            </a:r>
            <a:r>
              <a:rPr b="1"/>
              <a:t>shall</a:t>
            </a:r>
            <a:r>
              <a:rPr/>
              <a:t> connect the following entities: - [System/Component A] - [System/Component B]</a:t>
            </a:r>
          </a:p>
          <a:p>
            <a:pPr lvl="0" indent="0" marL="0">
              <a:buNone/>
            </a:pPr>
            <a:r>
              <a:rPr b="1"/>
              <a:t>IRS-005: Interface Type</a:t>
            </a:r>
            <a:r>
              <a:rPr/>
              <a:t> - The interface </a:t>
            </a:r>
            <a:r>
              <a:rPr b="1"/>
              <a:t>shall</a:t>
            </a:r>
            <a:r>
              <a:rPr/>
              <a:t> be of type [hardware/software/network/user] - The interface </a:t>
            </a:r>
            <a:r>
              <a:rPr b="1"/>
              <a:t>shall</a:t>
            </a:r>
            <a:r>
              <a:rPr/>
              <a:t> use [protocol/format/standard]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3.2 Functional Requirements</a:t>
            </a:r>
          </a:p>
          <a:p>
            <a:pPr lvl="0" indent="0" marL="0">
              <a:buNone/>
            </a:pPr>
            <a:r>
              <a:rPr b="1"/>
              <a:t>IRS-006: Data Exchange</a:t>
            </a:r>
            <a:r>
              <a:rPr/>
              <a:t> - The interface </a:t>
            </a:r>
            <a:r>
              <a:rPr b="1"/>
              <a:t>shall</a:t>
            </a:r>
            <a:r>
              <a:rPr/>
              <a:t> support data exchange in [format] - The interface </a:t>
            </a:r>
            <a:r>
              <a:rPr b="1"/>
              <a:t>shall</a:t>
            </a:r>
            <a:r>
              <a:rPr/>
              <a:t> validate all incoming and outgoing data - The interface </a:t>
            </a:r>
            <a:r>
              <a:rPr b="1"/>
              <a:t>shall</a:t>
            </a:r>
            <a:r>
              <a:rPr/>
              <a:t> log all data transactions</a:t>
            </a:r>
          </a:p>
          <a:p>
            <a:pPr lvl="0" indent="0" marL="0">
              <a:buNone/>
            </a:pPr>
            <a:r>
              <a:rPr b="1"/>
              <a:t>IRS-007: Timing and Performance</a:t>
            </a:r>
            <a:r>
              <a:rPr/>
              <a:t> - The interface </a:t>
            </a:r>
            <a:r>
              <a:rPr b="1"/>
              <a:t>shall</a:t>
            </a:r>
            <a:r>
              <a:rPr/>
              <a:t> respond within [X] milliseconds - The interface </a:t>
            </a:r>
            <a:r>
              <a:rPr b="1"/>
              <a:t>shall</a:t>
            </a:r>
            <a:r>
              <a:rPr/>
              <a:t> support [Y] transactions per second - The interface </a:t>
            </a:r>
            <a:r>
              <a:rPr b="1"/>
              <a:t>shall</a:t>
            </a:r>
            <a:r>
              <a:rPr/>
              <a:t> handle [Z] concurrent connections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3.3 Security and Safety Requirements</a:t>
            </a:r>
          </a:p>
          <a:p>
            <a:pPr lvl="0" indent="0" marL="0">
              <a:buNone/>
            </a:pPr>
            <a:r>
              <a:rPr b="1"/>
              <a:t>IRS-008: Security</a:t>
            </a:r>
            <a:r>
              <a:rPr/>
              <a:t> - The interface </a:t>
            </a:r>
            <a:r>
              <a:rPr b="1"/>
              <a:t>shall</a:t>
            </a:r>
            <a:r>
              <a:rPr/>
              <a:t> implement authentication and authorization - The interface </a:t>
            </a:r>
            <a:r>
              <a:rPr b="1"/>
              <a:t>shall</a:t>
            </a:r>
            <a:r>
              <a:rPr/>
              <a:t> encrypt sensitive data in transit - The interface </a:t>
            </a:r>
            <a:r>
              <a:rPr b="1"/>
              <a:t>shall</a:t>
            </a:r>
            <a:r>
              <a:rPr/>
              <a:t> log security events</a:t>
            </a:r>
          </a:p>
          <a:p>
            <a:pPr lvl="0" indent="0" marL="0">
              <a:buNone/>
            </a:pPr>
            <a:r>
              <a:rPr b="1"/>
              <a:t>IRS-009: Safety</a:t>
            </a:r>
            <a:r>
              <a:rPr/>
              <a:t> - The interface </a:t>
            </a:r>
            <a:r>
              <a:rPr b="1"/>
              <a:t>shall</a:t>
            </a:r>
            <a:r>
              <a:rPr/>
              <a:t> prevent unsafe operations - The interface </a:t>
            </a:r>
            <a:r>
              <a:rPr b="1"/>
              <a:t>shall</a:t>
            </a:r>
            <a:r>
              <a:rPr/>
              <a:t> provide error handling and recovery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 Qualification Provisions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IRS-010: Testing Methods</a:t>
            </a:r>
            <a:r>
              <a:rPr/>
              <a:t> - The interface </a:t>
            </a:r>
            <a:r>
              <a:rPr b="1"/>
              <a:t>shall</a:t>
            </a:r>
            <a:r>
              <a:rPr/>
              <a:t> be tested using simulation and integration tests - The interface </a:t>
            </a:r>
            <a:r>
              <a:rPr b="1"/>
              <a:t>shall</a:t>
            </a:r>
            <a:r>
              <a:rPr/>
              <a:t> pass all performance and security tests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 Traceability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Requirement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Parent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Child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Status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IRS-001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IRS-002, IRS-003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Approved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IRS-004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IRS-002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IRS-005, IRS-006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 Progress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IRS-008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IRS-002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IRS-009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Approved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IRS</a:t>
            </a:r>
            <a:r>
              <a:rPr/>
              <a:t>: Interface Requirements Specification</a:t>
            </a:r>
          </a:p>
          <a:p>
            <a:pPr lvl="0"/>
            <a:r>
              <a:rPr b="1"/>
              <a:t>API</a:t>
            </a:r>
            <a:r>
              <a:rPr/>
              <a:t>: Application Programming Interface</a:t>
            </a:r>
          </a:p>
          <a:p>
            <a:pPr lvl="0"/>
            <a:r>
              <a:rPr b="1"/>
              <a:t>Protocol</a:t>
            </a:r>
            <a:r>
              <a:rPr/>
              <a:t>: Set of rules for data exchange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 Requirements Specification (IRS)</dc:title>
  <dc:creator>Development Team</dc:creator>
  <cp:keywords/>
  <dcterms:created xsi:type="dcterms:W3CDTF">2025-06-27T03:46:31Z</dcterms:created>
  <dcterms:modified xsi:type="dcterms:W3CDTF">2025-06-27T03:46:31Z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2024-06-26</vt:lpwstr>
  </property>
  <property fmtid="{D5CDD505-2E9C-101B-9397-08002B2CF9AE}" pid="3" name="document_type">
    <vt:lpwstr>Interface Requirements Specification</vt:lpwstr>
  </property>
  <property fmtid="{D5CDD505-2E9C-101B-9397-08002B2CF9AE}" pid="4" name="standard">
    <vt:lpwstr>MIL-STD-498</vt:lpwstr>
  </property>
  <property fmtid="{D5CDD505-2E9C-101B-9397-08002B2CF9AE}" pid="5" name="status">
    <vt:lpwstr>Draft</vt:lpwstr>
  </property>
  <property fmtid="{D5CDD505-2E9C-101B-9397-08002B2CF9AE}" pid="6" name="version">
    <vt:lpwstr>1.0</vt:lpwstr>
  </property>
</Properties>
</file>