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Operator Control Document (OCD)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OCD</a:t>
            </a:r>
            <a:r>
              <a:rPr/>
              <a:t>: Operator Control Document</a:t>
            </a:r>
          </a:p>
          <a:p>
            <a:pPr lvl="0"/>
            <a:r>
              <a:rPr b="1"/>
              <a:t>Operator</a:t>
            </a:r>
            <a:r>
              <a:rPr/>
              <a:t>: Personnel responsible for system operation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Operator Control Document (OCD)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OCD-001: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[OCD-001]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OCD-002: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operator control procedures and responsibilities - The document </a:t>
            </a:r>
            <a:r>
              <a:rPr b="1"/>
              <a:t>shall</a:t>
            </a:r>
            <a:r>
              <a:rPr/>
              <a:t> define system operation guidelines - The document </a:t>
            </a:r>
            <a:r>
              <a:rPr b="1"/>
              <a:t>shall</a:t>
            </a:r>
            <a:r>
              <a:rPr/>
              <a:t> specify operator training and qualification requirements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OCD-003: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OCD-004: System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an overview of the system under operator control - The document </a:t>
            </a:r>
            <a:r>
              <a:rPr b="1"/>
              <a:t>shall</a:t>
            </a:r>
            <a:r>
              <a:rPr/>
              <a:t> describe system capabilities and limitations - The document </a:t>
            </a:r>
            <a:r>
              <a:rPr b="1"/>
              <a:t>shall</a:t>
            </a:r>
            <a:r>
              <a:rPr/>
              <a:t> specify operational modes and states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Operator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OCD-005: Role Definition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define operator roles and responsibilities - The document </a:t>
            </a:r>
            <a:r>
              <a:rPr b="1"/>
              <a:t>shall</a:t>
            </a:r>
            <a:r>
              <a:rPr/>
              <a:t> specify operator authority levels - The document </a:t>
            </a:r>
            <a:r>
              <a:rPr b="1"/>
              <a:t>shall</a:t>
            </a:r>
            <a:r>
              <a:rPr/>
              <a:t> describe operator decision-making processes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Control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5.1 Normal Operations</a:t>
            </a:r>
          </a:p>
          <a:p>
            <a:pPr lvl="0" indent="0" marL="0">
              <a:buNone/>
            </a:pPr>
            <a:r>
              <a:rPr b="1"/>
              <a:t>OCD-006: Standard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normal operational procedures - The document </a:t>
            </a:r>
            <a:r>
              <a:rPr b="1"/>
              <a:t>shall</a:t>
            </a:r>
            <a:r>
              <a:rPr/>
              <a:t> specify routine monitoring and control activities - The document </a:t>
            </a:r>
            <a:r>
              <a:rPr b="1"/>
              <a:t>shall</a:t>
            </a:r>
            <a:r>
              <a:rPr/>
              <a:t> define standard operating parameters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5.2 Emergency Procedures</a:t>
            </a:r>
          </a:p>
          <a:p>
            <a:pPr lvl="0" indent="0" marL="0">
              <a:buNone/>
            </a:pPr>
            <a:r>
              <a:rPr b="1"/>
              <a:t>OCD-007: Emergency Response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emergency response procedures - The document </a:t>
            </a:r>
            <a:r>
              <a:rPr b="1"/>
              <a:t>shall</a:t>
            </a:r>
            <a:r>
              <a:rPr/>
              <a:t> specify emergency shutdown procedures - The document </a:t>
            </a:r>
            <a:r>
              <a:rPr b="1"/>
              <a:t>shall</a:t>
            </a:r>
            <a:r>
              <a:rPr/>
              <a:t> define escalation and notification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5.3 Maintenance Operations</a:t>
            </a:r>
          </a:p>
          <a:p>
            <a:pPr lvl="0" indent="0" marL="0">
              <a:buNone/>
            </a:pPr>
            <a:r>
              <a:rPr b="1"/>
              <a:t>OCD-008: Maintenance Support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operator support for maintenance activities - The document </a:t>
            </a:r>
            <a:r>
              <a:rPr b="1"/>
              <a:t>shall</a:t>
            </a:r>
            <a:r>
              <a:rPr/>
              <a:t> specify maintenance mode operations - The document </a:t>
            </a:r>
            <a:r>
              <a:rPr b="1"/>
              <a:t>shall</a:t>
            </a:r>
            <a:r>
              <a:rPr/>
              <a:t> define operator-maintenance coordination procedures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Training and Qualification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OCD-009: Operator Training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operator training requirements - The document </a:t>
            </a:r>
            <a:r>
              <a:rPr b="1"/>
              <a:t>shall</a:t>
            </a:r>
            <a:r>
              <a:rPr/>
              <a:t> define qualification criteria - The document </a:t>
            </a:r>
            <a:r>
              <a:rPr b="1"/>
              <a:t>shall</a:t>
            </a:r>
            <a:r>
              <a:rPr/>
              <a:t> describe certification and recertification procedures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Safety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OCD-010: Safety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safety procedures and precautions - The document </a:t>
            </a:r>
            <a:r>
              <a:rPr b="1"/>
              <a:t>shall</a:t>
            </a:r>
            <a:r>
              <a:rPr/>
              <a:t> specify security protocols and access controls - The document </a:t>
            </a:r>
            <a:r>
              <a:rPr b="1"/>
              <a:t>shall</a:t>
            </a:r>
            <a:r>
              <a:rPr/>
              <a:t> define incident reporting procedures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Control Document (OCD)</dc:title>
  <dc:creator>Development Team</dc:creator>
  <cp:keywords/>
  <dcterms:created xsi:type="dcterms:W3CDTF">2025-06-27T03:46:20Z</dcterms:created>
  <dcterms:modified xsi:type="dcterms:W3CDTF">2025-06-27T03:46:20Z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Operator Control Document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