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Computer Programming Manual (CPM)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Computer Programming Manual (CPM)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1.1 Identification</a:t>
            </a:r>
          </a:p>
          <a:p>
            <a:pPr lvl="0" indent="0" marL="0">
              <a:buNone/>
            </a:pPr>
            <a:r>
              <a:rPr b="1"/>
              <a:t>CPM-001: Manual Identification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be identified by the following information: - </a:t>
            </a:r>
            <a:r>
              <a:rPr b="1"/>
              <a:t>Manual Name</a:t>
            </a:r>
            <a:r>
              <a:rPr/>
              <a:t>: [Manual Name] - </a:t>
            </a:r>
            <a:r>
              <a:rPr b="1"/>
              <a:t>Manual Identifier</a:t>
            </a:r>
            <a:r>
              <a:rPr/>
              <a:t>: [CPM-001] - </a:t>
            </a:r>
            <a:r>
              <a:rPr b="1"/>
              <a:t>Version</a:t>
            </a:r>
            <a:r>
              <a:rPr/>
              <a:t>: 1.0 - </a:t>
            </a:r>
            <a:r>
              <a:rPr b="1"/>
              <a:t>Classification</a:t>
            </a:r>
            <a:r>
              <a:rPr/>
              <a:t>: [Unclassified/Classified Level]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1.2 Manual Overview</a:t>
            </a:r>
          </a:p>
          <a:p>
            <a:pPr lvl="0" indent="0" marL="0">
              <a:buNone/>
            </a:pPr>
            <a:r>
              <a:rPr b="1"/>
              <a:t>CPM-002: Manual Purpose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provide programming guidelines and standards - The manual </a:t>
            </a:r>
            <a:r>
              <a:rPr b="1"/>
              <a:t>shall</a:t>
            </a:r>
            <a:r>
              <a:rPr/>
              <a:t> describe coding conventions and practices - The manual </a:t>
            </a:r>
            <a:r>
              <a:rPr b="1"/>
              <a:t>shall</a:t>
            </a:r>
            <a:r>
              <a:rPr/>
              <a:t> cover development tools and environments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Referenced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CPM-003: Referenced Standards</a:t>
            </a:r>
            <a:r>
              <a:rPr/>
              <a:t> - MIL-STD-498: Software Development and Documentation - [Other applicable standards]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Programming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3.1 Coding Conventions</a:t>
            </a:r>
          </a:p>
          <a:p>
            <a:pPr lvl="0" indent="0" marL="0">
              <a:buNone/>
            </a:pPr>
            <a:r>
              <a:rPr b="1"/>
              <a:t>CPM-004: Code Style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define naming conventions - The manual </a:t>
            </a:r>
            <a:r>
              <a:rPr b="1"/>
              <a:t>shall</a:t>
            </a:r>
            <a:r>
              <a:rPr/>
              <a:t> specify code formatting rules - The manual </a:t>
            </a:r>
            <a:r>
              <a:rPr b="1"/>
              <a:t>shall</a:t>
            </a:r>
            <a:r>
              <a:rPr/>
              <a:t> describe comment standards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3.2 Programming Practices</a:t>
            </a:r>
          </a:p>
          <a:p>
            <a:pPr lvl="0" indent="0" marL="0">
              <a:buNone/>
            </a:pPr>
            <a:r>
              <a:rPr b="1"/>
              <a:t>CPM-005: Best Practices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describe secure coding practices - The manual </a:t>
            </a:r>
            <a:r>
              <a:rPr b="1"/>
              <a:t>shall</a:t>
            </a:r>
            <a:r>
              <a:rPr/>
              <a:t> include error handling guidelines - The manual </a:t>
            </a:r>
            <a:r>
              <a:rPr b="1"/>
              <a:t>shall</a:t>
            </a:r>
            <a:r>
              <a:rPr/>
              <a:t> provide performance optimization tips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CPM-006: Tools and Environment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describe required development tools - The manual </a:t>
            </a:r>
            <a:r>
              <a:rPr b="1"/>
              <a:t>shall</a:t>
            </a:r>
            <a:r>
              <a:rPr/>
              <a:t> specify IDE configuration - The manual </a:t>
            </a:r>
            <a:r>
              <a:rPr b="1"/>
              <a:t>shall</a:t>
            </a:r>
            <a:r>
              <a:rPr/>
              <a:t> include build system setup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Testing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CPM-007: Testing Standards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describe unit testing requirements - The manual </a:t>
            </a:r>
            <a:r>
              <a:rPr b="1"/>
              <a:t>shall</a:t>
            </a:r>
            <a:r>
              <a:rPr/>
              <a:t> include integration testing procedures - The manual </a:t>
            </a:r>
            <a:r>
              <a:rPr b="1"/>
              <a:t>shall</a:t>
            </a:r>
            <a:r>
              <a:rPr/>
              <a:t> provide code review guidelines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CPM</a:t>
            </a:r>
            <a:r>
              <a:rPr/>
              <a:t>: Computer Programming Manual</a:t>
            </a:r>
          </a:p>
          <a:p>
            <a:pPr lvl="0"/>
            <a:r>
              <a:rPr b="1"/>
              <a:t>IDE</a:t>
            </a:r>
            <a:r>
              <a:rPr/>
              <a:t>: Integrated Development Environment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Programming Manual (CPM)</dc:title>
  <dc:creator>Development Team</dc:creator>
  <cp:keywords/>
  <dcterms:created xsi:type="dcterms:W3CDTF">2025-06-27T03:46:28Z</dcterms:created>
  <dcterms:modified xsi:type="dcterms:W3CDTF">2025-06-27T03:46:28Z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document_type">
    <vt:lpwstr>Computer Programming Manual</vt:lpwstr>
  </property>
  <property fmtid="{D5CDD505-2E9C-101B-9397-08002B2CF9AE}" pid="4" name="standard">
    <vt:lpwstr>MIL-STD-498</vt:lpwstr>
  </property>
  <property fmtid="{D5CDD505-2E9C-101B-9397-08002B2CF9AE}" pid="5" name="status">
    <vt:lpwstr>Draft</vt:lpwstr>
  </property>
  <property fmtid="{D5CDD505-2E9C-101B-9397-08002B2CF9AE}" pid="6" name="version">
    <vt:lpwstr>1.0</vt:lpwstr>
  </property>
</Properties>
</file>