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Requirements Specification (SRS)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3. Requirements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3.1 Functional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3.1.1 User Interface Functions</a:t>
            </a:r>
          </a:p>
          <a:p>
            <a:pPr lvl="0" indent="0" marL="0">
              <a:buNone/>
            </a:pPr>
            <a:r>
              <a:rPr b="1"/>
              <a:t>SRS-007: User Authentication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authenticate users using username and password - The software </a:t>
            </a:r>
            <a:r>
              <a:rPr b="1"/>
              <a:t>shall</a:t>
            </a:r>
            <a:r>
              <a:rPr/>
              <a:t> support multi-factor authentication - The software </a:t>
            </a:r>
            <a:r>
              <a:rPr b="1"/>
              <a:t>shall</a:t>
            </a:r>
            <a:r>
              <a:rPr/>
              <a:t> lock accounts after 5 failed login attempts - The software </a:t>
            </a:r>
            <a:r>
              <a:rPr b="1"/>
              <a:t>shall</a:t>
            </a:r>
            <a:r>
              <a:rPr/>
              <a:t> provide password reset functionality</a:t>
            </a:r>
          </a:p>
          <a:p>
            <a:pPr lvl="0" indent="0" marL="0">
              <a:buNone/>
            </a:pPr>
            <a:r>
              <a:rPr b="1"/>
              <a:t>SRS-008: User Authorization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enforce role-based access control - The software </a:t>
            </a:r>
            <a:r>
              <a:rPr b="1"/>
              <a:t>shall</a:t>
            </a:r>
            <a:r>
              <a:rPr/>
              <a:t> restrict access based on user permissions - The software </a:t>
            </a:r>
            <a:r>
              <a:rPr b="1"/>
              <a:t>shall</a:t>
            </a:r>
            <a:r>
              <a:rPr/>
              <a:t> log all access attempts and actions - The software </a:t>
            </a:r>
            <a:r>
              <a:rPr b="1"/>
              <a:t>shall</a:t>
            </a:r>
            <a:r>
              <a:rPr/>
              <a:t> provide session management</a:t>
            </a:r>
          </a:p>
          <a:p>
            <a:pPr lvl="0" indent="0" marL="0">
              <a:buNone/>
            </a:pPr>
            <a:r>
              <a:rPr b="1"/>
              <a:t>SRS-009: User Interface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provide a web-based user interface - The software </a:t>
            </a:r>
            <a:r>
              <a:rPr b="1"/>
              <a:t>shall</a:t>
            </a:r>
            <a:r>
              <a:rPr/>
              <a:t> support responsive design for multiple devices - The software </a:t>
            </a:r>
            <a:r>
              <a:rPr b="1"/>
              <a:t>shall</a:t>
            </a:r>
            <a:r>
              <a:rPr/>
              <a:t> comply with WCAG 2.1 AA accessibility standards - The software </a:t>
            </a:r>
            <a:r>
              <a:rPr b="1"/>
              <a:t>shall</a:t>
            </a:r>
            <a:r>
              <a:rPr/>
              <a:t> provide context-sensitive help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3.1.2 Data Management Functions</a:t>
            </a:r>
          </a:p>
          <a:p>
            <a:pPr lvl="0" indent="0" marL="0">
              <a:buNone/>
            </a:pPr>
            <a:r>
              <a:rPr b="1"/>
              <a:t>SRS-010: Data Input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accept data input through web forms - The software </a:t>
            </a:r>
            <a:r>
              <a:rPr b="1"/>
              <a:t>shall</a:t>
            </a:r>
            <a:r>
              <a:rPr/>
              <a:t> validate all input data - The software </a:t>
            </a:r>
            <a:r>
              <a:rPr b="1"/>
              <a:t>shall</a:t>
            </a:r>
            <a:r>
              <a:rPr/>
              <a:t> provide error messages for invalid input - The software </a:t>
            </a:r>
            <a:r>
              <a:rPr b="1"/>
              <a:t>shall</a:t>
            </a:r>
            <a:r>
              <a:rPr/>
              <a:t> support file upload functionality</a:t>
            </a:r>
          </a:p>
          <a:p>
            <a:pPr lvl="0" indent="0" marL="0">
              <a:buNone/>
            </a:pPr>
            <a:r>
              <a:rPr b="1"/>
              <a:t>SRS-011: Data Processing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process data according to business rules - The software </a:t>
            </a:r>
            <a:r>
              <a:rPr b="1"/>
              <a:t>shall</a:t>
            </a:r>
            <a:r>
              <a:rPr/>
              <a:t> perform data calculations and transformations - The software </a:t>
            </a:r>
            <a:r>
              <a:rPr b="1"/>
              <a:t>shall</a:t>
            </a:r>
            <a:r>
              <a:rPr/>
              <a:t> handle data errors gracefully - The software </a:t>
            </a:r>
            <a:r>
              <a:rPr b="1"/>
              <a:t>shall</a:t>
            </a:r>
            <a:r>
              <a:rPr/>
              <a:t> support batch processing operations</a:t>
            </a:r>
          </a:p>
          <a:p>
            <a:pPr lvl="0" indent="0" marL="0">
              <a:buNone/>
            </a:pPr>
            <a:r>
              <a:rPr b="1"/>
              <a:t>SRS-012: Data Output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generate reports in multiple formats (PDF, Excel, CSV) - The software </a:t>
            </a:r>
            <a:r>
              <a:rPr b="1"/>
              <a:t>shall</a:t>
            </a:r>
            <a:r>
              <a:rPr/>
              <a:t> provide real-time data display - The software </a:t>
            </a:r>
            <a:r>
              <a:rPr b="1"/>
              <a:t>shall</a:t>
            </a:r>
            <a:r>
              <a:rPr/>
              <a:t> support data export functionality - The software </a:t>
            </a:r>
            <a:r>
              <a:rPr b="1"/>
              <a:t>shall</a:t>
            </a:r>
            <a:r>
              <a:rPr/>
              <a:t> generate system notifications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3.1.3 Communication Functions</a:t>
            </a:r>
          </a:p>
          <a:p>
            <a:pPr lvl="0" indent="0" marL="0">
              <a:buNone/>
            </a:pPr>
            <a:r>
              <a:rPr b="1"/>
              <a:t>SRS-013: Internal Communication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communicate with database systems - The software </a:t>
            </a:r>
            <a:r>
              <a:rPr b="1"/>
              <a:t>shall</a:t>
            </a:r>
            <a:r>
              <a:rPr/>
              <a:t> support inter-process communication - The software </a:t>
            </a:r>
            <a:r>
              <a:rPr b="1"/>
              <a:t>shall</a:t>
            </a:r>
            <a:r>
              <a:rPr/>
              <a:t> handle communication failures gracefully - The software </a:t>
            </a:r>
            <a:r>
              <a:rPr b="1"/>
              <a:t>shall</a:t>
            </a:r>
            <a:r>
              <a:rPr/>
              <a:t> implement message queuing</a:t>
            </a:r>
          </a:p>
          <a:p>
            <a:pPr lvl="0" indent="0" marL="0">
              <a:buNone/>
            </a:pPr>
            <a:r>
              <a:rPr b="1"/>
              <a:t>SRS-014: External Communication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provide RESTful API endpoints - The software </a:t>
            </a:r>
            <a:r>
              <a:rPr b="1"/>
              <a:t>shall</a:t>
            </a:r>
            <a:r>
              <a:rPr/>
              <a:t> support email notifications - The software </a:t>
            </a:r>
            <a:r>
              <a:rPr b="1"/>
              <a:t>shall</a:t>
            </a:r>
            <a:r>
              <a:rPr/>
              <a:t> integrate with external systems - The software </a:t>
            </a:r>
            <a:r>
              <a:rPr b="1"/>
              <a:t>shall</a:t>
            </a:r>
            <a:r>
              <a:rPr/>
              <a:t> implement secure communication protocols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3.2 External Interface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3.2.1 User Interfaces</a:t>
            </a:r>
          </a:p>
          <a:p>
            <a:pPr lvl="0" indent="0" marL="0">
              <a:buNone/>
            </a:pPr>
            <a:r>
              <a:rPr b="1"/>
              <a:t>SRS-015: Web Interface</a:t>
            </a:r>
            <a:r>
              <a:rPr/>
              <a:t> - </a:t>
            </a:r>
            <a:r>
              <a:rPr b="1"/>
              <a:t>Interface ID</a:t>
            </a:r>
            <a:r>
              <a:rPr/>
              <a:t>: WEB-UI-001 - </a:t>
            </a:r>
            <a:r>
              <a:rPr b="1"/>
              <a:t>Interface Type</a:t>
            </a:r>
            <a:r>
              <a:rPr/>
              <a:t>: Web-based user interface - </a:t>
            </a:r>
            <a:r>
              <a:rPr b="1"/>
              <a:t>Interfacing Entity</a:t>
            </a:r>
            <a:r>
              <a:rPr/>
              <a:t>: End users - </a:t>
            </a:r>
            <a:r>
              <a:rPr b="1"/>
              <a:t>Interface Characteristics</a:t>
            </a:r>
            <a:r>
              <a:rPr/>
              <a:t>: HTML5, CSS3, JavaScript, responsive design</a:t>
            </a:r>
          </a:p>
          <a:p>
            <a:pPr lvl="0" indent="0" marL="0">
              <a:buNone/>
            </a:pPr>
            <a:r>
              <a:rPr b="1"/>
              <a:t>SRS-016: Mobile Interface</a:t>
            </a:r>
            <a:r>
              <a:rPr/>
              <a:t> - </a:t>
            </a:r>
            <a:r>
              <a:rPr b="1"/>
              <a:t>Interface ID</a:t>
            </a:r>
            <a:r>
              <a:rPr/>
              <a:t>: MOBILE-UI-001 - </a:t>
            </a:r>
            <a:r>
              <a:rPr b="1"/>
              <a:t>Interface Type</a:t>
            </a:r>
            <a:r>
              <a:rPr/>
              <a:t>: Mobile-responsive web interface - </a:t>
            </a:r>
            <a:r>
              <a:rPr b="1"/>
              <a:t>Interfacing Entity</a:t>
            </a:r>
            <a:r>
              <a:rPr/>
              <a:t>: Mobile device users - </a:t>
            </a:r>
            <a:r>
              <a:rPr b="1"/>
              <a:t>Interface Characteristics</a:t>
            </a:r>
            <a:r>
              <a:rPr/>
              <a:t>: Touch-friendly, responsive design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3.2.2 Hardware Interfaces</a:t>
            </a:r>
          </a:p>
          <a:p>
            <a:pPr lvl="0" indent="0" marL="0">
              <a:buNone/>
            </a:pPr>
            <a:r>
              <a:rPr b="1"/>
              <a:t>SRS-017: Server Hardware</a:t>
            </a:r>
            <a:r>
              <a:rPr/>
              <a:t> - </a:t>
            </a:r>
            <a:r>
              <a:rPr b="1"/>
              <a:t>Interface ID</a:t>
            </a:r>
            <a:r>
              <a:rPr/>
              <a:t>: HW-SERVER-001 - </a:t>
            </a:r>
            <a:r>
              <a:rPr b="1"/>
              <a:t>Interface Type</a:t>
            </a:r>
            <a:r>
              <a:rPr/>
              <a:t>: Server hardware interface - </a:t>
            </a:r>
            <a:r>
              <a:rPr b="1"/>
              <a:t>Interfacing Entity</a:t>
            </a:r>
            <a:r>
              <a:rPr/>
              <a:t>: Server hardware - </a:t>
            </a:r>
            <a:r>
              <a:rPr b="1"/>
              <a:t>Interface Characteristics</a:t>
            </a:r>
            <a:r>
              <a:rPr/>
              <a:t>: Standard server hardware interfaces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3.2.3 Software Interfaces</a:t>
            </a:r>
          </a:p>
          <a:p>
            <a:pPr lvl="0" indent="0" marL="0">
              <a:buNone/>
            </a:pPr>
            <a:r>
              <a:rPr b="1"/>
              <a:t>SRS-018: Database Interface</a:t>
            </a:r>
            <a:r>
              <a:rPr/>
              <a:t> - </a:t>
            </a:r>
            <a:r>
              <a:rPr b="1"/>
              <a:t>Interface ID</a:t>
            </a:r>
            <a:r>
              <a:rPr/>
              <a:t>: DB-INT-001 - </a:t>
            </a:r>
            <a:r>
              <a:rPr b="1"/>
              <a:t>Interface Type</a:t>
            </a:r>
            <a:r>
              <a:rPr/>
              <a:t>: Database connection interface - </a:t>
            </a:r>
            <a:r>
              <a:rPr b="1"/>
              <a:t>Interfacing Entity</a:t>
            </a:r>
            <a:r>
              <a:rPr/>
              <a:t>: Database management system - </a:t>
            </a:r>
            <a:r>
              <a:rPr b="1"/>
              <a:t>Interface Characteristics</a:t>
            </a:r>
            <a:r>
              <a:rPr/>
              <a:t>: SQL, connection pooling, transaction management</a:t>
            </a:r>
          </a:p>
          <a:p>
            <a:pPr lvl="0" indent="0" marL="0">
              <a:buNone/>
            </a:pPr>
            <a:r>
              <a:rPr b="1"/>
              <a:t>SRS-019: API Interface</a:t>
            </a:r>
            <a:r>
              <a:rPr/>
              <a:t> - </a:t>
            </a:r>
            <a:r>
              <a:rPr b="1"/>
              <a:t>Interface ID</a:t>
            </a:r>
            <a:r>
              <a:rPr/>
              <a:t>: API-INT-001 - </a:t>
            </a:r>
            <a:r>
              <a:rPr b="1"/>
              <a:t>Interface Type</a:t>
            </a:r>
            <a:r>
              <a:rPr/>
              <a:t>: RESTful API interface - </a:t>
            </a:r>
            <a:r>
              <a:rPr b="1"/>
              <a:t>Interfacing Entity</a:t>
            </a:r>
            <a:r>
              <a:rPr/>
              <a:t>: External systems - </a:t>
            </a:r>
            <a:r>
              <a:rPr b="1"/>
              <a:t>Interface Characteristics</a:t>
            </a:r>
            <a:r>
              <a:rPr/>
              <a:t>: JSON format, HTTP/HTTPS, authentication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3.3 Performance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SRS-020: Response Time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respond to user requests within 3 seconds - The software </a:t>
            </a:r>
            <a:r>
              <a:rPr b="1"/>
              <a:t>shall</a:t>
            </a:r>
            <a:r>
              <a:rPr/>
              <a:t> process database queries within 1 second - The software </a:t>
            </a:r>
            <a:r>
              <a:rPr b="1"/>
              <a:t>shall</a:t>
            </a:r>
            <a:r>
              <a:rPr/>
              <a:t> generate reports within 30 seconds - The software </a:t>
            </a:r>
            <a:r>
              <a:rPr b="1"/>
              <a:t>shall</a:t>
            </a:r>
            <a:r>
              <a:rPr/>
              <a:t> handle concurrent user sessions</a:t>
            </a:r>
          </a:p>
          <a:p>
            <a:pPr lvl="0" indent="0" marL="0">
              <a:buNone/>
            </a:pPr>
            <a:r>
              <a:rPr b="1"/>
              <a:t>SRS-021: Throughput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support 1000 concurrent users - The software </a:t>
            </a:r>
            <a:r>
              <a:rPr b="1"/>
              <a:t>shall</a:t>
            </a:r>
            <a:r>
              <a:rPr/>
              <a:t> process 1000 transactions per minute - The software </a:t>
            </a:r>
            <a:r>
              <a:rPr b="1"/>
              <a:t>shall</a:t>
            </a:r>
            <a:r>
              <a:rPr/>
              <a:t> handle 100 MB file uploads - The software </a:t>
            </a:r>
            <a:r>
              <a:rPr b="1"/>
              <a:t>shall</a:t>
            </a:r>
            <a:r>
              <a:rPr/>
              <a:t> support 10,000 database records</a:t>
            </a:r>
          </a:p>
          <a:p>
            <a:pPr lvl="0" indent="0" marL="0">
              <a:buNone/>
            </a:pPr>
            <a:r>
              <a:rPr b="1"/>
              <a:t>SRS-022: Resource Utilization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use no more than 80% of available CPU - The software </a:t>
            </a:r>
            <a:r>
              <a:rPr b="1"/>
              <a:t>shall</a:t>
            </a:r>
            <a:r>
              <a:rPr/>
              <a:t> use no more than 70% of available memory - The software </a:t>
            </a:r>
            <a:r>
              <a:rPr b="1"/>
              <a:t>shall</a:t>
            </a:r>
            <a:r>
              <a:rPr/>
              <a:t> use no more than 60% of available disk space - The software </a:t>
            </a:r>
            <a:r>
              <a:rPr b="1"/>
              <a:t>shall</a:t>
            </a:r>
            <a:r>
              <a:rPr/>
              <a:t> maintain performance under load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3.4 Design 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SRS-023: Architecture Constraints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follow microservices architecture - The software </a:t>
            </a:r>
            <a:r>
              <a:rPr b="1"/>
              <a:t>shall</a:t>
            </a:r>
            <a:r>
              <a:rPr/>
              <a:t> use containerization technology - The software </a:t>
            </a:r>
            <a:r>
              <a:rPr b="1"/>
              <a:t>shall</a:t>
            </a:r>
            <a:r>
              <a:rPr/>
              <a:t> implement cloud-native design principles - The software </a:t>
            </a:r>
            <a:r>
              <a:rPr b="1"/>
              <a:t>shall</a:t>
            </a:r>
            <a:r>
              <a:rPr/>
              <a:t> support horizontal scaling</a:t>
            </a:r>
          </a:p>
          <a:p>
            <a:pPr lvl="0" indent="0" marL="0">
              <a:buNone/>
            </a:pPr>
            <a:r>
              <a:rPr b="1"/>
              <a:t>SRS-024: Technology Constraints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be developed using [specified programming language] - The software </a:t>
            </a:r>
            <a:r>
              <a:rPr b="1"/>
              <a:t>shall</a:t>
            </a:r>
            <a:r>
              <a:rPr/>
              <a:t> use [specified framework] - The software </a:t>
            </a:r>
            <a:r>
              <a:rPr b="1"/>
              <a:t>shall</a:t>
            </a:r>
            <a:r>
              <a:rPr/>
              <a:t> run on [specified operating system] - The software </a:t>
            </a:r>
            <a:r>
              <a:rPr b="1"/>
              <a:t>shall</a:t>
            </a:r>
            <a:r>
              <a:rPr/>
              <a:t> use [specified database system]</a:t>
            </a:r>
          </a:p>
          <a:p>
            <a:pPr lvl="0" indent="0" marL="0">
              <a:buNone/>
            </a:pPr>
            <a:r>
              <a:rPr b="1"/>
              <a:t>SRS-025: Standards Constraints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comply with coding standards - The software </a:t>
            </a:r>
            <a:r>
              <a:rPr b="1"/>
              <a:t>shall</a:t>
            </a:r>
            <a:r>
              <a:rPr/>
              <a:t> follow security best practices - The software </a:t>
            </a:r>
            <a:r>
              <a:rPr b="1"/>
              <a:t>shall</a:t>
            </a:r>
            <a:r>
              <a:rPr/>
              <a:t> implement error handling standards - The software </a:t>
            </a:r>
            <a:r>
              <a:rPr b="1"/>
              <a:t>shall</a:t>
            </a:r>
            <a:r>
              <a:rPr/>
              <a:t> use standard data formats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3.5 Software System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3.5.1 Reliability</a:t>
            </a:r>
          </a:p>
          <a:p>
            <a:pPr lvl="0" indent="0" marL="0">
              <a:buNone/>
            </a:pPr>
            <a:r>
              <a:rPr b="1"/>
              <a:t>SRS-026: Fault Tolerance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handle system failures gracefully - The software </a:t>
            </a:r>
            <a:r>
              <a:rPr b="1"/>
              <a:t>shall</a:t>
            </a:r>
            <a:r>
              <a:rPr/>
              <a:t> implement automatic error recovery - The software </a:t>
            </a:r>
            <a:r>
              <a:rPr b="1"/>
              <a:t>shall</a:t>
            </a:r>
            <a:r>
              <a:rPr/>
              <a:t> provide data backup and recovery - The software </a:t>
            </a:r>
            <a:r>
              <a:rPr b="1"/>
              <a:t>shall</a:t>
            </a:r>
            <a:r>
              <a:rPr/>
              <a:t> maintain data integrity</a:t>
            </a:r>
          </a:p>
          <a:p>
            <a:pPr lvl="0" indent="0" marL="0">
              <a:buNone/>
            </a:pPr>
            <a:r>
              <a:rPr b="1"/>
              <a:t>SRS-027: Availability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achieve 99.9% uptime - The software </a:t>
            </a:r>
            <a:r>
              <a:rPr b="1"/>
              <a:t>shall</a:t>
            </a:r>
            <a:r>
              <a:rPr/>
              <a:t> support 24/7 operation - The software </a:t>
            </a:r>
            <a:r>
              <a:rPr b="1"/>
              <a:t>shall</a:t>
            </a:r>
            <a:r>
              <a:rPr/>
              <a:t> provide maintenance windows - The software </a:t>
            </a:r>
            <a:r>
              <a:rPr b="1"/>
              <a:t>shall</a:t>
            </a:r>
            <a:r>
              <a:rPr/>
              <a:t> implement failover mechanisms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3.5.2 Security</a:t>
            </a:r>
          </a:p>
          <a:p>
            <a:pPr lvl="0" indent="0" marL="0">
              <a:buNone/>
            </a:pPr>
            <a:r>
              <a:rPr b="1"/>
              <a:t>SRS-028: Access Control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implement secure authentication - The software </a:t>
            </a:r>
            <a:r>
              <a:rPr b="1"/>
              <a:t>shall</a:t>
            </a:r>
            <a:r>
              <a:rPr/>
              <a:t> enforce authorization policies - The software </a:t>
            </a:r>
            <a:r>
              <a:rPr b="1"/>
              <a:t>shall</a:t>
            </a:r>
            <a:r>
              <a:rPr/>
              <a:t> encrypt sensitive data - The software </a:t>
            </a:r>
            <a:r>
              <a:rPr b="1"/>
              <a:t>shall</a:t>
            </a:r>
            <a:r>
              <a:rPr/>
              <a:t> log security events</a:t>
            </a:r>
          </a:p>
          <a:p>
            <a:pPr lvl="0" indent="0" marL="0">
              <a:buNone/>
            </a:pPr>
            <a:r>
              <a:rPr b="1"/>
              <a:t>SRS-029: Data Protection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protect data in transit and at rest - The software </a:t>
            </a:r>
            <a:r>
              <a:rPr b="1"/>
              <a:t>shall</a:t>
            </a:r>
            <a:r>
              <a:rPr/>
              <a:t> implement data backup procedures - The software </a:t>
            </a:r>
            <a:r>
              <a:rPr b="1"/>
              <a:t>shall</a:t>
            </a:r>
            <a:r>
              <a:rPr/>
              <a:t> support data recovery - The software </a:t>
            </a:r>
            <a:r>
              <a:rPr b="1"/>
              <a:t>shall</a:t>
            </a:r>
            <a:r>
              <a:rPr/>
              <a:t> comply with privacy regulations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3.5.3 Maintainability</a:t>
            </a:r>
          </a:p>
          <a:p>
            <a:pPr lvl="0" indent="0" marL="0">
              <a:buNone/>
            </a:pPr>
            <a:r>
              <a:rPr b="1"/>
              <a:t>SRS-030: Modularity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use modular design principles - The software </a:t>
            </a:r>
            <a:r>
              <a:rPr b="1"/>
              <a:t>shall</a:t>
            </a:r>
            <a:r>
              <a:rPr/>
              <a:t> support component replacement - The software </a:t>
            </a:r>
            <a:r>
              <a:rPr b="1"/>
              <a:t>shall</a:t>
            </a:r>
            <a:r>
              <a:rPr/>
              <a:t> provide configuration management - The software </a:t>
            </a:r>
            <a:r>
              <a:rPr b="1"/>
              <a:t>shall</a:t>
            </a:r>
            <a:r>
              <a:rPr/>
              <a:t> support version control</a:t>
            </a:r>
          </a:p>
          <a:p>
            <a:pPr lvl="0" indent="0" marL="0">
              <a:buNone/>
            </a:pPr>
            <a:r>
              <a:rPr b="1"/>
              <a:t>SRS-031: Documentation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include comprehensive documentation - The software </a:t>
            </a:r>
            <a:r>
              <a:rPr b="1"/>
              <a:t>shall</a:t>
            </a:r>
            <a:r>
              <a:rPr/>
              <a:t> provide API documentation - The software </a:t>
            </a:r>
            <a:r>
              <a:rPr b="1"/>
              <a:t>shall</a:t>
            </a:r>
            <a:r>
              <a:rPr/>
              <a:t> include user manuals - The software </a:t>
            </a:r>
            <a:r>
              <a:rPr b="1"/>
              <a:t>shall</a:t>
            </a:r>
            <a:r>
              <a:rPr/>
              <a:t> maintain design documentation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3.5.4 Portability</a:t>
            </a:r>
          </a:p>
          <a:p>
            <a:pPr lvl="0" indent="0" marL="0">
              <a:buNone/>
            </a:pPr>
            <a:r>
              <a:rPr b="1"/>
              <a:t>SRS-032: Platform Independence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run on multiple operating systems - The software </a:t>
            </a:r>
            <a:r>
              <a:rPr b="1"/>
              <a:t>shall</a:t>
            </a:r>
            <a:r>
              <a:rPr/>
              <a:t> support different database systems - The software </a:t>
            </a:r>
            <a:r>
              <a:rPr b="1"/>
              <a:t>shall</a:t>
            </a:r>
            <a:r>
              <a:rPr/>
              <a:t> work with various web browsers - The software </a:t>
            </a:r>
            <a:r>
              <a:rPr b="1"/>
              <a:t>shall</a:t>
            </a:r>
            <a:r>
              <a:rPr/>
              <a:t> support cloud deployment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 Qualification Provisions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4.1 Qualification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SRS-033: Testing Methods</a:t>
            </a:r>
            <a:r>
              <a:rPr/>
              <a:t> - </a:t>
            </a:r>
            <a:r>
              <a:rPr b="1"/>
              <a:t>Unit Testing</a:t>
            </a:r>
            <a:r>
              <a:rPr/>
              <a:t>: Individual component testing - </a:t>
            </a:r>
            <a:r>
              <a:rPr b="1"/>
              <a:t>Integration Testing</a:t>
            </a:r>
            <a:r>
              <a:rPr/>
              <a:t>: Component interaction testing - </a:t>
            </a:r>
            <a:r>
              <a:rPr b="1"/>
              <a:t>System Testing</a:t>
            </a:r>
            <a:r>
              <a:rPr/>
              <a:t>: End-to-end system testing - </a:t>
            </a:r>
            <a:r>
              <a:rPr b="1"/>
              <a:t>User Acceptance Testing</a:t>
            </a:r>
            <a:r>
              <a:rPr/>
              <a:t>: User validation testing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4.2 Qualification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SRS-034: Test Coverage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achieve 90% code coverage - The software </a:t>
            </a:r>
            <a:r>
              <a:rPr b="1"/>
              <a:t>shall</a:t>
            </a:r>
            <a:r>
              <a:rPr/>
              <a:t> pass all automated tests - The software </a:t>
            </a:r>
            <a:r>
              <a:rPr b="1"/>
              <a:t>shall</a:t>
            </a:r>
            <a:r>
              <a:rPr/>
              <a:t> complete performance testing - The software </a:t>
            </a:r>
            <a:r>
              <a:rPr b="1"/>
              <a:t>shall</a:t>
            </a:r>
            <a:r>
              <a:rPr/>
              <a:t> pass security testing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5. Requirements Traceability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Requirements Specification (SRS)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5.1 Traceability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Requirement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Parent Requirement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Child Requirements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Status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SRS-001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SRS-002, SRS-003, SRS-004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SRS-007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SRS-002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SRS-008, SRS-009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 Progress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SRS-010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SRS-002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SRS-011, SRS-012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SRS-026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SRS-002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SRS-027, SRS-028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Approved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5.2 Change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SRS-035: Change Control</a:t>
            </a:r>
            <a:r>
              <a:rPr/>
              <a:t> - All requirement changes </a:t>
            </a:r>
            <a:r>
              <a:rPr b="1"/>
              <a:t>shall</a:t>
            </a:r>
            <a:r>
              <a:rPr/>
              <a:t> be documented in change requests - Changes </a:t>
            </a:r>
            <a:r>
              <a:rPr b="1"/>
              <a:t>shall</a:t>
            </a:r>
            <a:r>
              <a:rPr/>
              <a:t> be reviewed by technical and business stakeholders - Changes </a:t>
            </a:r>
            <a:r>
              <a:rPr b="1"/>
              <a:t>shall</a:t>
            </a:r>
            <a:r>
              <a:rPr/>
              <a:t> be tested before implementation - Changes </a:t>
            </a:r>
            <a:r>
              <a:rPr b="1"/>
              <a:t>shall</a:t>
            </a:r>
            <a:r>
              <a:rPr/>
              <a:t> be communicated to all stakeholders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6. Notes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6.1 Acronyms and Abbreviations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SRS</a:t>
            </a:r>
            <a:r>
              <a:rPr/>
              <a:t>: Software Requirements Specification</a:t>
            </a:r>
          </a:p>
          <a:p>
            <a:pPr lvl="0"/>
            <a:r>
              <a:rPr b="1"/>
              <a:t>API</a:t>
            </a:r>
            <a:r>
              <a:rPr/>
              <a:t>: Application Programming Interface</a:t>
            </a:r>
          </a:p>
          <a:p>
            <a:pPr lvl="0"/>
            <a:r>
              <a:rPr b="1"/>
              <a:t>CSS</a:t>
            </a:r>
            <a:r>
              <a:rPr/>
              <a:t>: Cascading Style Sheets</a:t>
            </a:r>
          </a:p>
          <a:p>
            <a:pPr lvl="0"/>
            <a:r>
              <a:rPr b="1"/>
              <a:t>HTML</a:t>
            </a:r>
            <a:r>
              <a:rPr/>
              <a:t>: HyperText Markup Language</a:t>
            </a:r>
          </a:p>
          <a:p>
            <a:pPr lvl="0"/>
            <a:r>
              <a:rPr b="1"/>
              <a:t>JSON</a:t>
            </a:r>
            <a:r>
              <a:rPr/>
              <a:t>: JavaScript Object Notation</a:t>
            </a:r>
          </a:p>
          <a:p>
            <a:pPr lvl="0"/>
            <a:r>
              <a:rPr b="1"/>
              <a:t>REST</a:t>
            </a:r>
            <a:r>
              <a:rPr/>
              <a:t>: Representational State Transfer</a:t>
            </a:r>
          </a:p>
          <a:p>
            <a:pPr lvl="0"/>
            <a:r>
              <a:rPr b="1"/>
              <a:t>SQL</a:t>
            </a:r>
            <a:r>
              <a:rPr/>
              <a:t>: Structured Query Language</a:t>
            </a:r>
          </a:p>
          <a:p>
            <a:pPr lvl="0"/>
            <a:r>
              <a:rPr b="1"/>
              <a:t>WCAG</a:t>
            </a:r>
            <a:r>
              <a:rPr/>
              <a:t>: Web Content Accessibility Guidelines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6.2 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Software</a:t>
            </a:r>
            <a:r>
              <a:rPr/>
              <a:t>: The computer programs and associated documentation</a:t>
            </a:r>
          </a:p>
          <a:p>
            <a:pPr lvl="0"/>
            <a:r>
              <a:rPr b="1"/>
              <a:t>Component</a:t>
            </a:r>
            <a:r>
              <a:rPr/>
              <a:t>: A modular part of the software</a:t>
            </a:r>
          </a:p>
          <a:p>
            <a:pPr lvl="0"/>
            <a:r>
              <a:rPr b="1"/>
              <a:t>Interface</a:t>
            </a:r>
            <a:r>
              <a:rPr/>
              <a:t>: A boundary between software components</a:t>
            </a:r>
          </a:p>
          <a:p>
            <a:pPr lvl="0"/>
            <a:r>
              <a:rPr b="1"/>
              <a:t>Requirement</a:t>
            </a:r>
            <a:r>
              <a:rPr/>
              <a:t>: A condition or capability that must be met</a:t>
            </a:r>
          </a:p>
          <a:p>
            <a:pPr lvl="0"/>
            <a:r>
              <a:rPr b="1"/>
              <a:t>Stakeholder</a:t>
            </a:r>
            <a:r>
              <a:rPr/>
              <a:t>: Any person or organization affected by the software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6.3 Background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Software Requirements Specification follows MIL-STD-498 guidelines and provides a comprehensive framework for software development. The requirements are structured to support traceability, testing, and validation throughout the development lifecycle.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Identification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SRS-001: Software Identification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Software Name</a:t>
            </a:r>
            <a:r>
              <a:rPr/>
              <a:t>: [Software Name] - </a:t>
            </a:r>
            <a:r>
              <a:rPr b="1"/>
              <a:t>Software Identifier</a:t>
            </a:r>
            <a:r>
              <a:rPr/>
              <a:t>: [SW-001]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Release</a:t>
            </a:r>
            <a:r>
              <a:rPr/>
              <a:t>: Initial Release - </a:t>
            </a:r>
            <a:r>
              <a:rPr b="1"/>
              <a:t>Classification</a:t>
            </a:r>
            <a:r>
              <a:rPr/>
              <a:t>: [Unclassified/Classified Level]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Software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SRS-002: Software Purpose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provide [primary software functionality] - The software </a:t>
            </a:r>
            <a:r>
              <a:rPr b="1"/>
              <a:t>shall</a:t>
            </a:r>
            <a:r>
              <a:rPr/>
              <a:t> support [key operational capabilities] - The software </a:t>
            </a:r>
            <a:r>
              <a:rPr b="1"/>
              <a:t>shall</a:t>
            </a:r>
            <a:r>
              <a:rPr/>
              <a:t> integrate with [existing systems or infrastructure]</a:t>
            </a:r>
          </a:p>
          <a:p>
            <a:pPr lvl="0" indent="0" marL="0">
              <a:buNone/>
            </a:pPr>
            <a:r>
              <a:rPr b="1"/>
              <a:t>SRS-003: Software Context</a:t>
            </a:r>
            <a:r>
              <a:rPr/>
              <a:t> - The software </a:t>
            </a:r>
            <a:r>
              <a:rPr b="1"/>
              <a:t>shall</a:t>
            </a:r>
            <a:r>
              <a:rPr/>
              <a:t> be part of the [system name] system - The software </a:t>
            </a:r>
            <a:r>
              <a:rPr b="1"/>
              <a:t>shall</a:t>
            </a:r>
            <a:r>
              <a:rPr/>
              <a:t> interface with [other software components] - The software </a:t>
            </a:r>
            <a:r>
              <a:rPr b="1"/>
              <a:t>shall</a:t>
            </a:r>
            <a:r>
              <a:rPr/>
              <a:t> run on [specified hardware platform]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Document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SRS-004: Document Purpose</a:t>
            </a:r>
            <a:r>
              <a:rPr/>
              <a:t> - This document </a:t>
            </a:r>
            <a:r>
              <a:rPr b="1"/>
              <a:t>shall</a:t>
            </a:r>
            <a:r>
              <a:rPr/>
              <a:t> specify the software requirements for [software name] - This document </a:t>
            </a:r>
            <a:r>
              <a:rPr b="1"/>
              <a:t>shall</a:t>
            </a:r>
            <a:r>
              <a:rPr/>
              <a:t> serve as the basis for software design and development - This document </a:t>
            </a:r>
            <a:r>
              <a:rPr b="1"/>
              <a:t>shall</a:t>
            </a:r>
            <a:r>
              <a:rPr/>
              <a:t> support software testing and acceptance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2.1 Government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SRS-005: Military Standards</a:t>
            </a:r>
            <a:r>
              <a:rPr/>
              <a:t> - MIL-STD-498: Software Development and Documentation - MIL-STD-961E: Defense and Program-Unique Specifications Format and Content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2.2 Project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SRS-006: System Documents</a:t>
            </a:r>
            <a:r>
              <a:rPr/>
              <a:t> - System/Subsystem Specification (SSS) - Interface Requirements Specification (IRS) - Software Design Document (SDD)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Requirements Specification (SRS)</dc:title>
  <dc:creator>Development Team</dc:creator>
  <cp:keywords/>
  <dcterms:created xsi:type="dcterms:W3CDTF">2025-06-27T03:46:38Z</dcterms:created>
  <dcterms:modified xsi:type="dcterms:W3CDTF">2025-06-27T03:46:38Z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Software Requirements Specification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