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Product Specification (SPS)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Product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SPS-010: Quality Specifications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quality requirements and standards - The document </a:t>
            </a:r>
            <a:r>
              <a:rPr b="1"/>
              <a:t>shall</a:t>
            </a:r>
            <a:r>
              <a:rPr/>
              <a:t> describe quality assurance measures - The document </a:t>
            </a:r>
            <a:r>
              <a:rPr b="1"/>
              <a:t>shall</a:t>
            </a:r>
            <a:r>
              <a:rPr/>
              <a:t> define quality testing and validation procedures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 Product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SPS-011: Constraint Specifications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technical constraints and limitations - The document </a:t>
            </a:r>
            <a:r>
              <a:rPr b="1"/>
              <a:t>shall</a:t>
            </a:r>
            <a:r>
              <a:rPr/>
              <a:t> describe operational constraints - The document </a:t>
            </a:r>
            <a:r>
              <a:rPr b="1"/>
              <a:t>shall</a:t>
            </a:r>
            <a:r>
              <a:rPr/>
              <a:t> define regulatory and compliance requirements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SPS</a:t>
            </a:r>
            <a:r>
              <a:rPr/>
              <a:t>: Software Product Specification</a:t>
            </a:r>
          </a:p>
          <a:p>
            <a:pPr lvl="0"/>
            <a:r>
              <a:rPr b="1"/>
              <a:t>Product</a:t>
            </a:r>
            <a:r>
              <a:rPr/>
              <a:t>: Software system or application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Product Specification (SPS)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SPS-001: Document Identification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Document Name</a:t>
            </a:r>
            <a:r>
              <a:rPr/>
              <a:t>: [Document Name] - </a:t>
            </a:r>
            <a:r>
              <a:rPr b="1"/>
              <a:t>Document Identifier</a:t>
            </a:r>
            <a:r>
              <a:rPr/>
              <a:t>: [SPS-001]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Document Overview</a:t>
            </a:r>
          </a:p>
          <a:p>
            <a:pPr lvl="0" indent="0" marL="0">
              <a:buNone/>
            </a:pPr>
            <a:r>
              <a:rPr b="1"/>
              <a:t>SPS-002: Document Purpose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the software product characteristics and capabilities - The document </a:t>
            </a:r>
            <a:r>
              <a:rPr b="1"/>
              <a:t>shall</a:t>
            </a:r>
            <a:r>
              <a:rPr/>
              <a:t> define product features and functionality - The document </a:t>
            </a:r>
            <a:r>
              <a:rPr b="1"/>
              <a:t>shall</a:t>
            </a:r>
            <a:r>
              <a:rPr/>
              <a:t> describe product performance and quality attributes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SPS-003: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SPS-004: Product Description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provide a comprehensive product description - The document </a:t>
            </a:r>
            <a:r>
              <a:rPr b="1"/>
              <a:t>shall</a:t>
            </a:r>
            <a:r>
              <a:rPr/>
              <a:t> specify product purpose and objectives - The document </a:t>
            </a:r>
            <a:r>
              <a:rPr b="1"/>
              <a:t>shall</a:t>
            </a:r>
            <a:r>
              <a:rPr/>
              <a:t> describe product scope and boundaries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Functional Features</a:t>
            </a:r>
          </a:p>
          <a:p>
            <a:pPr lvl="0" indent="0" marL="0">
              <a:buNone/>
            </a:pPr>
            <a:r>
              <a:rPr b="1"/>
              <a:t>SPS-005: Functional Capabilities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all functional features and capabilities - The document </a:t>
            </a:r>
            <a:r>
              <a:rPr b="1"/>
              <a:t>shall</a:t>
            </a:r>
            <a:r>
              <a:rPr/>
              <a:t> specify feature requirements and specifications - The document </a:t>
            </a:r>
            <a:r>
              <a:rPr b="1"/>
              <a:t>shall</a:t>
            </a:r>
            <a:r>
              <a:rPr/>
              <a:t> define feature interactions and dependencies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Non-Functional Features</a:t>
            </a:r>
          </a:p>
          <a:p>
            <a:pPr lvl="0" indent="0" marL="0">
              <a:buNone/>
            </a:pPr>
            <a:r>
              <a:rPr b="1"/>
              <a:t>SPS-006: Quality Attributes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performance requirements - The document </a:t>
            </a:r>
            <a:r>
              <a:rPr b="1"/>
              <a:t>shall</a:t>
            </a:r>
            <a:r>
              <a:rPr/>
              <a:t> describe reliability and availability features - The document </a:t>
            </a:r>
            <a:r>
              <a:rPr b="1"/>
              <a:t>shall</a:t>
            </a:r>
            <a:r>
              <a:rPr/>
              <a:t> define security and safety features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Product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SPS-007: Architecture Description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product architecture - The document </a:t>
            </a:r>
            <a:r>
              <a:rPr b="1"/>
              <a:t>shall</a:t>
            </a:r>
            <a:r>
              <a:rPr/>
              <a:t> specify component structure and relationships - The document </a:t>
            </a:r>
            <a:r>
              <a:rPr b="1"/>
              <a:t>shall</a:t>
            </a:r>
            <a:r>
              <a:rPr/>
              <a:t> define interface specifications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Product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SPS-008: Interface Specifications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user interfaces - The document </a:t>
            </a:r>
            <a:r>
              <a:rPr b="1"/>
              <a:t>shall</a:t>
            </a:r>
            <a:r>
              <a:rPr/>
              <a:t> specify external system interfaces - The document </a:t>
            </a:r>
            <a:r>
              <a:rPr b="1"/>
              <a:t>shall</a:t>
            </a:r>
            <a:r>
              <a:rPr/>
              <a:t> define data interfaces and formats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SPS-009: Performance Specifications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performance requirements and metrics - The document </a:t>
            </a:r>
            <a:r>
              <a:rPr b="1"/>
              <a:t>shall</a:t>
            </a:r>
            <a:r>
              <a:rPr/>
              <a:t> describe performance characteristics - The document </a:t>
            </a:r>
            <a:r>
              <a:rPr b="1"/>
              <a:t>shall</a:t>
            </a:r>
            <a:r>
              <a:rPr/>
              <a:t> define performance testing criteria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Specification (SPS)</dc:title>
  <dc:creator>Development Team</dc:creator>
  <cp:keywords/>
  <dcterms:created xsi:type="dcterms:W3CDTF">2025-06-27T03:46:40Z</dcterms:created>
  <dcterms:modified xsi:type="dcterms:W3CDTF">2025-06-27T03:46:40Z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Product Specification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