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System Design Document (SSDD)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 Deployment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SSDD-011: Deployment Architecture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deployment architecture and strategy - The document </a:t>
            </a:r>
            <a:r>
              <a:rPr b="1"/>
              <a:t>shall</a:t>
            </a:r>
            <a:r>
              <a:rPr/>
              <a:t> specify deployment environments and configurations - The document </a:t>
            </a:r>
            <a:r>
              <a:rPr b="1"/>
              <a:t>shall</a:t>
            </a:r>
            <a:r>
              <a:rPr/>
              <a:t> define deployment procedures and automation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SSDD</a:t>
            </a:r>
            <a:r>
              <a:rPr/>
              <a:t>: Software System Design Document</a:t>
            </a:r>
          </a:p>
          <a:p>
            <a:pPr lvl="0"/>
            <a:r>
              <a:rPr b="1"/>
              <a:t>System</a:t>
            </a:r>
            <a:r>
              <a:rPr/>
              <a:t>: Software system architecture and design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System Design Document (SSDD)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1.1 Identification</a:t>
            </a:r>
          </a:p>
          <a:p>
            <a:pPr lvl="0" indent="0" marL="0">
              <a:buNone/>
            </a:pPr>
            <a:r>
              <a:rPr b="1"/>
              <a:t>SSDD-001: Document Identification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be identified by the following information: - </a:t>
            </a:r>
            <a:r>
              <a:rPr b="1"/>
              <a:t>Document Name</a:t>
            </a:r>
            <a:r>
              <a:rPr/>
              <a:t>: [Document Name] - </a:t>
            </a:r>
            <a:r>
              <a:rPr b="1"/>
              <a:t>Document Identifier</a:t>
            </a:r>
            <a:r>
              <a:rPr/>
              <a:t>: [SSDD-001] - </a:t>
            </a:r>
            <a:r>
              <a:rPr b="1"/>
              <a:t>Version</a:t>
            </a:r>
            <a:r>
              <a:rPr/>
              <a:t>: 1.0 - </a:t>
            </a:r>
            <a:r>
              <a:rPr b="1"/>
              <a:t>Classification</a:t>
            </a:r>
            <a:r>
              <a:rPr/>
              <a:t>: [Unclassified/Classified Level]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1.2 Document Overview</a:t>
            </a:r>
          </a:p>
          <a:p>
            <a:pPr lvl="0" indent="0" marL="0">
              <a:buNone/>
            </a:pPr>
            <a:r>
              <a:rPr b="1"/>
              <a:t>SSDD-002: Document Purpose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the software system design and architecture - The document </a:t>
            </a:r>
            <a:r>
              <a:rPr b="1"/>
              <a:t>shall</a:t>
            </a:r>
            <a:r>
              <a:rPr/>
              <a:t> define system components and their interactions - The document </a:t>
            </a:r>
            <a:r>
              <a:rPr b="1"/>
              <a:t>shall</a:t>
            </a:r>
            <a:r>
              <a:rPr/>
              <a:t> specify design patterns and implementation strategies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Referenced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SSDD-003: Referenced Standards</a:t>
            </a:r>
            <a:r>
              <a:rPr/>
              <a:t> - MIL-STD-498: Software Development and Documentation - [Other applicable standards]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SSDD-004: System Description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provide an overview of the software system - The document </a:t>
            </a:r>
            <a:r>
              <a:rPr b="1"/>
              <a:t>shall</a:t>
            </a:r>
            <a:r>
              <a:rPr/>
              <a:t> describe system architecture and design principles - The document </a:t>
            </a:r>
            <a:r>
              <a:rPr b="1"/>
              <a:t>shall</a:t>
            </a:r>
            <a:r>
              <a:rPr/>
              <a:t> specify system boundaries and interfaces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4.1 Architectural Design</a:t>
            </a:r>
          </a:p>
          <a:p>
            <a:pPr lvl="0" indent="0" marL="0">
              <a:buNone/>
            </a:pPr>
            <a:r>
              <a:rPr b="1"/>
              <a:t>SSDD-005: Architecture Description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the system architectural design - The document </a:t>
            </a:r>
            <a:r>
              <a:rPr b="1"/>
              <a:t>shall</a:t>
            </a:r>
            <a:r>
              <a:rPr/>
              <a:t> specify architectural patterns and styles - The document </a:t>
            </a:r>
            <a:r>
              <a:rPr b="1"/>
              <a:t>shall</a:t>
            </a:r>
            <a:r>
              <a:rPr/>
              <a:t> define system layers and components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4.2 Component Design</a:t>
            </a:r>
          </a:p>
          <a:p>
            <a:pPr lvl="0" indent="0" marL="0">
              <a:buNone/>
            </a:pPr>
            <a:r>
              <a:rPr b="1"/>
              <a:t>SSDD-006: Component Specifications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system components and their responsibilities - The document </a:t>
            </a:r>
            <a:r>
              <a:rPr b="1"/>
              <a:t>shall</a:t>
            </a:r>
            <a:r>
              <a:rPr/>
              <a:t> specify component interfaces and dependencies - The document </a:t>
            </a:r>
            <a:r>
              <a:rPr b="1"/>
              <a:t>shall</a:t>
            </a:r>
            <a:r>
              <a:rPr/>
              <a:t> define component interaction patterns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4.3 Data Design</a:t>
            </a:r>
          </a:p>
          <a:p>
            <a:pPr lvl="0" indent="0" marL="0">
              <a:buNone/>
            </a:pPr>
            <a:r>
              <a:rPr b="1"/>
              <a:t>SSDD-007: Data Architecture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data architecture and design - The document </a:t>
            </a:r>
            <a:r>
              <a:rPr b="1"/>
              <a:t>shall</a:t>
            </a:r>
            <a:r>
              <a:rPr/>
              <a:t> specify data models and structures - The document </a:t>
            </a:r>
            <a:r>
              <a:rPr b="1"/>
              <a:t>shall</a:t>
            </a:r>
            <a:r>
              <a:rPr/>
              <a:t> define data flow and storage patterns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SSDD-008: Interface Specifications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system interfaces - The document </a:t>
            </a:r>
            <a:r>
              <a:rPr b="1"/>
              <a:t>shall</a:t>
            </a:r>
            <a:r>
              <a:rPr/>
              <a:t> specify interface protocols and formats - The document </a:t>
            </a:r>
            <a:r>
              <a:rPr b="1"/>
              <a:t>shall</a:t>
            </a:r>
            <a:r>
              <a:rPr/>
              <a:t> define interface security and authentication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Security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SSDD-009: Security Architecture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security design and architecture - The document </a:t>
            </a:r>
            <a:r>
              <a:rPr b="1"/>
              <a:t>shall</a:t>
            </a:r>
            <a:r>
              <a:rPr/>
              <a:t> specify security mechanisms and controls - The document </a:t>
            </a:r>
            <a:r>
              <a:rPr b="1"/>
              <a:t>shall</a:t>
            </a:r>
            <a:r>
              <a:rPr/>
              <a:t> define security policies and procedures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Performance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SSDD-010: Performance Architecture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performance design considerations - The document </a:t>
            </a:r>
            <a:r>
              <a:rPr b="1"/>
              <a:t>shall</a:t>
            </a:r>
            <a:r>
              <a:rPr/>
              <a:t> specify performance optimization strategies - The document </a:t>
            </a:r>
            <a:r>
              <a:rPr b="1"/>
              <a:t>shall</a:t>
            </a:r>
            <a:r>
              <a:rPr/>
              <a:t> define performance monitoring and measurement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System Design Document (SSDD)</dc:title>
  <dc:creator>Development Team</dc:creator>
  <cp:keywords/>
  <dcterms:created xsi:type="dcterms:W3CDTF">2025-06-27T03:46:23Z</dcterms:created>
  <dcterms:modified xsi:type="dcterms:W3CDTF">2025-06-27T03:46:23Z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document_type">
    <vt:lpwstr>Software System Design Document</vt:lpwstr>
  </property>
  <property fmtid="{D5CDD505-2E9C-101B-9397-08002B2CF9AE}" pid="4" name="standard">
    <vt:lpwstr>MIL-STD-498</vt:lpwstr>
  </property>
  <property fmtid="{D5CDD505-2E9C-101B-9397-08002B2CF9AE}" pid="5" name="status">
    <vt:lpwstr>Draft</vt:lpwstr>
  </property>
  <property fmtid="{D5CDD505-2E9C-101B-9397-08002B2CF9AE}" pid="6" name="version">
    <vt:lpwstr>1.0</vt:lpwstr>
  </property>
</Properties>
</file>