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Test Description (STD)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Test Description (STD)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STD-001: Test Identification</a:t>
            </a:r>
            <a:r>
              <a:rPr/>
              <a:t> - The test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Test Name</a:t>
            </a:r>
            <a:r>
              <a:rPr/>
              <a:t>: [Test Name] - </a:t>
            </a:r>
            <a:r>
              <a:rPr b="1"/>
              <a:t>Test Identifier</a:t>
            </a:r>
            <a:r>
              <a:rPr/>
              <a:t>: [TEST-001]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Test Overview</a:t>
            </a:r>
          </a:p>
          <a:p>
            <a:pPr lvl="0" indent="0" marL="0">
              <a:buNone/>
            </a:pPr>
            <a:r>
              <a:rPr b="1"/>
              <a:t>STD-002: Test Purpose</a:t>
            </a:r>
            <a:r>
              <a:rPr/>
              <a:t> - The test </a:t>
            </a:r>
            <a:r>
              <a:rPr b="1"/>
              <a:t>shall</a:t>
            </a:r>
            <a:r>
              <a:rPr/>
              <a:t> verify [specified software requirements] - The test </a:t>
            </a:r>
            <a:r>
              <a:rPr b="1"/>
              <a:t>shall</a:t>
            </a:r>
            <a:r>
              <a:rPr/>
              <a:t> validate [specified system behaviors] - The test </a:t>
            </a:r>
            <a:r>
              <a:rPr b="1"/>
              <a:t>shall</a:t>
            </a:r>
            <a:r>
              <a:rPr/>
              <a:t> support acceptance criteria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STD-003: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Test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3.1 Test Environment</a:t>
            </a:r>
          </a:p>
          <a:p>
            <a:pPr lvl="0" indent="0" marL="0">
              <a:buNone/>
            </a:pPr>
            <a:r>
              <a:rPr b="1"/>
              <a:t>STD-004: Test Environment</a:t>
            </a:r>
            <a:r>
              <a:rPr/>
              <a:t> - The test </a:t>
            </a:r>
            <a:r>
              <a:rPr b="1"/>
              <a:t>shall</a:t>
            </a:r>
            <a:r>
              <a:rPr/>
              <a:t> be conducted in [specified environment] - The test </a:t>
            </a:r>
            <a:r>
              <a:rPr b="1"/>
              <a:t>shall</a:t>
            </a:r>
            <a:r>
              <a:rPr/>
              <a:t> use [specified hardware/software] - The test </a:t>
            </a:r>
            <a:r>
              <a:rPr b="1"/>
              <a:t>shall</a:t>
            </a:r>
            <a:r>
              <a:rPr/>
              <a:t> document environment configuration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3.2 Test Inputs</a:t>
            </a:r>
          </a:p>
          <a:p>
            <a:pPr lvl="0" indent="0" marL="0">
              <a:buNone/>
            </a:pPr>
            <a:r>
              <a:rPr b="1"/>
              <a:t>STD-005: Test Inputs</a:t>
            </a:r>
            <a:r>
              <a:rPr/>
              <a:t> - The test </a:t>
            </a:r>
            <a:r>
              <a:rPr b="1"/>
              <a:t>shall</a:t>
            </a:r>
            <a:r>
              <a:rPr/>
              <a:t> use the following inputs: - [Input 1] - [Input 2] - [Input 3]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3.3 Test Procedures</a:t>
            </a:r>
          </a:p>
          <a:p>
            <a:pPr lvl="0" indent="0" marL="0">
              <a:buNone/>
            </a:pPr>
            <a:r>
              <a:rPr b="1"/>
              <a:t>STD-006: Test Steps</a:t>
            </a:r>
            <a:r>
              <a:rPr/>
              <a:t> - The test </a:t>
            </a:r>
            <a:r>
              <a:rPr b="1"/>
              <a:t>shall</a:t>
            </a:r>
            <a:r>
              <a:rPr/>
              <a:t> follow these steps: 1. [Step 1] 2. [Step 2] 3. [Step 3]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3.4 Expected Results</a:t>
            </a:r>
          </a:p>
          <a:p>
            <a:pPr lvl="0" indent="0" marL="0">
              <a:buNone/>
            </a:pPr>
            <a:r>
              <a:rPr b="1"/>
              <a:t>STD-007: Expected Results</a:t>
            </a:r>
            <a:r>
              <a:rPr/>
              <a:t> - The test </a:t>
            </a:r>
            <a:r>
              <a:rPr b="1"/>
              <a:t>shall</a:t>
            </a:r>
            <a:r>
              <a:rPr/>
              <a:t> expect the following outcomes: - [Expected Result 1] - [Expected Result 2] - [Expected Result 3]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3.5 Pass/Fail Criteria</a:t>
            </a:r>
          </a:p>
          <a:p>
            <a:pPr lvl="0" indent="0" marL="0">
              <a:buNone/>
            </a:pPr>
            <a:r>
              <a:rPr b="1"/>
              <a:t>STD-008: Pass/Fail Criteria</a:t>
            </a:r>
            <a:r>
              <a:rPr/>
              <a:t> - The test </a:t>
            </a:r>
            <a:r>
              <a:rPr b="1"/>
              <a:t>shall</a:t>
            </a:r>
            <a:r>
              <a:rPr/>
              <a:t> be considered passed if [criteria] - The test </a:t>
            </a:r>
            <a:r>
              <a:rPr b="1"/>
              <a:t>shall</a:t>
            </a:r>
            <a:r>
              <a:rPr/>
              <a:t> be considered failed if [criteria]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Traceability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Parent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Child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STD-001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STD-002, STD-003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STD-004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STD-002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STD-005, STD-006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 Progress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STD</a:t>
            </a:r>
            <a:r>
              <a:rPr/>
              <a:t>: Software Test Description</a:t>
            </a:r>
          </a:p>
          <a:p>
            <a:pPr lvl="0"/>
            <a:r>
              <a:rPr b="1"/>
              <a:t>Test Case</a:t>
            </a:r>
            <a:r>
              <a:rPr/>
              <a:t>: A set of conditions for testing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Description (STD)</dc:title>
  <dc:creator>Development Team</dc:creator>
  <cp:keywords/>
  <dcterms:created xsi:type="dcterms:W3CDTF">2025-06-27T03:46:16Z</dcterms:created>
  <dcterms:modified xsi:type="dcterms:W3CDTF">2025-06-27T03:46:16Z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Software Test Description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