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Test Plan (STP)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Test Plan (STP)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STP-001: Test Plan Identification</a:t>
            </a:r>
            <a:r>
              <a:rPr/>
              <a:t> - The test plan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Test Plan Name</a:t>
            </a:r>
            <a:r>
              <a:rPr/>
              <a:t>: [Test Plan Name] - </a:t>
            </a:r>
            <a:r>
              <a:rPr b="1"/>
              <a:t>Test Plan Identifier</a:t>
            </a:r>
            <a:r>
              <a:rPr/>
              <a:t>: [TP-001]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Plan Overview</a:t>
            </a:r>
          </a:p>
          <a:p>
            <a:pPr lvl="0" indent="0" marL="0">
              <a:buNone/>
            </a:pPr>
            <a:r>
              <a:rPr b="1"/>
              <a:t>STP-002: Plan Purpose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define the approach for software testing - The plan </a:t>
            </a:r>
            <a:r>
              <a:rPr b="1"/>
              <a:t>shall</a:t>
            </a:r>
            <a:r>
              <a:rPr/>
              <a:t> describe test organization and schedule - The plan </a:t>
            </a:r>
            <a:r>
              <a:rPr b="1"/>
              <a:t>shall</a:t>
            </a:r>
            <a:r>
              <a:rPr/>
              <a:t> specify quality assurance and risk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STP-003: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Test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3.1 Organization</a:t>
            </a:r>
          </a:p>
          <a:p>
            <a:pPr lvl="0" indent="0" marL="0">
              <a:buNone/>
            </a:pPr>
            <a:r>
              <a:rPr b="1"/>
              <a:t>STP-004: Test Organization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define roles and responsibilities - The plan </a:t>
            </a:r>
            <a:r>
              <a:rPr b="1"/>
              <a:t>shall</a:t>
            </a:r>
            <a:r>
              <a:rPr/>
              <a:t> identify key stakeholders - The plan </a:t>
            </a:r>
            <a:r>
              <a:rPr b="1"/>
              <a:t>shall</a:t>
            </a:r>
            <a:r>
              <a:rPr/>
              <a:t> establish reporting 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 Schedule</a:t>
            </a:r>
          </a:p>
          <a:p>
            <a:pPr lvl="0" indent="0" marL="0">
              <a:buNone/>
            </a:pPr>
            <a:r>
              <a:rPr b="1"/>
              <a:t>STP-005: Test Schedule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define major milestones - The plan </a:t>
            </a:r>
            <a:r>
              <a:rPr b="1"/>
              <a:t>shall</a:t>
            </a:r>
            <a:r>
              <a:rPr/>
              <a:t> provide a Gantt chart or timeline - The plan </a:t>
            </a:r>
            <a:r>
              <a:rPr b="1"/>
              <a:t>shall</a:t>
            </a:r>
            <a:r>
              <a:rPr/>
              <a:t> update the schedule as needed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3.3 Resources</a:t>
            </a:r>
          </a:p>
          <a:p>
            <a:pPr lvl="0" indent="0" marL="0">
              <a:buNone/>
            </a:pPr>
            <a:r>
              <a:rPr b="1"/>
              <a:t>STP-006: Resource Allocation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allocate personnel, tools, and facilities - The plan </a:t>
            </a:r>
            <a:r>
              <a:rPr b="1"/>
              <a:t>shall</a:t>
            </a:r>
            <a:r>
              <a:rPr/>
              <a:t> manage budget and procurement - The plan </a:t>
            </a:r>
            <a:r>
              <a:rPr b="1"/>
              <a:t>shall</a:t>
            </a:r>
            <a:r>
              <a:rPr/>
              <a:t> monitor resource usage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Test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4.1 Test Process</a:t>
            </a:r>
          </a:p>
          <a:p>
            <a:pPr lvl="0" indent="0" marL="0">
              <a:buNone/>
            </a:pPr>
            <a:r>
              <a:rPr b="1"/>
              <a:t>STP-007: Test Process Model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follow [agile/waterfall/iterative] process - The plan </a:t>
            </a:r>
            <a:r>
              <a:rPr b="1"/>
              <a:t>shall</a:t>
            </a:r>
            <a:r>
              <a:rPr/>
              <a:t> define test phases - The plan </a:t>
            </a:r>
            <a:r>
              <a:rPr b="1"/>
              <a:t>shall</a:t>
            </a:r>
            <a:r>
              <a:rPr/>
              <a:t> document process tailoring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4.2 Methods, Tools, and Techniques</a:t>
            </a:r>
          </a:p>
          <a:p>
            <a:pPr lvl="0" indent="0" marL="0">
              <a:buNone/>
            </a:pPr>
            <a:r>
              <a:rPr b="1"/>
              <a:t>STP-008: Methods and Tools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use [specified methods and tools] - The plan </a:t>
            </a:r>
            <a:r>
              <a:rPr b="1"/>
              <a:t>shall</a:t>
            </a:r>
            <a:r>
              <a:rPr/>
              <a:t> document tool usage and configuration - The plan </a:t>
            </a:r>
            <a:r>
              <a:rPr b="1"/>
              <a:t>shall</a:t>
            </a:r>
            <a:r>
              <a:rPr/>
              <a:t> provide training for tools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4.3 Standards</a:t>
            </a:r>
          </a:p>
          <a:p>
            <a:pPr lvl="0" indent="0" marL="0">
              <a:buNone/>
            </a:pPr>
            <a:r>
              <a:rPr b="1"/>
              <a:t>STP-009: Standards Compliance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comply with testing standards - The plan </a:t>
            </a:r>
            <a:r>
              <a:rPr b="1"/>
              <a:t>shall</a:t>
            </a:r>
            <a:r>
              <a:rPr/>
              <a:t> review standards compliance regularly - The plan </a:t>
            </a:r>
            <a:r>
              <a:rPr b="1"/>
              <a:t>shall</a:t>
            </a:r>
            <a:r>
              <a:rPr/>
              <a:t> update standards as needed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STP-010: Quality Assurance Plan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define quality objectives and metrics - The plan </a:t>
            </a:r>
            <a:r>
              <a:rPr b="1"/>
              <a:t>shall</a:t>
            </a:r>
            <a:r>
              <a:rPr/>
              <a:t> conduct reviews and audits - The plan </a:t>
            </a:r>
            <a:r>
              <a:rPr b="1"/>
              <a:t>shall</a:t>
            </a:r>
            <a:r>
              <a:rPr/>
              <a:t> implement corrective actions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STP-011: Risk Management Plan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identify and assess risks - The plan </a:t>
            </a:r>
            <a:r>
              <a:rPr b="1"/>
              <a:t>shall</a:t>
            </a:r>
            <a:r>
              <a:rPr/>
              <a:t> develop mitigation strategies - The plan </a:t>
            </a:r>
            <a:r>
              <a:rPr b="1"/>
              <a:t>shall</a:t>
            </a:r>
            <a:r>
              <a:rPr/>
              <a:t> monitor and report risks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STP</a:t>
            </a:r>
            <a:r>
              <a:rPr/>
              <a:t>: Software Test Plan</a:t>
            </a:r>
          </a:p>
          <a:p>
            <a:pPr lvl="0"/>
            <a:r>
              <a:rPr b="1"/>
              <a:t>QA</a:t>
            </a:r>
            <a:r>
              <a:rPr/>
              <a:t>: Quality Assurance</a:t>
            </a:r>
          </a:p>
          <a:p>
            <a:pPr lvl="0"/>
            <a:r>
              <a:rPr b="1"/>
              <a:t>Gantt Chart</a:t>
            </a:r>
            <a:r>
              <a:rPr/>
              <a:t>: Project schedule visualization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Plan (STP)</dc:title>
  <dc:creator>Development Team</dc:creator>
  <cp:keywords/>
  <dcterms:created xsi:type="dcterms:W3CDTF">2025-06-27T03:46:25Z</dcterms:created>
  <dcterms:modified xsi:type="dcterms:W3CDTF">2025-06-27T03:46:25Z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Test Plan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