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Transition Plan (STRP)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STRP</a:t>
            </a:r>
            <a:r>
              <a:rPr/>
              <a:t>: Software Transition Plan</a:t>
            </a:r>
          </a:p>
          <a:p>
            <a:pPr lvl="0"/>
            <a:r>
              <a:rPr b="1"/>
              <a:t>Transition</a:t>
            </a:r>
            <a:r>
              <a:rPr/>
              <a:t>: Software system transition and migration process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Transition Plan (STRP)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STRP-001: Document Identification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Document Name</a:t>
            </a:r>
            <a:r>
              <a:rPr/>
              <a:t>: [Document Name] - </a:t>
            </a:r>
            <a:r>
              <a:rPr b="1"/>
              <a:t>Document Identifier</a:t>
            </a:r>
            <a:r>
              <a:rPr/>
              <a:t>: [STRP-001]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Document Overview</a:t>
            </a:r>
          </a:p>
          <a:p>
            <a:pPr lvl="0" indent="0" marL="0">
              <a:buNone/>
            </a:pPr>
            <a:r>
              <a:rPr b="1"/>
              <a:t>STRP-002: Document Purpose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define software transition strategy and procedures - The document </a:t>
            </a:r>
            <a:r>
              <a:rPr b="1"/>
              <a:t>shall</a:t>
            </a:r>
            <a:r>
              <a:rPr/>
              <a:t> specify transition requirements and milestones - The document </a:t>
            </a:r>
            <a:r>
              <a:rPr b="1"/>
              <a:t>shall</a:t>
            </a:r>
            <a:r>
              <a:rPr/>
              <a:t> describe transition testing and validation methods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STRP-003: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Transition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STRP-004: Transition Strategy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the overall transition approach - The document </a:t>
            </a:r>
            <a:r>
              <a:rPr b="1"/>
              <a:t>shall</a:t>
            </a:r>
            <a:r>
              <a:rPr/>
              <a:t> specify transition phases and milestones - The document </a:t>
            </a:r>
            <a:r>
              <a:rPr b="1"/>
              <a:t>shall</a:t>
            </a:r>
            <a:r>
              <a:rPr/>
              <a:t> define transition success criteria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Transition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4.1 System Requirements</a:t>
            </a:r>
          </a:p>
          <a:p>
            <a:pPr lvl="0" indent="0" marL="0">
              <a:buNone/>
            </a:pPr>
            <a:r>
              <a:rPr b="1"/>
              <a:t>STRP-005: Transition Prerequisites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specify transition prerequisites and requirements - The document </a:t>
            </a:r>
            <a:r>
              <a:rPr b="1"/>
              <a:t>shall</a:t>
            </a:r>
            <a:r>
              <a:rPr/>
              <a:t> describe system readiness criteria - The document </a:t>
            </a:r>
            <a:r>
              <a:rPr b="1"/>
              <a:t>shall</a:t>
            </a:r>
            <a:r>
              <a:rPr/>
              <a:t> define transition environment requirements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4.2 Resource Requirements</a:t>
            </a:r>
          </a:p>
          <a:p>
            <a:pPr lvl="0" indent="0" marL="0">
              <a:buNone/>
            </a:pPr>
            <a:r>
              <a:rPr b="1"/>
              <a:t>STRP-006: Resource Planning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specify resource requirements for transition - The document </a:t>
            </a:r>
            <a:r>
              <a:rPr b="1"/>
              <a:t>shall</a:t>
            </a:r>
            <a:r>
              <a:rPr/>
              <a:t> describe personnel and training requirements - The document </a:t>
            </a:r>
            <a:r>
              <a:rPr b="1"/>
              <a:t>shall</a:t>
            </a:r>
            <a:r>
              <a:rPr/>
              <a:t> define infrastructure and support requirements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Transition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5.1 Pre-Transition Activities</a:t>
            </a:r>
          </a:p>
          <a:p>
            <a:pPr lvl="0" indent="0" marL="0">
              <a:buNone/>
            </a:pPr>
            <a:r>
              <a:rPr b="1"/>
              <a:t>STRP-007: Preparation Procedures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pre-transition preparation activities - The document </a:t>
            </a:r>
            <a:r>
              <a:rPr b="1"/>
              <a:t>shall</a:t>
            </a:r>
            <a:r>
              <a:rPr/>
              <a:t> specify readiness verification procedures - The document </a:t>
            </a:r>
            <a:r>
              <a:rPr b="1"/>
              <a:t>shall</a:t>
            </a:r>
            <a:r>
              <a:rPr/>
              <a:t> define backup and rollback procedures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5.2 Transition Process</a:t>
            </a:r>
          </a:p>
          <a:p>
            <a:pPr lvl="0" indent="0" marL="0">
              <a:buNone/>
            </a:pPr>
            <a:r>
              <a:rPr b="1"/>
              <a:t>STRP-008: Transition Steps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provide detailed transition procedures - The document </a:t>
            </a:r>
            <a:r>
              <a:rPr b="1"/>
              <a:t>shall</a:t>
            </a:r>
            <a:r>
              <a:rPr/>
              <a:t> specify data migration and conversion steps - The document </a:t>
            </a:r>
            <a:r>
              <a:rPr b="1"/>
              <a:t>shall</a:t>
            </a:r>
            <a:r>
              <a:rPr/>
              <a:t> describe system integration procedures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5.3 Post-Transition Activities</a:t>
            </a:r>
          </a:p>
          <a:p>
            <a:pPr lvl="0" indent="0" marL="0">
              <a:buNone/>
            </a:pPr>
            <a:r>
              <a:rPr b="1"/>
              <a:t>STRP-009: Verification Procedures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post-transition verification procedures - The document </a:t>
            </a:r>
            <a:r>
              <a:rPr b="1"/>
              <a:t>shall</a:t>
            </a:r>
            <a:r>
              <a:rPr/>
              <a:t> specify testing and validation activities - The document </a:t>
            </a:r>
            <a:r>
              <a:rPr b="1"/>
              <a:t>shall</a:t>
            </a:r>
            <a:r>
              <a:rPr/>
              <a:t> define acceptance criteria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Transition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STRP-010: Testing Strategy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describe transition testing approach - The document </a:t>
            </a:r>
            <a:r>
              <a:rPr b="1"/>
              <a:t>shall</a:t>
            </a:r>
            <a:r>
              <a:rPr/>
              <a:t> specify test environments and scenarios - The document </a:t>
            </a:r>
            <a:r>
              <a:rPr b="1"/>
              <a:t>shall</a:t>
            </a:r>
            <a:r>
              <a:rPr/>
              <a:t> define testing success criteria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STRP-011: Risk Mitigation</a:t>
            </a:r>
            <a:r>
              <a:rPr/>
              <a:t> - The document </a:t>
            </a:r>
            <a:r>
              <a:rPr b="1"/>
              <a:t>shall</a:t>
            </a:r>
            <a:r>
              <a:rPr/>
              <a:t> identify transition risks and mitigation strategies - The document </a:t>
            </a:r>
            <a:r>
              <a:rPr b="1"/>
              <a:t>shall</a:t>
            </a:r>
            <a:r>
              <a:rPr/>
              <a:t> specify contingency procedures - The document </a:t>
            </a:r>
            <a:r>
              <a:rPr b="1"/>
              <a:t>shall</a:t>
            </a:r>
            <a:r>
              <a:rPr/>
              <a:t> define escalation procedures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Transition Plan (STRP)</dc:title>
  <dc:creator>Development Team</dc:creator>
  <cp:keywords/>
  <dcterms:created xsi:type="dcterms:W3CDTF">2025-06-27T03:46:33Z</dcterms:created>
  <dcterms:modified xsi:type="dcterms:W3CDTF">2025-06-27T03:46:33Z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Software Transition Plan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