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C9995-279D-44E7-9AC4-1C6EF43F2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9018C2-1FDA-4C90-9264-6AE95CB39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C2E2A-9A4F-45ED-B2E6-B5473AD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CF1A5-D339-43F3-9E1C-A3D5BBFA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CA11F-91F0-4223-B755-F4117DEE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593F0-58B0-4541-95B7-3F960243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AABDAA-88DA-49A0-9A77-31F853D7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4905D-5552-41DA-A1B6-AC0DEE60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D88B3-9FA0-45E6-AFA2-1254C6DC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CB8E4-DCB8-4DA3-8971-A7A52D9A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48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4DFEFE-5359-4701-9952-842FF502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775A97-4279-4F56-A714-A384DAE0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9A654-1B6C-4817-A86B-9059FA3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7EF76-7E1F-4747-A4ED-9A0AD526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758DC-6A78-41AD-BBC8-627557D5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5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C2730-2331-4A2B-B6D7-1F5FDCB3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1F6BFB-1F47-4825-A530-955D6176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50C3C-B790-4501-9D0B-0C8C5567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CA3AA-D7DE-465D-A373-240987BC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C1B0A-C6B0-4734-9592-5D51E6C9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8E4B3-6ACA-4891-A815-AF8879D1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D20CA-E73C-4ED0-AFF5-4AC1569A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262D6-EC9A-456D-BB06-A0D90995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6CEF3-F6F2-4774-8FCC-F91C30EF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4DE4C0-9CCD-4343-BA4F-B979132E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41CD7-0191-48FF-9BFC-C905AC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1A379-B01E-4748-B537-B6AAB55B1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ADF7B-BEB7-41EA-A2D6-FC918F40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845C43-C184-4610-8FCD-39C5DDD1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468C-9F57-4EB2-AE61-B55FB15D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A4122A-D870-443F-8611-EF9B24C9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2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2D62C-94D9-4DBB-A455-728BFE91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3BFAF-B27F-476C-9EA5-01128058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868174-5D02-44B7-8686-CF018A7C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E3CF75-7D13-4A12-B0A0-7E34E8E7B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151CAC-3C17-4845-B044-0315D5C9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035A62-C7F9-4ABD-9DB2-B8E1FC50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BEE56C-7C92-453D-975A-AC745A42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5B46F9-C217-4666-8324-94B2F192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07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B2EB1-F3F5-41BB-8945-562985FB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CACDC-428A-49F8-9D6C-A4394939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F7F4B0-BBDA-4AF6-80FD-1783831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06E7E4-7FD0-4B23-ADDB-B810CE0F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7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42E97A-6B3B-42CA-A4DA-3A03BBD4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70A2E3-EEC1-4B20-9167-B6E4800F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FDA10F-C5B7-4D90-A8DA-DA8A9D42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6CC52-CE84-4AD4-97D8-E108C03B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E9FB5-6F04-4580-A847-3F746A25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09B38B-8BC0-4F60-972E-232216E9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C1D19C-E0CC-44A9-8FAF-CC578302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B79044-4B41-4AC5-85C5-6150F051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C83D3-ED52-43D3-BCA5-F33A1A75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5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646A0-7366-42DB-B8C3-3CE3E0B9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9594B5-F6E8-4FDD-A82A-CA0549FAF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F017D-F390-46EE-9D68-0AE5A709D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12F85-A8FE-48DB-8DE8-5A1AD7C0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7CF691-D664-49CF-8FE6-9ADF83F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A5426-0B8B-455B-B328-5E45D894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8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C653B-E7E5-46E6-9892-D38FCAF3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04549A-2114-4BC5-9D2C-D4D508DE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6848DB-9405-4CAE-9931-326B8E8FD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3E73-6757-414A-9DDB-EE334B96BB31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57CB33-F5F7-4EB8-AA9B-1F0FBED46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744C3-6F7C-41BB-8E86-394D83B7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9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E5B4D328-7B06-4F83-9E1E-ADDC71E09D59}"/>
              </a:ext>
            </a:extLst>
          </p:cNvPr>
          <p:cNvSpPr/>
          <p:nvPr/>
        </p:nvSpPr>
        <p:spPr>
          <a:xfrm>
            <a:off x="807578" y="4324171"/>
            <a:ext cx="1563880" cy="1353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207F3F-AD2B-4570-81C3-5A9CE6C7364A}"/>
              </a:ext>
            </a:extLst>
          </p:cNvPr>
          <p:cNvSpPr txBox="1"/>
          <p:nvPr/>
        </p:nvSpPr>
        <p:spPr>
          <a:xfrm>
            <a:off x="1926000" y="1856300"/>
            <a:ext cx="258083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Arduino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5BC9C8-DB2C-4580-8580-37A11C28ED0F}"/>
              </a:ext>
            </a:extLst>
          </p:cNvPr>
          <p:cNvSpPr txBox="1"/>
          <p:nvPr/>
        </p:nvSpPr>
        <p:spPr>
          <a:xfrm>
            <a:off x="7671281" y="1856300"/>
            <a:ext cx="2580830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br>
              <a:rPr lang="fr-FR" dirty="0"/>
            </a:br>
            <a:r>
              <a:rPr lang="fr-FR" dirty="0"/>
              <a:t>RaspberryPi4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CF8953-A21A-462E-AD3D-0B09C7D6CEB4}"/>
              </a:ext>
            </a:extLst>
          </p:cNvPr>
          <p:cNvSpPr txBox="1"/>
          <p:nvPr/>
        </p:nvSpPr>
        <p:spPr>
          <a:xfrm>
            <a:off x="1044722" y="4677958"/>
            <a:ext cx="108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 </a:t>
            </a:r>
            <a:r>
              <a:rPr lang="fr-FR" dirty="0" err="1"/>
              <a:t>Motor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D364313-10DB-4E37-972A-F98627A429BC}"/>
              </a:ext>
            </a:extLst>
          </p:cNvPr>
          <p:cNvSpPr/>
          <p:nvPr/>
        </p:nvSpPr>
        <p:spPr>
          <a:xfrm>
            <a:off x="3772967" y="4324171"/>
            <a:ext cx="1563880" cy="1353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D602F6D-D691-4BB2-AF03-AE60FF3B84DD}"/>
              </a:ext>
            </a:extLst>
          </p:cNvPr>
          <p:cNvSpPr txBox="1"/>
          <p:nvPr/>
        </p:nvSpPr>
        <p:spPr>
          <a:xfrm>
            <a:off x="3820324" y="4816458"/>
            <a:ext cx="14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ServoMotor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2467D0B-D806-414F-935D-B4D19284D9C7}"/>
              </a:ext>
            </a:extLst>
          </p:cNvPr>
          <p:cNvSpPr/>
          <p:nvPr/>
        </p:nvSpPr>
        <p:spPr>
          <a:xfrm>
            <a:off x="2732866" y="4312256"/>
            <a:ext cx="967098" cy="1353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F4D2E-F291-45C0-AF30-F31BDC79FAD2}"/>
              </a:ext>
            </a:extLst>
          </p:cNvPr>
          <p:cNvSpPr txBox="1"/>
          <p:nvPr/>
        </p:nvSpPr>
        <p:spPr>
          <a:xfrm>
            <a:off x="2756379" y="4677957"/>
            <a:ext cx="9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Speed</a:t>
            </a:r>
          </a:p>
          <a:p>
            <a:pPr algn="ctr"/>
            <a:r>
              <a:rPr lang="fr-FR" dirty="0" err="1"/>
              <a:t>Sensor</a:t>
            </a:r>
            <a:endParaRPr 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0F5AE55-78ED-46C8-B0B6-5974E65CEE25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 flipV="1">
            <a:off x="2371458" y="5001123"/>
            <a:ext cx="384921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FD2FD6D-C555-4727-8049-504F0E6BFA55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216415" y="2779630"/>
            <a:ext cx="0" cy="15326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48BACBF-7FB4-4F0A-AC79-670C6190B12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89518" y="2779630"/>
            <a:ext cx="1626897" cy="154454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C1524B-1543-4ABB-9FE3-E37CD772556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3216415" y="2779630"/>
            <a:ext cx="1338492" cy="15445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33B49E5-F243-429D-9CD8-E23072EB726B}"/>
              </a:ext>
            </a:extLst>
          </p:cNvPr>
          <p:cNvCxnSpPr>
            <a:cxnSpLocks/>
          </p:cNvCxnSpPr>
          <p:nvPr/>
        </p:nvCxnSpPr>
        <p:spPr>
          <a:xfrm flipH="1">
            <a:off x="4506830" y="2241053"/>
            <a:ext cx="31644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0AF706B-34CF-438B-BE67-A714F55594AC}"/>
              </a:ext>
            </a:extLst>
          </p:cNvPr>
          <p:cNvCxnSpPr>
            <a:cxnSpLocks/>
          </p:cNvCxnSpPr>
          <p:nvPr/>
        </p:nvCxnSpPr>
        <p:spPr>
          <a:xfrm>
            <a:off x="4506830" y="2411971"/>
            <a:ext cx="316445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76DED2E-711D-4581-8A12-FD0F81BF0D47}"/>
              </a:ext>
            </a:extLst>
          </p:cNvPr>
          <p:cNvSpPr txBox="1"/>
          <p:nvPr/>
        </p:nvSpPr>
        <p:spPr>
          <a:xfrm>
            <a:off x="4344457" y="348570"/>
            <a:ext cx="3164451" cy="5847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Hardware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5A60236-810D-4302-AF81-D157D6270FB1}"/>
              </a:ext>
            </a:extLst>
          </p:cNvPr>
          <p:cNvSpPr txBox="1"/>
          <p:nvPr/>
        </p:nvSpPr>
        <p:spPr>
          <a:xfrm>
            <a:off x="8144144" y="2892464"/>
            <a:ext cx="1635104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Control </a:t>
            </a:r>
            <a:r>
              <a:rPr lang="fr-FR" dirty="0" err="1"/>
              <a:t>loop</a:t>
            </a:r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D79D47C-00B1-4415-BC84-1A2ACD5903EE}"/>
              </a:ext>
            </a:extLst>
          </p:cNvPr>
          <p:cNvSpPr/>
          <p:nvPr/>
        </p:nvSpPr>
        <p:spPr>
          <a:xfrm>
            <a:off x="8283050" y="4324171"/>
            <a:ext cx="1357292" cy="1353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95B1549-7CA6-4E55-82E6-E6EA07A927AD}"/>
              </a:ext>
            </a:extLst>
          </p:cNvPr>
          <p:cNvSpPr txBox="1"/>
          <p:nvPr/>
        </p:nvSpPr>
        <p:spPr>
          <a:xfrm>
            <a:off x="8501660" y="4689872"/>
            <a:ext cx="9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USB</a:t>
            </a:r>
            <a:br>
              <a:rPr lang="fr-FR" dirty="0"/>
            </a:br>
            <a:r>
              <a:rPr lang="fr-FR" dirty="0"/>
              <a:t>Camera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EE682AA-9E04-43DC-B863-2D0261ABEB64}"/>
              </a:ext>
            </a:extLst>
          </p:cNvPr>
          <p:cNvCxnSpPr>
            <a:cxnSpLocks/>
            <a:stCxn id="43" idx="0"/>
            <a:endCxn id="9" idx="2"/>
          </p:cNvCxnSpPr>
          <p:nvPr/>
        </p:nvCxnSpPr>
        <p:spPr>
          <a:xfrm flipV="1">
            <a:off x="8961696" y="3610626"/>
            <a:ext cx="0" cy="7135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CA2BC754-5A7D-44C7-8ABE-B38137DD3E15}"/>
              </a:ext>
            </a:extLst>
          </p:cNvPr>
          <p:cNvSpPr txBox="1"/>
          <p:nvPr/>
        </p:nvSpPr>
        <p:spPr>
          <a:xfrm>
            <a:off x="6084609" y="2468858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Speed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E196CD9-8F6B-4E04-BC27-C57DBC4CC10B}"/>
              </a:ext>
            </a:extLst>
          </p:cNvPr>
          <p:cNvSpPr txBox="1"/>
          <p:nvPr/>
        </p:nvSpPr>
        <p:spPr>
          <a:xfrm>
            <a:off x="8974516" y="3953508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A206AE2-E05C-4374-B7D2-0940F9F49208}"/>
              </a:ext>
            </a:extLst>
          </p:cNvPr>
          <p:cNvSpPr txBox="1"/>
          <p:nvPr/>
        </p:nvSpPr>
        <p:spPr>
          <a:xfrm>
            <a:off x="2858839" y="3149935"/>
            <a:ext cx="369332" cy="714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/>
              <a:t>Speed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479B102-99E8-4051-9671-BC1D4903A04A}"/>
              </a:ext>
            </a:extLst>
          </p:cNvPr>
          <p:cNvSpPr txBox="1"/>
          <p:nvPr/>
        </p:nvSpPr>
        <p:spPr>
          <a:xfrm>
            <a:off x="1875315" y="2994917"/>
            <a:ext cx="67663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47F518E-68BF-40D5-83C9-E00528505D3C}"/>
              </a:ext>
            </a:extLst>
          </p:cNvPr>
          <p:cNvSpPr txBox="1"/>
          <p:nvPr/>
        </p:nvSpPr>
        <p:spPr>
          <a:xfrm>
            <a:off x="3842363" y="2971540"/>
            <a:ext cx="68855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endParaRPr lang="fr-FR" sz="1200" i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119ADA4-8789-45A1-A4DF-A9CB45780E4F}"/>
              </a:ext>
            </a:extLst>
          </p:cNvPr>
          <p:cNvSpPr txBox="1"/>
          <p:nvPr/>
        </p:nvSpPr>
        <p:spPr>
          <a:xfrm>
            <a:off x="5400503" y="1873395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and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17278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93F0DDB8-E9E4-46A4-814B-47B6E9A73E7A}"/>
              </a:ext>
            </a:extLst>
          </p:cNvPr>
          <p:cNvSpPr txBox="1"/>
          <p:nvPr/>
        </p:nvSpPr>
        <p:spPr>
          <a:xfrm>
            <a:off x="4344457" y="348569"/>
            <a:ext cx="3164450" cy="5847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Control </a:t>
            </a:r>
            <a:r>
              <a:rPr lang="fr-FR" sz="3200" dirty="0" err="1"/>
              <a:t>loop</a:t>
            </a:r>
            <a:endParaRPr lang="fr-FR" sz="3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42E6B2-4199-4D10-B97D-19E20720978B}"/>
              </a:ext>
            </a:extLst>
          </p:cNvPr>
          <p:cNvSpPr txBox="1"/>
          <p:nvPr/>
        </p:nvSpPr>
        <p:spPr>
          <a:xfrm>
            <a:off x="4636267" y="2967335"/>
            <a:ext cx="2580830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Memory</a:t>
            </a:r>
          </a:p>
          <a:p>
            <a:pPr algn="ctr"/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B4901BF-773D-4B81-A9B9-07308EEE706C}"/>
              </a:ext>
            </a:extLst>
          </p:cNvPr>
          <p:cNvCxnSpPr>
            <a:cxnSpLocks/>
          </p:cNvCxnSpPr>
          <p:nvPr/>
        </p:nvCxnSpPr>
        <p:spPr>
          <a:xfrm flipV="1">
            <a:off x="6029233" y="3890665"/>
            <a:ext cx="0" cy="12966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4CA4BDE-CF20-402C-A643-9F4F88F196EF}"/>
              </a:ext>
            </a:extLst>
          </p:cNvPr>
          <p:cNvCxnSpPr>
            <a:cxnSpLocks/>
          </p:cNvCxnSpPr>
          <p:nvPr/>
        </p:nvCxnSpPr>
        <p:spPr>
          <a:xfrm>
            <a:off x="3862699" y="3429000"/>
            <a:ext cx="77356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004B327-0A4C-477A-8975-9B503F707C9C}"/>
              </a:ext>
            </a:extLst>
          </p:cNvPr>
          <p:cNvCxnSpPr>
            <a:cxnSpLocks/>
          </p:cNvCxnSpPr>
          <p:nvPr/>
        </p:nvCxnSpPr>
        <p:spPr>
          <a:xfrm>
            <a:off x="5811140" y="3890665"/>
            <a:ext cx="0" cy="12966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AB6BFD3-4357-457B-9019-05C9BB85E55D}"/>
              </a:ext>
            </a:extLst>
          </p:cNvPr>
          <p:cNvSpPr txBox="1"/>
          <p:nvPr/>
        </p:nvSpPr>
        <p:spPr>
          <a:xfrm>
            <a:off x="5408382" y="3890665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82EF1D-2027-4E44-8732-058D3BDD367C}"/>
              </a:ext>
            </a:extLst>
          </p:cNvPr>
          <p:cNvSpPr txBox="1"/>
          <p:nvPr/>
        </p:nvSpPr>
        <p:spPr>
          <a:xfrm>
            <a:off x="1281869" y="2967335"/>
            <a:ext cx="258083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Camera Class</a:t>
            </a:r>
          </a:p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008DFA-CEB4-494C-A0BC-66E8D3D72793}"/>
              </a:ext>
            </a:extLst>
          </p:cNvPr>
          <p:cNvSpPr txBox="1"/>
          <p:nvPr/>
        </p:nvSpPr>
        <p:spPr>
          <a:xfrm>
            <a:off x="4636267" y="5187297"/>
            <a:ext cx="258083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Serial Class</a:t>
            </a:r>
          </a:p>
          <a:p>
            <a:pPr algn="ctr"/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1ECE3D7-42E2-47A5-8F55-1D99D6C0166A}"/>
              </a:ext>
            </a:extLst>
          </p:cNvPr>
          <p:cNvCxnSpPr>
            <a:cxnSpLocks/>
          </p:cNvCxnSpPr>
          <p:nvPr/>
        </p:nvCxnSpPr>
        <p:spPr>
          <a:xfrm>
            <a:off x="3862699" y="5537676"/>
            <a:ext cx="77356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5792443-39DA-47E1-8462-32CF2E62FE37}"/>
              </a:ext>
            </a:extLst>
          </p:cNvPr>
          <p:cNvCxnSpPr>
            <a:cxnSpLocks/>
          </p:cNvCxnSpPr>
          <p:nvPr/>
        </p:nvCxnSpPr>
        <p:spPr>
          <a:xfrm flipH="1">
            <a:off x="3862699" y="5768604"/>
            <a:ext cx="7735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A0344C26-A1C4-42DE-AA72-CA5276319535}"/>
              </a:ext>
            </a:extLst>
          </p:cNvPr>
          <p:cNvSpPr txBox="1"/>
          <p:nvPr/>
        </p:nvSpPr>
        <p:spPr>
          <a:xfrm>
            <a:off x="1281869" y="5187297"/>
            <a:ext cx="258083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Arduino</a:t>
            </a:r>
          </a:p>
          <a:p>
            <a:pPr algn="ctr"/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77AB814-D586-4242-84F8-868FD1A2A27A}"/>
              </a:ext>
            </a:extLst>
          </p:cNvPr>
          <p:cNvSpPr txBox="1"/>
          <p:nvPr/>
        </p:nvSpPr>
        <p:spPr>
          <a:xfrm>
            <a:off x="6062660" y="4181695"/>
            <a:ext cx="369332" cy="714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/>
              <a:t>Speed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4FC3D3F-4457-4F62-A199-8B8D4917BE9F}"/>
              </a:ext>
            </a:extLst>
          </p:cNvPr>
          <p:cNvSpPr txBox="1"/>
          <p:nvPr/>
        </p:nvSpPr>
        <p:spPr>
          <a:xfrm>
            <a:off x="3847117" y="3059573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410C386-7B47-40BA-9F49-AC4C282954F4}"/>
              </a:ext>
            </a:extLst>
          </p:cNvPr>
          <p:cNvCxnSpPr>
            <a:cxnSpLocks/>
          </p:cNvCxnSpPr>
          <p:nvPr/>
        </p:nvCxnSpPr>
        <p:spPr>
          <a:xfrm flipH="1">
            <a:off x="7217097" y="3315770"/>
            <a:ext cx="14483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99FA192-C631-4181-BF60-7FD213A920E8}"/>
              </a:ext>
            </a:extLst>
          </p:cNvPr>
          <p:cNvCxnSpPr>
            <a:cxnSpLocks/>
          </p:cNvCxnSpPr>
          <p:nvPr/>
        </p:nvCxnSpPr>
        <p:spPr>
          <a:xfrm>
            <a:off x="7217097" y="3529414"/>
            <a:ext cx="14483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7CF1E176-A83F-4EB7-AEFF-9B7265912324}"/>
              </a:ext>
            </a:extLst>
          </p:cNvPr>
          <p:cNvSpPr txBox="1"/>
          <p:nvPr/>
        </p:nvSpPr>
        <p:spPr>
          <a:xfrm>
            <a:off x="7266496" y="2963627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583D07B-5243-4B59-827F-F49D28398B1A}"/>
              </a:ext>
            </a:extLst>
          </p:cNvPr>
          <p:cNvSpPr txBox="1"/>
          <p:nvPr/>
        </p:nvSpPr>
        <p:spPr>
          <a:xfrm>
            <a:off x="8665436" y="2921073"/>
            <a:ext cx="258083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DeepLearning</a:t>
            </a:r>
            <a:r>
              <a:rPr lang="fr-FR" dirty="0"/>
              <a:t> Model</a:t>
            </a:r>
          </a:p>
          <a:p>
            <a:pPr algn="ctr"/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F981BB2-30E6-43AC-B972-7464800B3E1B}"/>
              </a:ext>
            </a:extLst>
          </p:cNvPr>
          <p:cNvSpPr txBox="1"/>
          <p:nvPr/>
        </p:nvSpPr>
        <p:spPr>
          <a:xfrm>
            <a:off x="7266496" y="3604376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Image / speed</a:t>
            </a:r>
          </a:p>
        </p:txBody>
      </p:sp>
    </p:spTree>
    <p:extLst>
      <p:ext uri="{BB962C8B-B14F-4D97-AF65-F5344CB8AC3E}">
        <p14:creationId xmlns:p14="http://schemas.microsoft.com/office/powerpoint/2010/main" val="11341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21D7E30-0E2F-43DF-9B09-A131000CA574}"/>
              </a:ext>
            </a:extLst>
          </p:cNvPr>
          <p:cNvSpPr txBox="1"/>
          <p:nvPr/>
        </p:nvSpPr>
        <p:spPr>
          <a:xfrm>
            <a:off x="7463211" y="434029"/>
            <a:ext cx="4218890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TinkerCad</a:t>
            </a:r>
            <a:endParaRPr lang="fr-FR" sz="3200" dirty="0"/>
          </a:p>
          <a:p>
            <a:pPr algn="ctr"/>
            <a:r>
              <a:rPr lang="fr-FR" sz="3200" dirty="0"/>
              <a:t>simulation of the </a:t>
            </a:r>
            <a:r>
              <a:rPr lang="fr-FR" sz="3200" dirty="0" err="1"/>
              <a:t>low</a:t>
            </a:r>
            <a:r>
              <a:rPr lang="fr-FR" sz="3200" dirty="0"/>
              <a:t> </a:t>
            </a:r>
            <a:r>
              <a:rPr lang="fr-FR" sz="3200" dirty="0" err="1"/>
              <a:t>level</a:t>
            </a:r>
            <a:r>
              <a:rPr lang="fr-FR" sz="3200" dirty="0"/>
              <a:t> Arduino code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D685DB9-A037-4CF3-86F5-6EED46551E71}"/>
              </a:ext>
            </a:extLst>
          </p:cNvPr>
          <p:cNvGrpSpPr/>
          <p:nvPr/>
        </p:nvGrpSpPr>
        <p:grpSpPr>
          <a:xfrm>
            <a:off x="692211" y="0"/>
            <a:ext cx="6262007" cy="6858000"/>
            <a:chOff x="0" y="0"/>
            <a:chExt cx="6262007" cy="68580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224A6DF-7D30-4CDA-AD74-DF739221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262007" cy="6858000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3E9406B-0937-4A43-9BAE-EB6D1EE7084B}"/>
                </a:ext>
              </a:extLst>
            </p:cNvPr>
            <p:cNvSpPr txBox="1"/>
            <p:nvPr/>
          </p:nvSpPr>
          <p:spPr>
            <a:xfrm>
              <a:off x="213645" y="1360648"/>
              <a:ext cx="1676447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Arduino to </a:t>
              </a:r>
              <a:r>
                <a:rPr lang="fr-FR" sz="1200" i="1" dirty="0" err="1"/>
                <a:t>send</a:t>
              </a:r>
              <a:r>
                <a:rPr lang="fr-FR" sz="1200" i="1" dirty="0"/>
                <a:t> </a:t>
              </a:r>
              <a:r>
                <a:rPr lang="fr-FR" sz="1200" i="1" dirty="0" err="1"/>
                <a:t>steering</a:t>
              </a:r>
              <a:r>
                <a:rPr lang="fr-FR" sz="1200" i="1" dirty="0"/>
                <a:t> and </a:t>
              </a:r>
              <a:r>
                <a:rPr lang="fr-FR" sz="1200" i="1" dirty="0" err="1"/>
                <a:t>throttle</a:t>
              </a:r>
              <a:endParaRPr lang="fr-FR" sz="1200" i="1" dirty="0"/>
            </a:p>
            <a:p>
              <a:pPr algn="ctr"/>
              <a:r>
                <a:rPr lang="fr-FR" sz="1200" i="1" dirty="0"/>
                <a:t>(</a:t>
              </a:r>
              <a:r>
                <a:rPr lang="fr-FR" sz="1200" i="1" dirty="0" err="1"/>
                <a:t>simulating</a:t>
              </a:r>
              <a:r>
                <a:rPr lang="fr-FR" sz="1200" i="1" dirty="0"/>
                <a:t> </a:t>
              </a:r>
              <a:r>
                <a:rPr lang="fr-FR" sz="1200" i="1" dirty="0" err="1"/>
                <a:t>raspberryPi</a:t>
              </a:r>
              <a:r>
                <a:rPr lang="fr-FR" sz="1200" i="1" dirty="0"/>
                <a:t>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6151856-05B7-43F9-9D1A-C8566BA4BCBE}"/>
                </a:ext>
              </a:extLst>
            </p:cNvPr>
            <p:cNvSpPr txBox="1"/>
            <p:nvPr/>
          </p:nvSpPr>
          <p:spPr>
            <a:xfrm>
              <a:off x="324300" y="3726408"/>
              <a:ext cx="1565792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Arduino to </a:t>
              </a:r>
              <a:r>
                <a:rPr lang="fr-FR" sz="1200" i="1" dirty="0" err="1"/>
                <a:t>receive</a:t>
              </a:r>
              <a:r>
                <a:rPr lang="fr-FR" sz="1200" i="1" dirty="0"/>
                <a:t> </a:t>
              </a:r>
              <a:r>
                <a:rPr lang="fr-FR" sz="1200" i="1" dirty="0" err="1"/>
                <a:t>steering</a:t>
              </a:r>
              <a:r>
                <a:rPr lang="fr-FR" sz="1200" i="1" dirty="0"/>
                <a:t> and </a:t>
              </a:r>
              <a:r>
                <a:rPr lang="fr-FR" sz="1200" i="1" dirty="0" err="1"/>
                <a:t>throttle</a:t>
              </a:r>
              <a:endParaRPr lang="fr-FR" sz="1200" i="1" dirty="0"/>
            </a:p>
            <a:p>
              <a:pPr algn="ctr"/>
              <a:r>
                <a:rPr lang="fr-FR" sz="1200" i="1" dirty="0"/>
                <a:t>and </a:t>
              </a:r>
              <a:r>
                <a:rPr lang="fr-FR" sz="1200" i="1" dirty="0" err="1"/>
                <a:t>send</a:t>
              </a:r>
              <a:r>
                <a:rPr lang="fr-FR" sz="1200" i="1" dirty="0"/>
                <a:t> back speed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7C23882-2B66-49BF-BBFD-0B4E3D7D1675}"/>
                </a:ext>
              </a:extLst>
            </p:cNvPr>
            <p:cNvSpPr txBox="1"/>
            <p:nvPr/>
          </p:nvSpPr>
          <p:spPr>
            <a:xfrm rot="16200000">
              <a:off x="3775378" y="1533182"/>
              <a:ext cx="1565792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Serial communication</a:t>
              </a: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F33AC951-9EB9-4603-BB66-9B9CB73D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36" y="4956684"/>
            <a:ext cx="4364840" cy="141194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D94DC8F-5AA1-4439-AD8C-35E9DA1D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347" y="3085916"/>
            <a:ext cx="4331524" cy="141772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3EA7792-59D6-4769-886E-851301D8520A}"/>
              </a:ext>
            </a:extLst>
          </p:cNvPr>
          <p:cNvSpPr txBox="1"/>
          <p:nvPr/>
        </p:nvSpPr>
        <p:spPr>
          <a:xfrm>
            <a:off x="7632481" y="2771367"/>
            <a:ext cx="386730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Serial Output of Arduino(1) (</a:t>
            </a:r>
            <a:r>
              <a:rPr lang="fr-FR" sz="1200" i="1" dirty="0" err="1"/>
              <a:t>steering</a:t>
            </a:r>
            <a:r>
              <a:rPr lang="fr-FR" sz="1200" i="1" dirty="0"/>
              <a:t> /</a:t>
            </a:r>
            <a:r>
              <a:rPr lang="fr-FR" sz="1200" i="1" dirty="0" err="1"/>
              <a:t>throttle</a:t>
            </a:r>
            <a:r>
              <a:rPr lang="fr-FR" sz="1200" i="1" dirty="0"/>
              <a:t> output)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A9C909-4F29-47A6-8974-10969AA3D491}"/>
              </a:ext>
            </a:extLst>
          </p:cNvPr>
          <p:cNvSpPr txBox="1"/>
          <p:nvPr/>
        </p:nvSpPr>
        <p:spPr>
          <a:xfrm>
            <a:off x="7942580" y="4679685"/>
            <a:ext cx="32601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Serial Output of Arduino(2) (speed </a:t>
            </a:r>
            <a:r>
              <a:rPr lang="fr-FR" sz="1200" i="1" dirty="0" err="1"/>
              <a:t>sensor</a:t>
            </a:r>
            <a:r>
              <a:rPr lang="fr-FR" sz="1200" i="1" dirty="0"/>
              <a:t> signal)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1E193E-E7C7-44F0-9403-C33207642685}"/>
              </a:ext>
            </a:extLst>
          </p:cNvPr>
          <p:cNvSpPr txBox="1"/>
          <p:nvPr/>
        </p:nvSpPr>
        <p:spPr>
          <a:xfrm>
            <a:off x="3202468" y="3587908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Arduino(2)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5E7173-5978-4612-99BF-39FE45A33BBF}"/>
              </a:ext>
            </a:extLst>
          </p:cNvPr>
          <p:cNvSpPr txBox="1"/>
          <p:nvPr/>
        </p:nvSpPr>
        <p:spPr>
          <a:xfrm>
            <a:off x="3202468" y="1123189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Arduino(1)</a:t>
            </a:r>
          </a:p>
        </p:txBody>
      </p:sp>
    </p:spTree>
    <p:extLst>
      <p:ext uri="{BB962C8B-B14F-4D97-AF65-F5344CB8AC3E}">
        <p14:creationId xmlns:p14="http://schemas.microsoft.com/office/powerpoint/2010/main" val="10654519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106</Words>
  <Application>Microsoft Office PowerPoint</Application>
  <PresentationFormat>Grand écran</PresentationFormat>
  <Paragraphs>45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Ellerbach</dc:creator>
  <cp:lastModifiedBy>Maxime Ellerbach</cp:lastModifiedBy>
  <cp:revision>3</cp:revision>
  <dcterms:created xsi:type="dcterms:W3CDTF">2022-02-20T20:42:13Z</dcterms:created>
  <dcterms:modified xsi:type="dcterms:W3CDTF">2022-02-20T22:00:40Z</dcterms:modified>
</cp:coreProperties>
</file>