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6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1:27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7395,'7'-11'2656,"20"-10"-2724,-3 3 55,-16 10 169,-11 4 438,4 6 783,-1-1-1361,-1 0 0,1 0 0,-1 1 1,1-1-1,-1 0 0,1 0 1,0 0-1,0 1 0,0-1 1,0 0-1,0 0 0,0 1 0,0-1 1,0 0-1,0 0 0,1 0 1,-1 1-1,0-1 0,1 0 1,-1 0-1,1 0 0,-1 0 0,1 0 1,0 0-1,0 2 0,7 14-18,-1 0-1,0 0 0,-2 1 0,7 36 1,5 85 62,-3-15 40,-5-74-73,26 143-11,-32-181-237,-1 0 0,-1 1 0,0-1 0,0 0 0,-2 17 0,1-29 164,1 1-1,-1-1 1,0 1 0,0-1-1,0 1 1,0-1 0,0 1-1,0-1 1,0 1 0,-1-1-1,1 1 1,0-1 0,0 1-1,0-1 1,0 1 0,-1-1-1,1 1 1,0-1 0,0 0-1,-1 1 1,1-1 0,0 1-1,-1-1 1,1 0 0,-1 1-1,1-1 1,0 0 0,-1 1-1,1-1 1,-1 0 0,1 0-1,-1 1 1,1-1 0,-1 0-1,1 0 1,-1 0 0,1 0-1,-1 0 1,1 0 0,-2 0-1,-39-17-4509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1:31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1 6963,'-4'4'418,"1"0"0,0 0 1,1 0-1,-1 1 0,1-1 0,0 1 0,0-1 0,0 1 0,-1 5 0,3-8-322,-153 475 1884,129-373-1617,4 0-1,-11 189 1,31-252-289,1 0 0,2 0 0,10 52 1,-9-74-57,0 1 0,2-1 1,0 0-1,1-1 0,1 0 1,1 0-1,0 0 0,23 30 0,-28-44-19,0 1-1,0-1 0,0 0 0,1 0 1,0 0-1,0 0 0,0-1 0,0 0 0,0 0 1,1 0-1,11 3 0,-4-2-69,1-2 1,0 0-1,24 1 0,-24-3-30,7 9-377,-18-1-2171,-25-22-1673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5:43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10 180 6435,'-1'-3'124,"-1"0"-1,1 1 1,0-1 0,0 0 0,0 0-1,0 0 1,0-1 0,1 1-1,-1 0 1,1 0 0,0 0 0,0 0-1,0 0 1,1-1 0,-1 1-1,1 0 1,-1 0 0,1 0 0,0 0-1,0 0 1,1 0 0,-1 0-1,0 1 1,1-1 0,0 0 0,3-4-1,4-4-194,0-1 0,0 2 0,1-1 0,20-16 0,-27 25 85,-1 0 0,1-1 1,0 1-1,0 0 0,0 0 0,0 1 0,0-1 0,0 1 0,1-1 0,-1 1 0,0 0 0,1 0 0,-1 1 0,1-1 1,-1 1-1,1 0 0,-1 0 0,1 0 0,0 0 0,-1 0 0,1 1 0,-1-1 0,0 1 0,1 0 0,-1 0 0,0 1 0,1-1 1,-1 1-1,0-1 0,0 1 0,0 0 0,0 0 0,0 0 0,-1 1 0,4 3 0,-1 0 79,1 1 0,-2 0 0,1 0-1,-1 0 1,0 1 0,-1 0 0,0 0 0,0 0-1,0 0 1,-1 0 0,0 0 0,-1 0 0,0 1-1,0 13 1,-1 16 105,-7 71-1,5-95-111,2-5 42,-1 1 1,-1-1-1,1 1 0,-2-1 1,1 0-1,-1 0 0,0 0 1,-1 0-1,0 0 0,-1-1 1,0 0-1,0 0 0,-1 0 0,1 0 1,-2-1-1,1 0 0,-1 0 1,0-1-1,-1 0 0,-15 10 1,23-16-129,0 0 0,0 0 0,1 0 0,-1 1 0,0-1 0,0 0 0,0 0 0,0 0 0,0 0 0,0 0 0,0 0 0,0 0 0,0 0 0,0 0 0,0 0 0,0 0 0,1 1 0,-1-1 0,0 0 0,0 0 0,0 0 0,0 0 0,0 0 0,0 0 0,0 0 0,0 0 0,0 1 0,0-1 0,0 0 0,0 0 0,0 0 0,0 0 0,0 0 0,0 0 0,0 0 0,0 0 0,0 1 0,0-1 0,-1 0 0,1 0 0,0 0 0,0 0 0,0 0 0,0 0 0,0 0 0,0 0 0,0 0 0,0 0 0,0 1 0,0-1 0,0 0 0,0 0 0,-1 0 0,1 0 0,0 0 0,0 0 0,0 0 0,0 0 0,0 0 0,0 0 0,0 0 0,0 0 0,-1 0 0,17 0-352,23-6-198,-27 2 370,0 1 1,0 1 0,0 0-1,0 1 1,0 0-1,1 1 1,-1 0-1,0 1 1,0 0-1,0 1 1,0 1 0,0 0-1,0 0 1,-1 1-1,1 0 1,-1 1-1,0 1 1,0 0-1,-1 0 1,0 1 0,0 0-1,17 17 1,-23-21 231,-1 1 0,0 0 1,0 0-1,0 1 0,0-1 0,0 0 1,-1 1-1,0 0 0,0-1 1,0 1-1,-1 0 0,0 0 1,1 0-1,-2 0 0,1 0 1,-1 0-1,1 1 0,-1-1 0,-1 0 1,1 0-1,-1 0 0,0 0 1,0 0-1,0 0 0,-1 0 1,0 0-1,0-1 0,0 1 1,0 0-1,-1-1 0,0 0 0,0 1 1,0-1-1,0-1 0,-1 1 1,1 0-1,-8 4 0,-7 10 361,2-4-69,0 0 0,-24 17 0,34-28-291,1 1-1,-1-1 0,0 0 0,0-1 0,0 0 1,0 0-1,0 0 0,0-1 0,-1 1 0,1-1 1,-1-1-1,-9 0 0,2-1 36,0-1-1,1 0 1,-19-6-1,29 7-129,-1-1-1,1 1 1,0 0-1,0-1 0,-1 0 1,1 0-1,0 0 1,-5-5-1,8 7-36,-1-1 0,0 0 0,0 0 0,1 0 0,-1 0 0,1 0 0,-1 0 0,1 0 0,-1 0 0,1 0 0,0-1 0,-1 1 1,1 0-1,0 0 0,0 0 0,0 0 0,0 0 0,0 0 0,0-1 0,0 1 0,0 0 0,0 0 0,1 0 0,-1 0 0,0 0 0,1 0 0,0-2 0,15-31-2722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5:44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6531,'6'46'2721,"24"2"-1920,12 9-33,-12 18-48,3 20-304,-9 37-79,-12 8-33,0-5 48,-18 6-192,-6-12-160,-18 12-160,-6-15-945,-6-12-1888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5:45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9492,'3'-3'1297,"3"6"-1153,3 8-144,6-3-48,-6 3-304,-3-3-32,6 5 80,-12-5 223,3 0 81,-15-2-16,12 18-80,-3 19-704,-3 11-1345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5:46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7988,'3'5'1456,"0"-5"-623,0 0-97,0 16-432,6 6-192,0-6-112,-9 6 0,3-17-64,-3 19-176,0 3-256,3-8-417,3 5-527,-3 6-2066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5:46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7059,'6'8'2577,"-6"-3"-1280,6-5-433,-3 8-415,0-2-321,0-3-96,0 5-32,0 2-176,6 7-625,-6 7-896,-21 11-1472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5:47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1 5154,'-4'3'5332,"-23"19"-4045,14-6-1127,1 1-1,0 0 1,1 1-1,-10 23 1,0-2 16,-19 32 147,3 2-1,-50 145 0,76-180-235,1 1 0,1 0 0,3 1 0,1-1 0,2 1 0,1 0 0,3 1 0,5 39 0,-2-46-176,3 0-1,0 0 1,2-1-1,2 0 1,1-1-1,1 0 1,2-1-1,1 0 1,1-2-1,23 30 1,-33-49-236,1 0 0,0 0 1,1-1-1,0 0 0,0-1 0,1 1 0,0-2 1,1 0-1,0 0 0,0-1 0,0 0 1,0-1-1,1 0 0,22 6 0,-30-11-154,0 0 0,0 1 0,0-2 0,-1 1 0,1 0 0,0-1 0,0 0 0,6-2-1,-10 3 457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5:48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0 156 7748,'12'-22'925,"-8"14"-918,0-1 0,0 1 0,1 0 0,-1 1 0,2-1 0,-1 1 0,1 0 0,1 0 0,-1 1 0,1 0 0,0 0 0,0 0 0,1 1 0,-1 0 0,12-5 0,-11 6-63,0 1-1,0 0 1,0 0-1,0 1 1,0 0-1,1 1 0,-1 0 1,1 0-1,-1 0 1,1 1-1,-1 1 1,1-1-1,-1 1 1,14 4-1,-16-3 61,0 0 0,0 1 1,-1 0-1,1 0 0,-1 1 0,0 0 0,0-1 1,0 2-1,0-1 0,-1 0 0,1 1 0,-1 0 0,-1 0 1,1 0-1,-1 1 0,1-1 0,-1 1 0,-1 0 1,1 0-1,2 10 0,-3-5 103,1 0 0,-2 0 0,0 0 0,0 1 0,-1-1-1,0 1 1,-1-1 0,0 0 0,-1 0 0,0 1 0,0-1 0,-2-1 0,1 1 0,-1 0 0,-1-1 0,-6 11-1,6-12 42,0 0 1,0 0-1,-1-1 0,0 0 0,-1 0 0,0-1 0,0 1 0,0-1 0,-1-1 0,0 0 0,0 0 0,-1 0 0,0-1 0,0-1 0,0 1 0,0-1 0,-20 5 0,-10-3 391,27-4-382,44-4-957,-4 0 494,1 1 0,0 2 0,0 1 0,-1 1 0,1 2 1,-1 1-1,0 0 0,50 21 0,-75-26 301,-1 0-1,1 0 1,-1 0 0,0 0 0,1 0 0,-1 0 0,0 1 0,0-1 0,1 1-1,-1 0 1,0 0 0,-1-1 0,1 1 0,0 0 0,-1 1 0,1-1 0,-1 0-1,1 0 1,-1 1 0,0-1 0,0 0 0,0 1 0,0-1 0,-1 1-1,1 0 1,-1-1 0,1 1 0,-1-1 0,0 1 0,0 0 0,0-1 0,0 1-1,-1 0 1,1-1 0,-1 1 0,0-1 0,1 1 0,-3 3 0,0 1 129,-1-1 0,0 1 0,-1-1 0,1 1 0,-1-1 1,-1-1-1,1 1 0,-1-1 0,0 0 0,0 0 0,0-1 1,-7 5-1,-16 6 228,0-1 0,-1-1 0,0-2 0,-1-1 1,0-1-1,-1-2 0,-59 6 0,82-10-336,9-3-30,-1 0 0,1 1 0,-1-1 0,1 0 0,0 1 0,-1-1 0,1 0 0,-1 0-1,1 0 1,-1 0 0,1 1 0,-1-1 0,1 0 0,-1 0 0,1 0 0,-1 0 0,1 0 0,-1 0 0,1 0 0,-1 0-1,1 0 1,-1-1 0,1 1 0,-1 0 0,1 0 0,-1 0 0,1-1 0,-1 1 0,1 0 0,0 0 0,-1-1 0,1 1 0,-1 0-1,1-1 1,0 1 0,-1 0 0,1-1 0,0 1 0,-1-1 0,1 1 0,0 0 0,0-1 0,0 1 0,-1-1 0,1 1-1,0-1 1,0 1 0,0-1 0,0 1 0,0-1 0,0 1 0,0-1 0,0 1 0,0-1 0,0 1 0,0-1 0,0 1-1,0-1 1,0 1 0,0-1 0,1 1 0,-1-1 0,0 1 0,1-1 0,0-8-553,1 0 1,1 0-1,0 0 1,0 0-1,0 1 0,1-1 1,5-7-1,15-32-3816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5:48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6339,'10'-11'2995,"20"-5"-3476,-26 14 691,2-2-246,1 0 1,0 1-1,0 0 0,0 0 1,0 1-1,1 0 1,-1 0-1,0 1 0,1 0 1,-1 0-1,1 1 1,0 0-1,-1 0 0,1 0 1,-1 1-1,1 1 1,-1-1-1,0 1 0,1 0 1,-1 1-1,0 0 0,0 0 1,0 0-1,-1 1 1,10 6-1,-13-7 46,0 0-1,0 0 1,0 0 0,-1 0-1,1 0 1,-1 1 0,0-1-1,0 1 1,0 0-1,0 0 1,-1-1 0,0 1-1,1 0 1,-1 0 0,-1 0-1,1 0 1,0 9 0,-1 3 172,0 1 0,-1-1 1,-4 17-1,4-24-71,-10 42 405,-2 0 0,-3-1 1,-41 92-1,32-84-23,2 1 1,-15 66-1,34-110-426,2-1 0,-1 1 0,2 0-1,0 17 1,1-28-68,0 0 0,0-1 0,1 1 0,-1 0 1,1 0-1,0 0 0,0 0 0,1-1 0,-1 1 0,1 0 0,0-1 0,-1 1 0,2-1 1,-1 0-1,0 0 0,1 0 0,-1 0 0,1 0 0,0 0 0,5 3 0,-5-4-17,0 0-1,0 1 0,0-1 1,0-1-1,1 1 0,-1-1 1,1 1-1,-1-1 0,1 0 1,-1 0-1,1 0 0,0-1 1,-1 1-1,1-1 0,0 0 0,0 0 1,-1 0-1,1-1 0,0 1 1,-1-1-1,1 0 0,0 0 1,-1 0-1,7-4 0,9-6-337,-2-1 0,0-1 0,0 0 0,-1-1 0,18-21 0,-21 22-264,21-23-1901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5:48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 7972,'-18'54'1504,"6"21"-719,0-10-129,6-8-512,-3-6-144,0 0-288,6-10-993,-3-25-1120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5:5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6563,'2'0'1468,"6"2"-318,-11 0 242,-1-2-412,10 2-482,-8 0-359,0 1 0,0 0 0,1-1-1,-1 1 1,1 0 0,-1 0 0,1 0 0,0 0 0,1 0 0,-1 0 0,0 1 0,1-1 0,-1 4 0,-10 61-14,-9 200-74,8-62 56,12-207-104,0 1 0,0 0 0,0 0 0,-1 0 0,1 0 0,0 0 0,0 0 0,0-1 0,0 1 0,0 0 0,0 0 0,0 0 0,0 0 0,1 0 0,-1 0 0,0-1 0,0 1 0,0 0 0,0 0 0,0 0 0,0 0 0,0 0 0,0 0 0,0 0 0,0-1 0,0 1 0,0 0 0,0 0 0,1 0 0,-1 0 0,0 0 0,0 0 0,0 0 0,0 0 0,0 0 0,0 0 0,0 0 0,1 0 0,-1 0 0,0 0 0,0 0 0,0-1 0,0 1 0,0 0 0,0 0 0,1 0 0,-1-7-72,53 19-230,-40-12 252,1 1-1,-1-2 1,1 1 0,-1-2 0,1 0 0,-1-1-1,0 0 1,0-1 0,0 0 0,0-1 0,-1 0-1,18-11 1,10-3-16,-37 18 61,1-1 0,0 1 0,-1-1 0,1 1 0,-1-1 0,0 0 0,0 0 0,1-1 0,-1 1 0,2-4 0,16-15 39,20-24-323,-40 43 273,1 0 0,-1 0 0,0-1 0,1 1 0,-1 0 0,-1 0 0,1-1 0,0 1 0,0 0 0,-1-1-1,1 1 1,-1-1 0,0 1 0,0-1 0,0 1 0,0-1 0,0 1 0,0 0 0,-2-4 0,-8-26 133,9 30-74,12 49 306,-1 184-299,-6-182-37,17 86 0,-11-79-19,-8-50 185,-3-8-1124,-7-13-2358,-8 8-721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1:32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10 7219,'-1'-10'1226,"1"13"165,0 17 10,-11 19-1106,-1-1 0,-2-1 0,-1 0 0,-39 66 1,-20 46 77,10 5-122,50-126-173,1 0 0,1 1 0,-11 41 0,19-65-31,4-5-46,0 0-1,0 0 1,0 0 0,0 0-1,0 0 1,1 0-1,-1 0 1,0 0 0,0 0-1,0 0 1,0 0 0,0 0-1,0 0 1,0 0-1,0 0 1,0 0 0,0 0-1,1 0 1,-1 0-1,0 0 1,0 1 0,0-1-1,0 0 1,0 0-1,0 0 1,0 0 0,0 0-1,0 0 1,0 0-1,0 0 1,0 0 0,0 1-1,0-1 1,0 0-1,0 0 1,0 0 0,0 0-1,0 0 1,0 0 0,0 0-1,0 0 1,0 0-1,0 1 1,0-1 0,0 0-1,0 0 1,0 0-1,0 0 1,0 0 0,0 0-1,0 0 1,0 0-1,0 0 1,-1 0 0,1 0-1,0 1 1,0-1-1,0 0 1,0 0 0,0 0-1,0 0 1,0 0-1,0 0 1,0 0 0,0 0-1,-1 0 1,1 0-5,1 0 0,-1 0 0,0 0 0,0 0 0,0-1 0,0 1 0,0 0 0,0 0 0,0 0 0,0 0 0,1 0 0,-1 0 0,0 0 0,0 0 0,0 0 0,0 0 0,0 0 0,0 0 0,1 0 0,-1 0 0,0 0 1,0 0-1,0 0 0,0 0 0,0 0 0,0 0 0,1 0 0,-1 0 0,0 0 0,0 0 0,0 0 0,0 0 0,0 1 0,0-1 0,0 0 0,1 0 0,-1 0 0,0 0 0,0 0 0,0 0 0,0 0 0,0 0 0,0 1 0,0-1 0,0 0 0,0 0 0,0 0 0,0 0 0,75-2-156,-50 1 160,-1-1 0,0-1 0,0-1 0,27-8 0,-10 3 0,-6 1 3,13-3 17,1 1 0,-1 3 0,85-1 0,-8-3 12,-124-6-25,-1 0-1,-1-1 1,-3-22 0,-1-7 25,5 34-52,0 0 0,0-1 0,1 1 0,1 0 0,0 0 1,7-23-1,-9 28 28,-2 13 24,4 18-93,1 1 0,8 26 0,-4-15 133,5 46-1,-4 229 358,-5-301-606,-5-25-2860,-6-13-1304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5:54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20 4450,'-4'-2'303,"1"-1"-1,-1 1 1,1 0 0,-1 0-1,0 1 1,0-1 0,0 1 0,0 0-1,0 0 1,0 0 0,0 1-1,0-1 1,0 1 0,0 0-1,0 0 1,0 0 0,0 1-1,0 0 1,-7 1 0,3 0-255,1 0 1,0 1-1,0-1 1,0 1-1,0 1 1,1-1-1,-1 1 1,1 0-1,0 1 1,-6 4-1,2 4 28,0 0 0,1 0 0,0 1 0,1 0 0,1 0 0,0 1 0,1 0 0,0 0 0,1 0 0,1 1-1,1 0 1,0 0 0,1 0 0,1 0 0,0 29 0,2-20-62,0 0 0,2 0-1,1 0 1,0-1 0,2 1 0,1-1-1,1 0 1,1-1 0,17 33 0,-22-49-15,-1-1 0,2 0 0,-1 0 0,0-1 1,1 1-1,0-1 0,0 0 0,1 0 0,-1-1 0,1 0 1,0 0-1,0 0 0,0-1 0,1 1 0,8 2 0,-10-5-4,1 0 0,-1 0-1,0-1 1,1 1 0,-1-1-1,1 0 1,-1-1 0,1 1-1,-1-1 1,0 0 0,0-1-1,1 1 1,-1-1 0,0 0-1,0 0 1,0-1 0,0 1-1,-1-1 1,1 0 0,7-7-1,5-5-5,-2 0-1,0 0 1,0-2-1,-2 0 1,17-27-1,-24 35 17,0-1-1,0 0 0,-1 0 1,-1 0-1,0-1 0,0 0 0,-1 0 1,-1 0-1,0 0 0,0 0 0,-1 0 1,0-15-1,-2 19 10,-1 0 0,1 0 0,-2-1 0,1 1 0,-1 0 0,0 1 0,0-1 0,-1 1 0,0-1 0,0 1 0,0 0 1,-1 0-1,0 1 0,0-1 0,-1 1 0,1 0 0,-1 1 0,0 0 0,-1-1 0,1 2 0,-1-1 0,1 1 0,-1 0 0,-8-2 0,-7-3-133,-2 1 0,1 2 0,-1 0 0,0 1 0,-47-1 0,14 5-1460,10-6-1127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5:55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1 8084,'0'0'816,"-6"10"-704,21-4 672,-9 5-63,-12 5-17,0 30 64,-3 8-63,-12 46-145,-24-14-240,12-2-160,-15 2-96,27-29-64,9-14-432,3-19-608,0 0-1441,-12-5-4515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6:03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38 134 2689,'-7'-6'4264,"7"6"-4116,-1-1 0,0 1 0,1 0 1,-1 0-1,0-1 0,1 1 0,-1 0 0,0 0 0,1 0 0,-1 0 0,0 0 0,1 0 0,-1 0 0,0 0 1,1 0-1,-1 0 0,0 1 0,1-1 0,-1 0 0,1 0 0,-1 0 0,0 1 0,1-1 0,-1 0 0,1 1 1,-2 0-1,-3 6 2143,5-10-1989,-6 4-278,4 0-21,5-5-3,9-24-20,-11 23 17,1 1 0,-1-1 0,1 1 0,0-1 0,0 1 0,0 0 0,1-1 0,-1 1 0,1 1 0,0-1 0,0 0 0,7-5 0,1 3-73,0 0 1,0 0-1,1 1 1,0 1-1,0 0 1,1 0-1,-1 2 1,1-1-1,-1 1 1,1 1-1,0 1 1,0-1-1,16 3 0,-10 0-59,0 1-1,0 0 0,0 1 0,-1 1 0,0 1 0,0 1 0,0 0 0,17 11 0,-29-14 135,-1 0 1,0 0-1,0 1 1,0-1 0,-1 1-1,1 0 1,-1 0-1,-1 1 1,1-1-1,-1 1 1,0 0-1,0 0 1,0 0-1,-1 0 1,0 1-1,0-1 1,-1 0-1,0 1 1,0-1 0,0 11-1,0-11 45,-1 0 1,0 0-1,-1 0 1,1 0-1,-1 0 0,0 0 1,-1 0-1,1-1 1,-1 1-1,0 0 0,-1-1 1,1 1-1,-1-1 0,0 0 1,-1 0-1,1 0 1,-1 0-1,0 0 0,0-1 1,-1 0-1,1 0 1,-6 4-1,1-2 61,0 0 0,0-1 0,0 0 0,-1-1 0,1 1 0,-1-2 0,0 0 0,0 0 0,-1-1 0,-15 2 0,25-4-134,2 1-30,1-1-1,-1 1 1,0-1 0,1 0-1,-1 0 1,1 0 0,-1 1 0,1-1-1,-1-1 1,0 1 0,1 0 0,-1 0-1,1 0 1,-1-1 0,0 1-1,1-1 1,-1 1 0,0-1 0,0 1-1,3-3 1,35-6-449,-22 10 436,0 0 0,-1 2 0,1 0 0,-1 0 0,0 2 0,0 0 1,0 0-1,-1 2 0,0 0 0,0 0 0,-1 2 0,1 0 0,-2 0 0,0 2 0,0-1 0,-1 2 0,0-1 0,0 2 1,-2-1-1,0 2 0,0-1 0,8 18 0,-9-16 65,-5-9-1,-1 0 0,1-1 0,-1 1 1,-1 0-1,1 0 0,-1 1 0,0-1 0,0 0 0,-1 1 0,1 10 1,-3-14 25,0-1 1,0 1-1,0-1 1,0 0 0,0 1-1,-1-1 1,1 0 0,-1 0-1,0 0 1,0 0 0,0 0-1,0-1 1,0 1 0,0 0-1,0-1 1,0 1 0,0-1-1,-1 0 1,1 0 0,-1 0-1,-3 1 1,-57 16 870,43-16-655,-1 0 0,0-2 1,0 0-1,1-1 1,-28-6-1,-27 0 142,-65-14 69,138 21-468,1-1-1,-1 1 1,0 0-1,0 0 0,1 0 1,-1 0-1,0 1 0,1-1 1,-1 0-1,0 1 1,1-1-1,-1 1 0,0 0 1,1-1-1,-1 1 0,1 0 1,-1 0-1,-1 1 1,5-1-180,-1-1 1,1 0 0,-1 0 0,1 0 0,-1 0-1,1 0 1,-1-1 0,1 1 0,-1 0-1,1-1 1,-1 1 0,0-1 0,1 1 0,-1-1-1,1 0 1,-1 1 0,0-1 0,0 0-1,1 0 1,1-2 0,20-14-3728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6:04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34 4914,'-5'-4'248,"0"1"0,0-1 0,0 1 0,-1 0 0,1 0-1,-1 1 1,1 0 0,-1 0 0,0 0 0,0 0 0,0 1 0,0 0-1,0 1 1,0-1 0,0 1 0,0 0 0,0 0 0,-1 1 0,1 0-1,0 0 1,0 0 0,1 1 0,-1 0 0,0 0 0,0 1 0,1-1 0,0 1-1,-9 6 1,8-5-224,-1 0-1,1 1 1,0 0-1,0 0 1,0 1-1,1 0 1,0 0-1,0 0 1,1 0-1,-1 1 1,1-1-1,1 1 1,-1 0-1,1 1 1,1-1 0,-1 0-1,1 1 1,0 0-1,1-1 1,0 1-1,0 0 1,1 13-1,2-3-31,1-1 1,1 1-1,0-1 0,2-1 1,0 1-1,10 20 0,56 86-17,-70-120 24,3 6-3,1-1 0,0 0-1,1 0 1,0 0 0,0-1-1,1 0 1,0 0 0,0-1 0,0 0-1,1-1 1,10 6 0,-13-9-6,0 1 0,0-1 0,0 0 0,1-1 0,-1 0 0,0 0 0,1 0 0,-1 0 0,0-1 0,1 0 0,-1-1 0,1 0 0,-1 0 0,0 0 0,0 0 0,1-1 0,-1 0 0,0-1 0,6-2 0,-2-1-6,0 0-1,0-1 0,0 0 1,-1-1-1,0 1 0,0-2 1,-1 1-1,0-1 0,-1-1 1,0 1-1,0-1 0,-1-1 1,0 1-1,-1-1 0,0 0 1,-1 0-1,0 0 0,-1-1 1,0 0-1,-1 1 1,2-20-1,-4 20 11,1 0 0,-1 0 0,-1-1 0,0 1-1,-1 0 1,0 0 0,0 1 0,-1-1 0,-1 0 0,0 1 0,0 0 0,-1 0 0,0 0 0,-1 0 0,0 1 0,0 0 0,-1 0 0,0 1-1,-1 0 1,0 0 0,0 1 0,-1-1 0,-12-7 0,17 13-54,0 0 0,0 0 0,0 0 0,0 0 0,0 0 0,-1 1 0,1 0 0,0 0 0,-1 0 0,1 1 0,0-1 0,-1 1 0,1 0 0,-1 0 0,1 1 0,-1-1 0,1 1 0,0 0 0,-1 0 0,1 1 0,0-1 0,0 1 0,0 0 0,0 0 0,0 0 0,0 1 0,1-1 0,-1 1 0,1 0 0,0 0 0,0 0 0,0 0 0,0 1 0,0-1 0,1 1 0,-1-1 0,1 1 0,0 0 0,0 0 0,0 0 0,1 1 0,0-1 0,-1 0 0,1 5 0,-7 39-2013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6:04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6371,'-6'19'2529,"6"-8"-1120,-9 18-385,-3 25-496,-3-2-287,12-7-177,-18 7-64,9-6-64,-18 8-385,3-11-1119,0-19-1922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6:06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10 5154,'0'0'38,"0"0"0,0 0-1,1 0 1,-1 0 0,0 0-1,0 0 1,0 0 0,0 0 0,1 0-1,-1 0 1,0 0 0,0-1-1,0 1 1,0 0 0,0 0-1,0 0 1,0 0 0,1 0-1,-1 0 1,0-1 0,0 1-1,0 0 1,0 0 0,0 0 0,0 0-1,0 0 1,0-1 0,0 1-1,0 0 1,0 0 0,0 0-1,0 0 1,0-1 0,0 1-1,0 0 1,0 0 0,0 0-1,0 0 1,0-1 0,0 1 0,0 0-1,0 0 1,0 0 0,0 0-1,0 0 1,-1-1 0,1 1-1,0 0 1,0 0 0,0 0-1,0 0 1,0 0 0,0 0 0,0-1-1,-1 1 1,1 0 0,0 0-1,0 0 1,0 0 0,0 0-1,-1 0 1,1 0 0,0 0-1,0 0 1,-8-3 1818,-14 75 898,-18 71-2629,28-88 21,3 1 0,2 0 0,3 1-1,2-1 1,8 79 0,-3-111-136,-1-3 3,1 0 0,9 33 0,-11-50-18,1 0 0,-1 0 0,1 0 0,-1 0 0,1 0 0,0-1 0,1 1 0,-1-1 0,1 1 0,0-1 0,-1 0 0,1 0 0,1 0 0,-1 0 1,0 0-1,1-1 0,-1 0 0,7 3 0,-6-4-12,0 0 0,1-1 1,-1 0-1,1 0 0,-1 0 1,0-1-1,1 1 0,-1-1 1,0 0-1,1 0 0,6-4 1,5 1-32,-5 1 7,-1-1 1,1 0-1,-1-1 1,0 0 0,0 0-1,0-1 1,-1 0 0,0-1-1,0 0 1,-1 0 0,0-1-1,0 0 1,-1-1-1,0 1 1,0-1 0,-1-1-1,0 1 1,-1-1 0,0 0-1,0-1 1,-1 1 0,4-17-1,-8 23 49,1-1 1,-1 1-1,-1 0 1,1 0-1,0 0 0,-1 0 1,0-1-1,0 1 0,0 0 1,0 0-1,-1 1 0,0-1 1,0 0-1,0 0 0,0 1 1,0-1-1,-1 1 0,1 0 1,-1 0-1,0 0 0,0 0 1,0 0-1,-4-2 0,5 3 8,0 1-1,0 0 1,-1 0 0,1-1-1,0 1 1,-1 1-1,1-1 1,0 0 0,-1 1-1,1-1 1,-1 1-1,1-1 1,-1 1-1,1 0 1,-1 0 0,1 0-1,-1 1 1,1-1-1,-1 1 1,-3 1 0,-43 18 56,42-17-83,0 1 0,1 0 0,-1 0-1,1 0 1,-1 1 0,1 0 0,1 0-1,-1 0 1,1 1 0,0 0 0,0 0-1,0 0 1,1 1 0,0 0-1,0-1 1,1 2 0,-5 13 0,1 9-2924,12-48-37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6:07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4706,'-5'11'4041,"5"-11"-4010,0 0 1,0 0-1,0 0 0,0 0 0,0-1 0,0 1 0,0 0 1,0 0-1,0 0 0,0 0 0,0 0 0,0 0 0,0-1 0,0 1 1,0 0-1,0 0 0,0 0 0,0 0 0,0 0 0,0 0 0,0 0 1,0 0-1,0-1 0,0 1 0,0 0 0,0 0 0,-1 0 1,1 0-1,0 0 0,0 0 0,0 0 0,0 0 0,0 0 0,0 0 1,0 0-1,0 0 0,-1 0 0,1 0 0,0-1 0,0 1 1,0 0-1,0 0 0,0 0 0,0 0 0,-1 0 0,1 0 0,0 0 1,0 1-1,0-1 0,0 0 0,0 0 0,0 0 0,0 0 0,-1 0 1,1 0-1,0 0 0,0 0 0,0 0 0,0 0 0,0 0 1,-1-5-38,0 7 238,2 3 1289,-5-2-1247,-2 20 234,8 32-367,-1-31-103,0 0 0,-4 28 1,-4 12 24,-3 10 103,1 149 0,13-203-39,6-17-99,-6-3-47,0 0-7,28 0-111,0-1-1,0-1 0,52-12 0,-40 8 136,-35 5 2,0 0 1,-1 0-1,1-1 1,13-4-1,-6 0-14,-13 5-9,0 1 0,0-1-1,0 0 1,0 0 0,0 0-1,0 0 1,0-1 0,0 1 0,-1-1-1,1 1 1,-1-1 0,1 0 0,-1 0-1,0 0 1,1-1 0,-1 1 0,0-1-1,-1 1 1,1-1 0,0 1 0,-1-1-1,1 0 1,-1 0 0,0 0-1,0 0 1,0 0 0,0 0 0,-1 0-1,1-5 1,4-13 75,-4 19-48,0-1 0,0 0 0,-1 1 0,1-1 0,-1 0 0,1 0 0,-1 0 0,0 0 0,0 1 0,-1-5 0,0-38 10,1 35-13,0 0 0,0 0 0,-1 0 0,-3-17 0,4 26 16,-1-1 1,1 1-1,-1-1 1,0 1-1,1-1 1,-1 1-1,0 0 1,0-1-1,0 1 1,0 0-1,0 0 1,0 0-1,0 0 1,-1 0-1,1 0 1,-3-2-1,4 3-9,0 0-1,0-1 0,-1 1 0,1 0 1,0 0-1,0 0 0,-1 0 0,1-1 0,0 1 1,-1 0-1,1 0 0,0 0 0,-1 0 1,1 0-1,0 0 0,0 0 0,-1 0 1,1 0-1,0 0 0,-1 0 0,1 0 1,0 0-1,-1 0 0,1 0 0,0 0 0,-1 0 1,1 0-1,0 0 0,-1 1 0,1-1 1,0 0-1,-1 0 0,1 0 0,0 1 1,0-1-1,-1 0 0,1 0 0,0 0 1,0 1-1,-17 181 460,16-102-439,4 0 1,3 0 0,17 80-1,-23-161-48,0 1 0,0 0 0,0 0 0,0 0 0,0 0 0,0 0 0,0 0 0,0 0 0,0-1 0,0 1 0,0 0 0,0 0 0,0 0 0,0 0 0,0 0 0,1 0 0,-1 0 0,0 0 0,0 0 0,0 0 0,0 0 0,0 0 0,0-1 0,0 1 0,1 0 0,-1 0 0,0 0 0,0 0 0,0 0-1,0 0 1,0 0 0,0 0 0,0 0 0,1 0 0,-1 0 0,0 0 0,0 0 0,0 0 0,0 0 0,0 1 0,0-1 0,0 0 0,1 0 0,-1 0 0,0 0 0,0 0 0,0 0 0,0 0 0,0 0 0,0 0 0,0 0 0,0 0 0,0 0 0,0 1 0,1-1 0,-1 0 0,0 0 0,0 0 0,0 0 0,0 0 0,0 0-1,0 1 1,9-23-2634,-2-5-761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6:08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0 5875,'9'5'358,"-1"0"1,0 0 0,0 1 0,-1 0-1,0 1 1,0 0 0,0 0-1,-1 0 1,0 1 0,0 0 0,7 15-1,0 1 40,-1 1 0,16 47 0,-5 9-226,-4 1-1,-4 0 1,-3 1-1,-4 1 1,-3 0-1,-4 0 1,-4 0 0,-3 0-1,-18 84 1,12-109-151,-2-1 0,-3 0 1,-2-1-1,-31 62 0,44-106-136,0 0 0,0-1 0,-1 0 1,-1 0-1,0-1 0,-1 0 0,0 0 0,-1-1 0,0-1 0,-17 15 0,20-21-247,1 0 0,-1 0 0,0-1 0,0 0-1,0 0 1,-9 1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6:14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 2929,'0'-6'6099,"-3"6"-5186,3 6-289,9-4-48,-12-2 0,3 3-31,6 2-177,-6-2-64,0 2-144,-6-2-128,6 16-32,-3 24-304,3 6-288,-3-3-465,15 0-672,-12-9-704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6:21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193 140 4146,'6'-36'3552,"17"-19"-3193,-8 21 41,-11 19 540,-10 21 775,-15 43 144,-25 91-1554,-34 119-234,47-91-40,-17 269 0,45-375 1,8 124 0,-1-161-34,2 0-1,0-1 0,2 1 0,1-1 1,0 0-1,2-1 0,20 39 0,-25-54-130,1 0 0,0-1 0,0 0 0,0 0 0,1 0 0,0-1 0,0 0 0,1 0 0,-1 0 0,1-1 0,1 0 0,-1 0 0,1-1 0,0 0 0,0 0 0,0-1 0,0 0 0,0 0 0,1-1 0,15 2 0,0-7-2569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1:33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31 6851,'-4'-27'2183,"4"24"-1309,-3 8-267,3-4-584,7 25 537,-1 5-368,15 45 0,-11-43 62,8 41-1,-7 24-176,-5 0-1,-4 0 0,-18 166 0,17-257-1589,2-21-579,-5-19-1443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6:22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143 102 6579,'-24'-13'3702,"24"12"-3621,0 1 0,0 0 1,0-1-1,0 1 0,0-1 0,0 1 0,1-1 1,-1 1-1,0 0 0,0-1 0,0 1 1,1-1-1,-1 1 0,0 0 0,0-1 1,1 1-1,-1 0 0,0-1 0,1 1 0,-1 0 1,0-1-1,1 1 0,-1 0 0,0 0 1,1 0-1,-1-1 0,1 1 0,-1 0 1,1 0-1,24-21-479,-20 14 370,1 2 0,-1-1-1,1 0 1,0 1-1,1 0 1,-1 1 0,1 0-1,0 0 1,0 0 0,9-3-1,-15 7 25,-1 0 0,1 0-1,-1 0 1,1 0 0,-1 0-1,1 0 1,0 0 0,-1 0 0,1 0-1,-1 0 1,1 0 0,-1 0-1,1 0 1,0 1 0,-1-1 0,1 0-1,-1 0 1,1 1 0,-1-1-1,1 0 1,-1 1 0,0-1 0,1 1-1,-1-1 1,1 0 0,-1 1-1,0-1 1,1 1 0,-1-1 0,0 1-1,1-1 1,-1 1 0,0-1-1,0 2 1,6 26-21,-3-9 128,1-2-56,0-1-1,-1 1 1,-1 0-1,0 1 1,-2-1-1,0 0 1,0 0-1,-2 0 1,0 0-1,-1 0 1,-6 17-1,6-23 21,-1 0 0,-1 0 0,0 0 0,0-1 0,-1 0 0,-1 0 0,1-1 0,-2 0 0,1 0 0,-1 0 0,0-1 0,-1 0 0,0-1 0,0 0 0,-1 0 0,0-1 0,-19 9 0,19-10 31,-30 13 107,39-17-188,-1 0 0,1 0 0,-1-1-1,1 1 1,0-1 0,-1 1 0,1-1 0,-1 1 0,0-1 0,1 0 0,-1 0 0,1 0 0,-1 0-1,1 0 1,-1 0 0,1 0 0,-1-1 0,-1 1 0,77 2-729,-25 9 475,-1 3 0,-1 2 0,0 2 1,-1 1-1,45 28 0,-84-43 182,-2-2-8,-1 0 0,1 0-1,-1 1 1,0-1 0,0 1-1,0 0 1,-1 0 0,1 1-1,4 5 1,-7-8 67,-1 1 0,1-1 0,-1 1 0,0-1 0,1 1 0,-1-1 0,0 1 0,0-1-1,0 1 1,0-1 0,0 1 0,0-1 0,0 1 0,-1-1 0,1 1 0,0-1 0,-1 1 0,1-1 0,-1 0 0,0 1 0,0-1 0,1 0 0,-1 1 0,0-1 0,0 0 0,0 0 0,0 0 0,0 0 0,0 0 0,-1 0 0,1 0-1,0 0 1,0 0 0,-1 0 0,-1 0 0,-30 22 307,-1-2 0,-1-1 0,-1-2 0,0-1-1,-2-2 1,0-1 0,-45 9 0,72-21-262,0 0 0,0 0 0,0-2 0,-13 1 0,20-1-53,1 0 0,-1-1 0,1 1 0,-1-1 0,1 0 0,-1 0 0,1 0 0,0 0 0,-1 0-1,1-1 1,0 1 0,0-1 0,0 0 0,0 0 0,0 0 0,-3-4 0,9 1-496,2 0 1,-1 0-1,0 1 1,1 0-1,0 0 1,0 0-1,0 0 1,7-3-1,28-8-1981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6:23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68 4514,'-6'0'5269,"6"4"-4445,0-19-773,0 12-62,1 1 0,-1-1 0,0 1 0,1-1 0,-1 1 0,1-1 1,0 1-1,0-1 0,0 1 0,0-1 0,1 1 0,-1 0 0,1 0 0,-1 0 0,1 0 0,0 0 0,-1 0 0,1 0 0,0 0 0,0 1 0,4-3 0,-3 3-8,0 0-1,1 0 1,-1 0-1,0 0 1,1 1-1,-1-1 1,1 1 0,-1 0-1,1 0 1,-1 0-1,1 1 1,-1-1-1,1 1 1,3 1 0,6 2 9,1 1 1,-1 1-1,0 0 1,-1 0-1,0 2 1,0-1-1,13 12 1,-17-12 18,0 0 1,-1 0 0,0 0-1,-1 1 1,1 0-1,-1 1 1,-1-1-1,0 1 1,0 0-1,-1 0 1,0 1 0,0 0-1,-1-1 1,0 1-1,-1 0 1,0 0-1,-1 0 1,0 1-1,-1 14 1,-1-8 42,-1 0-1,-1 0 1,0-1 0,-2 0-1,1 0 1,-2 0 0,0 0-1,-1-1 1,-1 0 0,0 0-1,-13 16 1,-18 22 723,-88 92 0,127-145-771,0 1 0,0-1 0,0 1 0,0-1-1,1 1 1,-1-1 0,0 1 0,0-1 0,0 1 0,1-1 0,-1 1 0,0-1 0,0 1 0,1-1-1,-1 0 1,0 1 0,1-1 0,-1 0 0,0 1 0,1-1 0,-1 0 0,1 1 0,-1-1-1,1 0 1,-1 0 0,1 1 0,-1-1 0,1 0 0,-1 0 0,0 0 0,2 0 0,32 16-70,-21-11 27,1 0-1,0-1 1,22 3-1,3-4-128,8 1-182,0-2 0,0-2 0,56-8 0,-79 1-2374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6:24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1 6115,'-3'8'2417,"9"-14"-1857,-9 17 945,12-8-657,-9 8-255,-3-3-369,3 19-48,-6 24-128,-24 16 16,-12 1-64,-9 13-176,-12 11-593,-9-25-1776,3-21-4050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6:28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8980,'-3'2'2443,"7"7"-2042,-7 31 824,-10 54-1,-5 63-1381,7 87 381,8-229-152,4-23 160,35 8-337,-2 1-86,65-6-1,-92 4 133,-5 1 46,-1 0 0,1 0 1,-1 0-1,0 0 0,1 0 0,-1 0 1,1 0-1,-1-1 0,0 1 1,1 0-1,-1-1 0,0 1 0,1-1 1,-1 0-1,0 1 0,0-1 1,0 0-1,1 0 0,-1 0 0,0 0 1,1-1-1,10-49-134,-11 34 126,1 1 0,0 0-1,8-24 1,3-23-35,-12 36 160,1 32-86,-1 1 1,0-1-1,0 0 1,-1 1-1,0-1 0,0 1 1,0 7-1,0-8-16,-4 281 102,4-284-132,-1 6-91,1-1 0,0 1 0,1-1 0,-1 1 0,2 0 0,-1-1 0,1 1 0,4 10 0,-3-13-1514,-12 0-1661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6:28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 7491,'-9'29'929,"0"17"-273,-3-2 337,0 23-609,-12-10-320,3-9-64,3-13-224,-9-16-705,-9-22-1952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6:29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39 8164,'-13'-7'3018,"36"0"-2789,-10 2-296,-1 1 1,1 0 0,1 1 0,-1 0-1,0 1 1,1 0 0,-1 1 0,1 1 0,-1 0-1,26 4 1,-34-2 39,-1 0 0,0 0 0,0 1 1,0 0-1,-1 0 0,1 0 0,-1 0 0,1 1 0,-1-1 0,0 1 0,-1 0 0,1 0 0,0 0 0,-1 0 0,0 0 0,0 1 0,0-1 1,1 10-1,2-1 30,-2 1 1,0-1-1,-1 1 1,2 25 0,-4-33 21,0 0 1,-1-1-1,1 1 1,-1 0-1,-1 0 1,1-1-1,-1 1 1,0-1-1,0 1 1,0-1-1,-1 0 1,0 0-1,0 0 1,0 0-1,-1 0 1,1-1-1,-9 9 1,-1-4 196,1 1 0,-2-2 0,1 1 1,-27 10-1,20-9 22,2-5-63,6-1 175,27-3-349,7 1-231,-1 0 0,35 9 0,6 1-115,-45-9 187,0 0-1,-1 1 1,1 1 0,17 9 0,-25-11 45,-1 1 0,0 0 1,-1 1-1,1-1 1,-1 2-1,0-1 0,0 1 1,-1 0-1,11 13 0,-15-16 113,0 1 0,0 0 0,0 0-1,-1 0 1,0 0 0,0 1 0,0-1-1,0 0 1,-1 0 0,1 1-1,-1-1 1,0 0 0,-1 1 0,1-1-1,-1 0 1,0 1 0,0-1 0,0 0-1,0 0 1,-1 0 0,0 0 0,1 0-1,-1 0 1,-1-1 0,1 1-1,-5 5 1,2-2 61,0-1 0,0 0-1,0 0 1,0-1 0,-1 1-1,0-1 1,0-1 0,-1 1-1,1-1 1,-1 0 0,0 0 0,0-1-1,0 0 1,-12 3 0,-7-2 31,0-1 0,0-1-1,-1-1 1,1-1 0,-1-2 0,-50-9 0,74 11-114,1-1 0,0 1 0,-1-1-1,1 0 1,-1 0 0,1 0 0,0 0-1,0 0 1,-1 0 0,1 0 0,0-1-1,0 1 1,-2-3 0,4 3-45,-1 0 1,1 0 0,-1 0-1,1 0 1,-1 0-1,1 0 1,0-1-1,-1 1 1,1 0-1,0 0 1,0 0 0,0-1-1,0 1 1,0 0-1,0 0 1,1-1-1,-1 1 1,0 0-1,0 0 1,1 0-1,-1 0 1,1-1 0,-1 1-1,1 0 1,0 0-1,0-1 1,16-24-2395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6:29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8868,'-3'19'1057,"6"10"-401,-6 6 288,3 22-544,-9 5-303,3-13-81,-9 2-16,12-21-113,-3-14-607,12-19-1505,-9-16-3073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6:30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0 321 2673,'18'-9'7363,"5"-20"-8094,-15 19 1142,6-10-486,-1-1 0,0-1 0,-2 0-1,0 0 1,-2-1 0,0 0-1,-2-1 1,5-26 0,2 12 436,-9 31 387,-3 20-51,-3-9-671,1 0-1,0 0 1,0 0-1,1 0 1,-1 0 0,1 0-1,0-1 1,0 1-1,0 0 1,3 6 0,6 19 17,12 135 83,2 24-99,9 40 13,-27-215 17,-5-13-96,-1 0 1,1 0-1,-1 0 0,0 0 1,1 0-1,-1 0 1,0 0-1,1 0 0,-1 0 1,0 0-1,1 0 1,-1 0-1,0 0 0,1 0 1,-1-1-1,0 1 1,1 0-1,-1 0 0,0 0 1,1-1-1,-1 1 1,0 0-1,0 0 1,1-1-1,-1 1 0,0 0 1,0 0-1,1-1 1,-1 1-1,0 0 0,0-1 1,0 1-1,0 0 1,0-1-1,1 1 0,-1 0 1,0-1-1,0 1 1,0 0-1,0-1 0,0 1 1,0-1-1,0 1 1,0 0-1,0-1 0,5-24-2146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6:30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8212,'0'-2'14,"0"0"1,0 0 0,0 1 0,0-1-1,0 0 1,0 0 0,0 0-1,1 1 1,-1-1 0,1 0 0,-1 0-1,1 1 1,0-1 0,0 0 0,0 1-1,0-1 1,0 1 0,0-1-1,0 1 1,0 0 0,0-1 0,1 1-1,-1 0 1,1 0 0,-1 0-1,1 0 1,-1 0 0,3-1 0,3-3-45,1 0 0,-1 0 0,1 1 0,15-7 0,-20 10 17,0 0 0,0 0 1,0 1-1,0-1 0,0 1 0,0-1 0,0 1 0,0 0 0,0 0 1,0 0-1,0 1 0,0-1 0,0 1 0,0-1 0,0 1 0,0 0 1,-1 0-1,1 1 0,0-1 0,-1 0 0,1 1 0,0 0 0,-1-1 1,0 1-1,1 0 0,-1 0 0,0 0 0,0 1 0,0-1 0,0 1 0,-1-1 1,1 1-1,-1-1 0,1 1 0,-1 0 0,0 0 0,0-1 0,1 7 1,1 3 115,0 1 1,-1 0 0,0 0-1,-1 0 1,0 1 0,-1-1 0,-2 18-1,-30 124 469,23-123-177,1 0 0,2 1 0,1 0 1,1 0-1,2 46 0,3-74-380,-1 0 0,1 1 1,1-1-1,-1 0 0,1 0 0,0 0 0,0 0 1,0-1-1,1 1 0,0-1 0,0 1 0,0-1 0,0 0 1,1 0-1,-1 0 0,1 0 0,0-1 0,0 0 1,0 0-1,1 0 0,-1 0 0,1 0 0,0-1 1,0 0-1,0 0 0,0 0 0,0-1 0,0 0 1,0 0-1,0 0 0,1 0 0,6-1 0,-7 0-174,0 0-1,0-1 0,0 1 0,0-1 1,0 0-1,0-1 0,0 1 1,0-1-1,0 0 0,-1 0 0,1-1 1,-1 1-1,1-1 0,-1 0 1,0 0-1,0 0 0,-1-1 0,1 1 1,0-1-1,-1 0 0,0 0 1,4-8-1,6-13-2425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6:31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292 117 6275,'-7'-11'432,"0"1"0,0 0 0,-1 0 0,0 1 0,-1 0 0,0 1-1,-12-9 1,15 13-365,0 0 0,0 0-1,0 1 1,-1 0 0,1 0-1,-1 0 1,0 1 0,1 0-1,-1 1 1,0-1 0,0 1-1,0 0 1,-11 1 0,14 1-49,-1 1 1,0-1 0,1 1-1,-1 0 1,1 1 0,0-1-1,0 1 1,0-1 0,0 1-1,0 1 1,0-1 0,1 0-1,0 1 1,0 0 0,-4 4-1,0 1 52,3-5-48,0 1 0,0-1 1,1 1-1,0 0 1,-1 0-1,2 0 0,-1 1 1,1-1-1,0 1 1,0-1-1,0 1 0,1 0 1,0 0-1,0 0 1,0 9-1,1-10-36,1-1-1,-1 1 1,1-1-1,0 1 1,0-1 0,0 0-1,1 1 1,0-1-1,0 0 1,0 0 0,0 0-1,0 0 1,1 0-1,0-1 1,0 1 0,0-1-1,0 0 1,0 1 0,1-2-1,4 5 1,39 29-241,-37-27 204,0-1 0,0 0 0,1 0-1,0-1 1,1-1 0,-1 0 0,1 0 0,16 4 0,121 40-197,-145-49 196,0 0 0,-1 0 1,1 1-1,0 0 1,0-1-1,-1 1 0,1 1 1,-1-1-1,1 1 1,-1-1-1,0 1 0,0 0 1,0 0-1,-1 0 0,1 0 1,-1 1-1,0-1 1,0 1-1,0 0 0,0-1 1,0 1-1,-1 0 1,0 0-1,1 0 0,-1 6 1,3 9 26,-2 1 0,-1-1 0,0 1 0,-3 21 0,1-24-16,1-10 43,-1 0 0,0 0-1,-1 0 1,1 0 0,-1 0-1,-1-1 1,1 1 0,-1-1-1,-4 7 1,6-11 9,0 1-1,-1-1 1,1 0-1,0 0 1,-1-1-1,0 1 1,1 0 0,-1 0-1,0-1 1,0 1-1,0-1 1,0 0-1,0 0 1,0 1 0,0-1-1,-1 0 1,1-1-1,0 1 1,-1 0-1,1-1 1,0 1-1,-1-1 1,1 0 0,-1 0-1,1 0 1,-1 0-1,1 0 1,0 0-1,-1-1 1,1 1 0,-4-2-1,-8-3 106,1-1 0,-1 0 0,1-1 0,0-1 0,1 0 0,0-1 0,0 0 0,1-1 0,0 0 0,1 0 0,0-1 0,-16-23 0,22 28-95,0 0 0,1 0 0,0 0 0,0-1 0,0 1 0,1 0 0,0-1 0,0 0 0,0 0 0,1 1 0,0-1 0,1 0 1,-1 0-1,1 0 0,0 0 0,1 0 0,0 0 0,0 0 0,1 0 0,-1 1 0,1-1 0,1 0 0,-1 1 0,1 0 0,1 0 0,-1 0 1,1 0-1,0 0 0,7-7 0,69-63-459,-74 69 370,0 1-319,0 0 1,-1 0-1,0-1 0,-1 1 1,1-1-1,6-14 1,3-6-3064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1:33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8 7860,'0'0'56,"0"-1"1,0 1 0,-1 0 0,1 0-1,0-1 1,0 1 0,0 0 0,1 0 0,-1-1-1,0 1 1,0 0 0,0 0 0,0-1-1,0 1 1,0 0 0,0 0 0,0-1 0,0 1-1,1 0 1,-1 0 0,0-1 0,0 1-1,0 0 1,1 0 0,-1 0 0,0 0 0,0-1-1,0 1 1,1 0 0,-1 0 0,0 0-1,0 0 1,1 0 0,-1 0 0,0 0 0,0-1-1,1 1 1,-1 0 0,0 0 0,0 0-1,1 0 1,-1 0 0,0 0 0,0 0 0,1 0-1,-1 1 1,0-1 0,0 0 0,1 0-1,-1 0 1,1 0 0,30 2 379,43 13-732,-18-1 310,-27-9-7,0 2-1,-1 1 0,0 1 0,-1 1 1,0 1-1,38 23 0,-57-28 30,-1-1-1,-1 1 0,1 1 0,-1-1 0,0 1 0,-1 0 0,0 0 0,0 1 1,0 0-1,-1-1 0,0 2 0,-1-1 0,0 0 0,0 1 0,0-1 0,-1 1 1,-1 0-1,0 0 0,0 0 0,0 0 0,-2 11 0,-2 14 101,-1 1-1,-2-1 0,-2 0 1,-13 38-1,20-70-133,-11 39 138,-2-1 1,-2 0 0,-33 60-1,41-87-57,0-1 0,0 1 0,-1-1 0,0-1 0,-1 0 0,-1 0 0,0-1-1,0 0 1,-1-1 0,0 0 0,0-1 0,-1-1 0,0 0 0,-16 6 0,17-10-40,1 0 1,-1-1 0,1-1-1,-1 0 1,0 0 0,0-2-1,1 1 1,-1-1 0,-16-4-1,13 2-47,-1-1-1,1 0 1,-1-2 0,2 0-1,-1 0 1,-18-11-1,17 8 155,16 9-200,-1-1 0,0 1 0,1 0 0,-1 0 0,1 0 0,-1-1 0,0 1 0,1 0 0,-1 0-1,1-1 1,-1 1 0,1 0 0,-1-1 0,1 1 0,-1-1 0,1 1 0,-1-1 0,1 1 0,0-1 0,-1 1 0,1-1 0,0 1 0,-1-1 0,1 0 0,0 1 0,0-2 0,30-16-3620,23-4-289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6:31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8548,'3'24'864,"15"19"-624,0 22 769,11 19-417,-5 29-336,6 27-32,-6 17-80,-9 5 305,3-22-289,-9-16-112,-6-11-16,-3-7-32,-21-31-577,-6-24-1391,-36-10-4051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6:52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1 8468,'3'0'2977,"0"3"-1408,3 2-1217,-6-2-176,0-1 32,0 4 0,-15 21-16,-12 24-144,-12 17-31,-3-4-34,-3 17-319,-6-8-528,0 0-625,6-19-2721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6:52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0 417 7716,'33'-42'1133,"41"-69"1,53-75-1166,-121 178 32,1 0 0,1 1-1,-1-1 1,10-5 0,-7 4 4,3-9-17,-13 17 13,0 1 0,1 0 0,-1-1 0,0 1 0,0 0 0,0 0 0,0-1 0,1 1 0,-1 0 0,0-1 0,0 1 0,1 0 0,-1 0 0,0-1 0,1 1 0,-1 0 0,0 0 0,0 0 0,1 0 0,-1-1 0,0 1 0,1 0 0,-1 0 0,0 0 0,1 0 0,-1 0 0,1 0 0,-1 0 0,0 0 0,1 0 0,-1 0 0,0 0 0,1 0 0,-1 0 0,0 0 0,1 0 0,-1 0 0,0 1 0,1-1 0,1 2 14,0 0 1,0 0-1,0 0 1,0 0 0,-1 1-1,1-1 1,-1 1-1,0-1 1,0 1 0,0-1-1,0 1 1,0 0-1,0-1 1,-1 1 0,1 0-1,-1 0 1,0 4-1,8 67 449,-17 153 82,6-190-495,-25 171 105,16-137-115,-25 106-85,21-144-2335,24-44-1513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6:53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53 7684,'44'-5'1239,"0"-1"1,61-17 0,-64 15-1151,1 3 1,0 1-1,76 3 1,-69 1 221,-44-1 68,-5 1-378,0 0-1,0 0 1,0 1-1,0-1 1,-1 0-1,1 0 1,0 0-1,0 0 1,0 0-1,0 0 1,0 0-1,0 1 1,0-1-1,0 0 1,-1 0-1,1 0 1,0 0-1,0 0 1,0 0-1,0 1 1,0-1-1,0 0 1,0 0-1,0 0 1,0 0-1,0 1 1,0-1-1,0 0 1,0 0 0,0 0-1,0 0 1,0 0-1,0 1 1,0-1-1,0 0 1,0 0-1,0 0 1,0 0-1,1 0 1,-1 1-1,0-1 1,0 0-1,0 0 1,0 0-1,0 0 1,0 0-1,0 0 1,0 1-1,1-1 1,-1 0-1,0 0 1,0 0-1,0 0 1,0 0-1,0 0 1,1 0 0,-1 0-1,0 0 1,0 0-1,0 0 1,0 0-1,1 0 1,-1 0-1,0 0 1,0 0-1,0 0 1,-11-1 65,-1 1 0,0 0 0,0 1 0,1 0 0,-14 3 1,-12 1 61,-82 8 140,66-6-45,-57 0-1,109-7-215,0 1 0,0-1 1,0 0-1,0 0 0,-1 0 1,1 1-1,0-1 1,0 0-1,0 1 0,0-1 1,0 1-1,0-1 0,0 1 1,0 0-1,1-1 1,-1 1-1,0 0 0,0-1 1,0 1-1,1 0 0,-1 0 1,0 0-1,1 0 0,-1 0 1,1 0-1,-1 0 1,1 0-1,-1 0 0,1 0 1,0 0-1,0 0 0,-1 0 1,1 0-1,0 2 1,1 48-5,1-23 5,-13 157 83,10-189-29,1 3-77,-1-1 0,1 0 0,-1 1 0,1-1-1,0 0 1,-1 0 0,1 1 0,0-1 0,0 0 0,0 0 0,1 0 0,-1 1 0,0-1 0,1 0 0,-1 1 0,1-1 0,0 0 0,-1 1 0,1-1 0,0 0 0,0 1 0,0-1 0,0 1 0,0 0 0,0-1 0,3-1 0,1-1-17,1 0 0,-1 0 0,1 1 1,-1-1-1,1 2 0,0-1 0,1 1 0,-1-1 1,0 2-1,1-1 0,-1 1 0,0 0 1,1 0-1,0 1 0,-1-1 0,1 2 1,9 0-1,10 3-39,-1 1 0,1 1 1,26 11-1,-45-15 69,0 1 0,-1 0 0,0 0 1,0 1-1,-1-1 0,1 1 0,-1 1 0,0-1 0,0 1 0,0 0 0,0 0 1,-1 0-1,0 0 0,0 1 0,3 7 0,4 6 18,-1 1-1,-2 0 1,8 23 0,-15-39-1,1 1-1,-1 0 1,0 0-1,0 0 1,-1 0 0,1 0-1,-1 0 1,0 0-1,-1 0 1,1 0 0,-1 0-1,0-1 1,0 1-1,0 0 1,-1 0 0,0-1-1,0 1 1,0-1-1,0 1 1,-1-1 0,0 0-1,0 0 1,0 0-1,0 0 1,-7 6 0,-6 2 142,0 0 1,0 0 0,-1-2-1,-36 17 1,42-22-123,-32 17 248,-81 27 1,109-45-257,1 0 1,-1 0 0,0-2-1,1 0 1,-1 0 0,0-2-1,0 1 1,0-2 0,-29-4-1,42 4-68,0 1 0,0 0 0,0-1 0,0 1 0,0-1 0,0 0 0,0 0 1,1 1-1,-1-1 0,0 0 0,1 0 0,-1-1 0,1 1 0,-1 0 0,1-1 0,-1 1 0,1 0 0,0-1 0,0 0 0,-1 1 0,1-1 0,0 0 0,-1-3 0,2 3-54,0-1 0,-1 0-1,1 1 1,1-1 0,-1 0-1,0 0 1,1 1 0,-1-1 0,1 1-1,0-1 1,0 0 0,0 1 0,0-1-1,3-3 1,1-3-446,1 0 0,1 0 0,-1 1 1,1 0-1,1 0 0,0 1 0,8-6 0,26-11-3442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6:54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91 4946,'-2'0'329,"1"-1"-1,-1 1 0,0 0 1,1-1-1,-1 1 0,1-1 1,-1 1-1,1-1 0,-1 0 1,1 1-1,0-1 1,-1 0-1,-1-2 0,2 3-290,1-1 0,-1 0-1,0 1 1,0-1-1,1 0 1,-1 1 0,0-1-1,1 0 1,-1 0 0,1 0-1,-1 0 1,1 0 0,-1 0-1,1 0 1,0 0-1,-1 0 1,1 0 0,0 0-1,0 0 1,0 0 0,0 0-1,0 0 1,0 0 0,0 0-1,0 0 1,0 0 0,0 0-1,1 0 1,-1 0-1,0 0 1,1 0 0,-1 0-1,1 0 1,-1 1 0,2-3-1,0-1-60,1 1-1,0-1 1,0 1-1,0 0 1,0 0-1,0 0 1,1 0-1,-1 1 1,1-1 0,0 1-1,-1 0 1,1 0-1,0 0 1,1 1-1,-1-1 1,0 1-1,0 0 1,1 0-1,-1 0 1,0 1-1,1 0 1,-1 0-1,1 0 1,-1 0-1,0 0 1,1 1-1,-1 0 1,0 0-1,1 0 1,-1 1 0,0-1-1,0 1 1,0 0-1,0 0 1,0 1-1,-1-1 1,1 1-1,-1-1 1,4 5-1,0 0 57,-1 1 1,1 0-1,-2 0 0,1 0 0,-1 1 1,0 0-1,-1 0 0,0 0 0,-1 0 1,0 1-1,0 0 0,-1-1 0,0 1 0,-1 0 1,0 0-1,0 0 0,-1 0 0,0 0 1,-1 0-1,0 0 0,-1 0 0,-4 15 1,4-16 57,0-1 1,-1 1-1,0-1 1,0 0-1,-1 0 1,0 0 0,0 0-1,-1 0 1,0-1-1,-1 0 1,1 0-1,-1-1 1,0 1 0,-1-1-1,0 0 1,0-1-1,0 0 1,0 0 0,-1 0-1,0-1 1,0 0-1,0-1 1,-1 0-1,1 0 1,-12 2 0,19-5-94,1 0 1,-1 1-1,1-1 1,-1 0-1,1 0 1,0 1-1,-1-1 1,1 0-1,-1 0 1,0 0-1,1 0 1,-1 0-1,1 0 1,-1 0-1,1 0 1,-1 0-1,1 0 1,-1 0-1,1 0 1,-1 0-1,1 0 1,-1 0-1,1 0 1,-1-1-1,1 1 1,-1 0-1,1 0 1,-1-1-1,1 1 1,0 0-1,-1-1 1,1 1-1,-1 0 1,1-1-1,0 1 1,-1-1-1,1 1 1,0 0-1,0-1 1,-1 1-1,1-1 1,0 1-1,0-1 1,0 1-1,0-1 1,-1 1-1,1-1 1,0 1-1,0-2 1,5 2-87,0-1-1,-1 1 1,1 0-1,0 0 1,-1 1-1,1-1 1,0 1-1,-1 0 1,1 0 0,5 2-1,72 20-323,-55-15 177,-16-5-43,1 0 1,-1 1 0,0 0-1,0 1 1,0 0 0,10 7-1,-20-10 302,0 0 0,0-1 0,0 1-1,0 0 1,0 0 0,0 0 0,-1 0 0,1 0-1,0 0 1,-1 0 0,0 0 0,1 0 0,-1 0-1,0 0 1,0 0 0,0 0 0,0 0-1,-1 0 1,1 0 0,0 0 0,-1 0 0,0 0-1,1 0 1,-1 0 0,0 0 0,0 0-1,-1 2 1,-30 49 1391,24-43-1288,-1-2 0,0 1 0,0-1-1,0 0 1,-1-1 0,0 0 0,0-1-1,-1 0 1,0-1 0,0 0 0,-18 6-1,0-2-14,0-2 0,0-1 0,-44 4 0,-19-6-101,86-4-107,-6 0 54,26-13-2243,20-10-561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6:55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0 7187,'-15'16'541,"0"0"0,0 1 0,2 1 0,0 0 0,1 1-1,1 0 1,0 1 0,-10 30 0,4-2-345,2 1 0,-15 81 0,27-113-166,0-1-1,1 1 1,1-1-1,0 1 1,2 0-1,0 0 1,0-1 0,1 1-1,2-1 1,-1 1-1,2-1 1,12 29-1,-15-41-37,0 0 1,1 0-1,-1 0 0,1-1 0,0 1 0,0-1 0,0 0 0,1 0 0,-1 0 0,1 0 0,-1-1 1,1 1-1,0-1 0,0 0 0,0 0 0,0 0 0,7 1 0,-4-2-36,0 0-1,0 0 0,0 0 1,0-1-1,0 0 0,0-1 1,0 1-1,0-1 1,0-1-1,10-3 0,-7 2 1,0 0 0,-1-1 0,1-1 0,-1 0 0,0 0 0,0-1 0,0 0 0,-1 0 0,1-1 0,-2 0 0,1 0 0,-1-1 0,0 0-1,9-15 1,-15 21 48,-1 0-1,1 1 1,-1-1-1,0 1 1,0-1-1,0 0 1,0 1-1,0-1 1,0 0-1,0 1 1,0-1-1,-1 1 1,1-1-1,-1 0 0,1 1 1,-1-1-1,0 1 1,1-1-1,-1 1 1,0 0-1,0-1 1,0 1-1,0 0 1,0-1-1,0 1 1,0 0-1,-1 0 1,1 0-1,0 0 1,-1 0-1,1 0 1,-1 1-1,-1-2 0,-4-2 67,-1 0 0,1 0 0,-1 1-1,0 0 1,-14-3 0,10 3-17,0 2 0,0 0 1,0 0-1,0 1 1,0 0-1,0 1 0,0 1 1,0 0-1,-23 6 1,29-5-53,-1-1 0,1 1 0,0 0 0,0 0 1,0 0-1,1 1 0,-1 0 0,1 0 0,0 1 0,0-1 1,0 1-1,1 0 0,0 1 0,0-1 0,0 1 0,0-1 1,1 1-1,0 0 0,-4 11 0,7-12-129,-1 0 0,0 0 1,1 0-1,0 0 0,0 0 0,0 0 0,1 0 0,0 0 0,0 0 0,0-1 0,0 1 0,1 0 0,0 0 1,0-1-1,0 1 0,5 6 0,28 33-3322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6:56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5891,'1'-1'95,"-1"0"0,1-1 0,-1 1 0,1 0 0,-1 0 1,1 0-1,0-1 0,-1 1 0,1 0 0,0 0 0,0 0 1,0 0-1,0 0 0,0 0 0,0 1 0,0-1 0,0 0 0,1 0 1,-1 1-1,0-1 0,0 1 0,1-1 0,-1 1 0,0-1 1,1 1-1,-1 0 0,0 0 0,1 0 0,-1 0 0,0 0 0,1 0 1,-1 0-1,0 0 0,1 0 0,1 1 0,2 10 2128,28 24-1934,-21-23-223,-1 0 0,0 0-1,17 28 1,5 21 128,-3 2 0,27 81-1,-44-102-93,-2 0-1,-1 1 0,-2 1 0,-3 0 0,-1-1 0,-2 58 1,-7-20-34,-3 1 1,-27 118-1,23-147-275,-2 0 0,-3-1 1,-1-1-1,-3 0 0,-2-2 0,-41 65 0,-8-21-2483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6:58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4 6355,'0'0'77,"-1"0"0,1 0 1,0 1-1,0-1 0,0 0 1,0 0-1,0 0 0,0 1 1,-1-1-1,1 0 0,0 0 0,0 0 1,0 1-1,-1-1 0,1 0 1,0 0-1,0 0 0,0 0 0,-1 1 1,1-1-1,0 0 0,0 0 1,-1 0-1,1 0 0,0 0 1,-1 0-1,1 0 0,0 0 0,0 0 1,-1 0-1,1 0 0,0 0 1,0 0-1,-1 0 0,1 0 0,0 0 1,0 0-1,-1 0 0,1 0 1,0-1-1,0 1 0,-1 0 0,1 0 1,0 0-1,0 0 0,-1-1 1,1 1-1,0 0 0,0 0 1,0 0-1,0-1 0,-1 1 0,1 0 1,0 0-1,0-1 0,0 1 1,0 0-1,0 0 0,0-1 0,0 1 1,0 0-1,0 0 0,-1-1 1,1 1-1,0 0 0,0 0 1,0-1-1,1 1 0,-1-1 0,-4 63 736,-3-1-1,-14 61 0,-10 92-794,25 50 38,6-245-56,0-20-10,0 0-1,0 1 1,0-1 0,0 0 0,0 0 0,0 1-1,0-1 1,0 0 0,0 0 0,-1 0 0,1 1-1,0-1 1,0 0 0,-1 1 0,1-1-1,-1 0 1,1 1 0,0-1 0,-1 0 0,1 1-1,-1-1 1,0 1 0,1-1 0,-1 0 0,1 1-1,-1 0 1,0-1 0,1 1 0,-1-1-1,0 1 1,1 0 0,-1 0 0,0-1 0,0 1-1,1 0 1,-1 0 0,0 0 0,0 0 0,0 0-1,1 0 1,-1 0 0,0 0 0,0 0 0,0 0-1,-38 13-2846,30-9 1254,-2-2-4375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6:58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5202,'-1'7'4918,"1"-7"-4864,0 0 1,-1 1-1,1-1 1,0 0-1,0 1 1,0-1-1,0 0 1,-1 1-1,1-1 1,0 0-1,0 1 1,0-1-1,0 1 1,0-1-1,0 0 1,0 1-1,0-1 0,0 1 1,0-1-1,0 0 1,0 1-1,0-1 1,0 1-1,1-1 1,-1 0-1,0 1 1,0-1-1,0 0 1,0 1-1,1-1 1,-1 0-1,0 1 1,0-1-1,1 0 1,-1 1-1,0-1 0,1 0 1,-1 0-1,0 1 1,1-1-1,-1 0 1,0 0-1,1 0 1,-1 0-1,1 0 1,-1 1-1,0-1 1,1 0-1,-1 0 1,0 0-1,1 0 1,12 25-15,21 31 356,34 80 1,-22-42-59,-35-77-319,-5-23 17,-5 4-33,-1 1-1,1 0 1,0-1-1,-1 1 1,1 0-1,0 0 1,0-1-1,0 1 1,0 0 0,0 0-1,0 0 1,0 0-1,0 0 1,2-1-1,5-1-4,-7 3 2,0 0 1,0-1-1,0 1 0,1-1 1,-1 1-1,0-1 0,0 1 0,0-1 1,0 0-1,0 0 0,0 0 1,0 1-1,-1-1 0,1 0 1,1-2-1,-1 2 2,1-1 0,-1 1 0,0-1 1,1 1-1,-1 0 0,1-1 0,-1 1 0,1 0 0,0 0 0,-1 0 1,1 0-1,0 1 0,0-1 0,2 0 0,23-14 46,-16 8-19,0 0 0,0 1 0,0 1 0,1 0 0,0 1 0,0 0 0,17-4 0,5-2 16,33-12-5,-67 22-38,0 0-1,0 0 1,0 0-1,0 0 1,0 0 0,1 0-1,-1 0 1,0 0-1,0 0 1,0 0-1,0 0 1,0 0-1,1 0 1,-1 0-1,0 0 1,0 0-1,0 0 1,0 0-1,1 0 1,-1 0-1,0 0 1,0 0-1,0 0 1,0-1-1,0 1 1,0 0 0,0 0-1,1 0 1,-1 0-1,0 0 1,0 0-1,0 0 1,0-1-1,0 1 1,0 0-1,0 0 1,0 0-1,0 0 1,0 0-1,0-1 1,0 1-1,0 0 1,0 0-1,0 0 1,0 0-1,0 0 1,0-1 0,0 1-1,0 0 1,0 0-1,0 0 1,0 0-1,0-1 1,0 1-1,0 0 1,0 0-1,0 0 1,0 0-1,3 4 83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7:01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25 8660,'-1'-1'109,"1"1"0,0-1 0,0 1 0,-1 0 0,1-1 0,0 1 0,-1-1 0,1 1 0,-1 0 0,1-1 0,0 1 0,-1 0 0,1-1 0,-1 1 0,1 0 0,-1 0 0,1-1 0,-1 1 0,1 0 1,-1 0-1,1 0 0,-1 0 0,1-1 0,-1 1 0,1 0 0,-1 0 0,0 0 0,1 0 0,-1 1 0,1-1 0,-1 0 0,1 0 0,-1 0 0,1 0 0,-1 0 0,1 1 0,-1-1 0,1 0 0,-1 0 0,1 1 0,-1-1 0,1 0 0,0 1 0,-1 0 0,1-2-110,0 0 0,1 0-1,-1 0 1,0 1 0,1-1-1,-1 0 1,1 0 0,-1 1-1,1-1 1,0 0 0,-1 1-1,1-1 1,0 0 0,-1 1-1,1-1 1,0 1 0,0-1-1,-1 1 1,1 0 0,0-1-1,0 1 1,0 0 0,0 0-1,-1-1 1,1 1 0,2 0-1,42-6-100,-26 6 15,1 0-1,-1 2 0,23 4 1,-24-2-34,0 1 0,0 1 0,31 14 0,-44-18 103,0 1 0,0-1 0,-1 1 0,1 0 0,-1 0 0,0 1 0,0-1 1,0 1-1,0 0 0,0 0 0,-1 0 0,0 1 0,0-1 0,0 1 0,-1-1 0,1 1 0,-1 0 1,3 11-1,-3-4 61,-1 1 1,-1-1-1,0 1 1,-1 0-1,0-1 1,-1 1-1,0-1 1,-1 1-1,0-1 0,-1 0 1,0 0-1,-1-1 1,-1 1-1,0-1 1,0 0-1,-1 0 1,0-1-1,-1 0 1,0-1-1,-1 1 1,0-1-1,0-1 1,-1 0-1,0 0 1,-1-1-1,1 0 1,-1-1-1,-1 0 1,-13 5-1,20-10-18,-6 4 35,0-1 0,0 0 0,-1-1 0,1 0 0,-1-1 0,0-1 0,-20 1-1,143 36-859,-82-27 745,1 1 0,-2 1 0,1 2 0,-2 0 0,0 2 0,28 24 0,-45-34 48,-1 1 0,0 0-1,-1 1 1,1-1 0,-2 2 0,1-1 0,-1 1 0,-1 0-1,0 1 1,0-1 0,-1 1 0,0 0 0,-1 1 0,0-1 0,-1 1-1,-1 0 1,1-1 0,-2 1 0,1 13 0,-3-19 40,0 1 0,0 0 0,-1-1 0,0 1 0,0-1 0,-1 0 0,1 0 0,-1 0 0,-1 0 0,1 0 0,-1 0 0,0-1 0,0 0 0,-1 0 0,1 0 0,-1 0 0,0-1 0,0 0 0,-1 0 1,1 0-1,-1-1 0,0 0 0,-11 5 0,-3 0 51,0 0 1,0-2-1,0 0 1,-1-1-1,0-1 1,-27 1-1,27-3-87,0-2-1,1 0 0,-1-1 0,1-1 0,-1 0 0,1-2 0,0-1 0,0 0 0,1-2 0,-1 0 1,1-1-1,-33-19 0,49 25-49,0 0 0,1 0 0,-1 0 1,1 0-1,-1 0 0,1 0 0,0-1 0,0 1 1,0-1-1,0 1 0,0-1 0,1 0 1,-1 0-1,-1-4 0,3 6-18,0 0 0,0 0-1,0-1 1,0 1 0,0 0 0,0-1 0,0 1-1,1 0 1,-1 0 0,0-1 0,1 1 0,-1 0 0,1 0-1,-1 0 1,1-1 0,0 1 0,-1 0 0,1 0-1,0 0 1,0 0 0,0 0 0,0 1 0,1-3 0,6-2-368,0 1 1,0-1 0,1 1 0,-1 1 0,1-1 0,0 1-1,12-2 1,62-12-3702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1:34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5731,'-2'2'3053,"2"-2"-2990,2 17 793,-2-15-819,0-1 0,1 1 0,-1-1 0,0 0 0,1 1 0,-1-1 0,1 0 0,-1 1 0,1-1 0,0 0 0,0 1 0,-1-1 0,1 0 0,0 0 0,0 0 0,2 2 0,4 6 129,15 27 232,-2 1 0,-2 1 0,25 75 0,20 123 102,-49-159-403,-3 1 1,-4 1-1,-5 157 0,-5-182-519,-3 0-1,-2 0 0,-2-1 1,-31 96-1,1-54-3416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7:02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118 184 7235,'-4'-4'152,"1"0"-1,-1-1 1,1 1 0,0-1-1,0 0 1,1 0-1,-1 0 1,1 0 0,0 0-1,1-1 1,-1 1-1,1-1 1,0 1-1,0-1 1,1 1 0,-1-1-1,1 0 1,1 1-1,-1-1 1,2-7 0,0 9-161,-1 0 0,1 1 1,-1-1-1,1 1 1,0-1-1,0 1 1,1-1-1,-1 1 0,1 0 1,0 0-1,-1 0 1,1 0-1,1 1 1,-1-1-1,0 1 0,1 0 1,-1 0-1,1 0 1,-1 0-1,1 1 1,0 0-1,0-1 0,0 1 1,0 0-1,0 1 1,0-1-1,0 1 1,7 0-1,1-1-22,0 1 0,0 0-1,1 1 1,-1 0 0,0 1 0,0 0-1,0 1 1,15 6 0,-22-7 29,0 1 0,0 0 1,0 0-1,0 1 0,0-1 0,-1 1 0,0 0 0,0 0 1,0 1-1,0-1 0,-1 1 0,1 0 0,-1 0 0,0 0 1,-1 0-1,1 0 0,-1 1 0,0-1 0,2 11 1,-1-2 59,-1 0 1,-1 0-1,0 0 1,-1 1-1,0-1 1,-1 0-1,-1 0 1,-4 16 0,0-2 132,-2 0 1,-1-1 0,-13 27-1,8-27 80,-1 0-1,-1-1 0,-1-1 1,-35 40-1,-94 81 1050,82-85-862,63-60-459,1 0 0,-1 0 0,0 0 0,0 0 0,1 0 0,-1 0 1,1 0-1,-1 0 0,1 0 0,-1 1 0,1-1 0,0 0 0,-1 0 0,1 0 0,0 1 0,0-1 1,0 0-1,0 0 0,0 1 0,0-1 0,0 0 0,1 0 0,-1 1 0,0-1 0,1 0 0,-1 0 1,1 0-1,-1 0 0,1 1 0,-1-1 0,1 0 0,0 0 0,0 0 0,-1 0 0,1-1 0,0 1 1,0 0-1,0 0 0,0 0 0,0-1 0,0 1 0,0 0 0,2 0 0,5 5-30,1-1 0,-1 0 0,1-1 0,13 5 0,-3-2-118,1-1-1,0-2 0,1 0 1,-1-1-1,1 0 1,0-2-1,-1-1 1,1 0-1,0-2 0,-1 0 1,1-1-1,-1-2 1,0 0-1,0 0 1,24-12-1,-2-10-3006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7:03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34 2961,'19'-34'3594,"-23"41"-1,-27 46-970,-12 35-2377,-45 125 0,66-155-132,1 2-3,2 0 1,3 2 0,2 0-1,3 0 1,-5 126 0,15-151-148,2-1 1,1 1 0,3 0-1,0-1 1,2 0 0,2 0-1,2-1 1,0 0-1,3 0 1,1-2 0,30 52-1,-35-71-511,-1-1 0,2 0 0,0-1 1,0 0-1,1-1 0,1 0 0,16 10 0,31 13-5963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7:16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6451,'-8'5'2784,"9"-7"-1881,-13-2 2072,13 6-2973,-1-2-149,0 1-1,0 0 1,0-1 0,0 1 0,1-1-1,-1 1 1,0 0 0,1-1-1,-1 1 1,1-1 0,-1 1 0,0-1-1,1 1 1,-1-1 0,1 1 0,-1-1-1,1 1 1,0-1 0,-1 0-1,1 1 1,-1-1 0,1 0 0,0 0-1,-1 1 1,1-1 0,0 0 0,-1 0-1,2 0 1,14 3-4135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7:16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22 7171,'-3'-10'1073,"0"18"-561,3-6 48,9-7-496,-9 0-64,3-1-32,3 12-96,-6-12 128,3 6 400,-6 6 417,0-17-49,3 13-224,3 7-304,-3-18-175,-3 18-65,9-4-609,-3-8-1184,0 19-1456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7:17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5234,'9'0'2610,"-12"-6"-2194,12 6-128,-12-2 48,9 2-336,-6 5-16,9 0 16,-9-13 0,0 6 32,-6 4 64,3 1-96,3 8-720,-15 13-1889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7:18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154 128 2785,'46'-94'1934,"-38"61"1620,-18 56 385,-28 31-3403,1-1-561,22-24 55,1 0 0,1 1-1,1 1 1,2 0 0,-12 59 0,8-7 25,-4 90-1,14-102-8,3 0 0,14 117-1,-10-161-72,2 0 0,0-1-1,2 1 1,1-1 0,2 0-1,0-1 1,1 0 0,2-1 0,30 45-1,-40-65-52,1 0 0,0 0 0,0 0 0,0 0 0,0 0 0,5 3 0,-7-6-31,-1-1-1,0 1 0,1 0 1,-1-1-1,1 1 0,-1-1 1,1 1-1,-1-1 0,1 1 1,-1-1-1,1 0 0,-1 0 1,1 0-1,-1 0 0,1 0 1,-1 0-1,1-1 1,-1 1-1,1 0 0,-1-1 1,1 1-1,-1-1 0,1 1 1,-1-1-1,3-1 0,24-23-2561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7:19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38 7700,'-3'1'160,"0"-1"1,0-1 0,0 1 0,1 0-1,-1 0 1,0-1 0,0 0 0,1 0-1,-1 1 1,1-1 0,-1-1 0,1 1-1,-1 0 1,1-1 0,-1 1 0,1-1-1,0 0 1,0 1 0,-4-5 0,-1-1-151,7 7-12,0 0 0,0 0 1,-1 0-1,1 0 0,0 0 0,0 0 1,0-1-1,0 1 0,0 0 0,-1 0 1,1 0-1,0 0 0,0 0 0,0 0 1,0-1-1,0 1 0,0 0 0,0 0 0,-1 0 1,1 0-1,0 0 0,0-1 0,0 1 1,0 0-1,0 0 0,0 0 0,0-1 1,0 1-1,0 0 0,0 0 0,0 0 1,0 0-1,0-1 0,0 1 0,0 0 1,0 0-1,0 0 0,0 0 0,0-1 0,1 1 1,-1 0-1,0 0 0,0 0 0,0 0 1,0-1-1,0 1 0,0 0 0,0 0 1,1 0-1,-1 0 0,0 0 0,0 0 1,0 0-1,0-1 0,0 1 0,1 0 0,-1 0 1,0 0-1,0 0 0,0 0 0,1 0 1,-1 0-1,0 0 0,0 0 0,1 0 1,21-1-190,29 7 31,164 46-534,-213-52 691,-1 1-1,0-1 0,0 0 0,0 1 0,0-1 0,0 1 0,0-1 0,0 1 0,0-1 0,-1 1 0,1 0 0,0-1 0,0 1 0,0 0 0,-1 0 0,1 0 0,0-1 0,-1 1 0,1 0 0,-1 0 0,1 0 0,-1 0 0,1 0 0,-1 0 0,1 2 1,-1 0 43,0 0 1,0 0-1,0 0 1,0 0-1,0 0 1,-1 0 0,1 0-1,-1 0 1,-2 4-1,-2 6 161,-1 0 1,0-1-1,-10 14 0,-5 2 138,-2 0 0,-1-2-1,-53 46 1,15-15 96,58-53-405,1-1 1,0 1 0,-1-1-1,0 0 1,0 0-1,0 0 1,0-1 0,0 0-1,0 1 1,-1-2-1,1 1 1,-1 0-1,1-1 1,-10 2 0,13-3-33,1 0 0,-1 0 1,1 0-1,-1 0 0,0 0 1,1 0-1,-1 0 0,1 0 0,-1 0 1,1 0-1,-1-1 0,1 1 1,-1 0-1,1 0 0,-1-1 1,1 1-1,0 0 0,-1 0 1,1-1-1,-1 1 0,1-1 0,0 1 1,-1 0-1,1-1 0,0 1 1,-1-1-1,1 1 0,0-1 1,-1 1-1,1-1 0,0 1-7,0 0 0,0 0 0,1 0 0,-1 0 0,0 0 0,0 0 0,0 0 0,0 0 0,1 0 0,-1 1 0,0-1 0,0 0 0,0 0 0,0 0 0,0 0 0,1-1 0,-1 1 0,0 0 0,0 0 0,0 0 0,0 0 0,1 0 0,-1 0 0,0 0 0,0 0 0,0 0 0,0 0 0,0 0 0,0 0 0,1 0 0,-1-1 0,0 1 0,0 0 0,0 0 0,0 0 0,0 0 0,0 0 0,0-1 0,0 1 0,0 0 0,0 0 0,0 0 0,1 0 0,-1 0 0,0-1 0,0 1 0,0 0 0,0 0 0,0 0 0,0 0 0,0 0 0,0-1 0,0 1 0,0 0 0,-1 0 0,1 0 0,0 0 0,0-1 0,0 1 0,0 0 0,0 0 0,0 0 0,0 0 0,0 0 0,4 1-71,0 1 0,0 0 0,0-1 0,1 0 0,-1 0 0,0 0 0,1 0 0,4 0 0,24 4-112,-12 2-10,0 1 0,0 1 0,0 0 0,-1 2 0,-1 0 0,0 1 0,0 1 0,-1 1 0,28 29 0,-132-23 2043,1-3-986,64-12-770,-1 0 0,1-1 1,-1-1-1,1-1 0,-1 0 0,0-2 1,0-1-1,-25-4 0,23-3-327,24 7 160,0 1 1,0 0 0,0-1-1,-1 1 1,1-1 0,0 1-1,0-1 1,0 1 0,0-1-1,0 1 1,0 0 0,0-1-1,0 1 1,0-1 0,0 1-1,0-1 1,0 1 0,0-1-1,0 1 1,1-1 0,-1 1-1,0 0 1,0-1 0,0 1 0,1-1-1,-1 1 1,0 0 0,0-1-1,1 1 1,-1 0 0,0-1-1,1 1 1,-1 0 0,1 0-1,-1-1 1,0 1 0,1 0-1,-1 0 1,1-1 0,-1 1-1,0 0 1,1 0 0,-1 0-1,1 0 1,0 0 0,23-19-2963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7:19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71 3105,'-10'3'2019,"5"0"-1433,-1-1 0,0 0 0,0-1 0,0 1 0,0-1 0,0 0 0,-10 0 0,53-25-1116,-28 16 526,0 1 0,1 1 1,0-1-1,0 2 0,1-1 0,0 1 1,0 1-1,0 0 0,15-3 1,-17 5-4,-1 1 0,1 1 0,-1-1 0,1 1 0,-1 1 0,1 0 0,-1 0 1,0 0-1,1 1 0,-1 0 0,0 1 0,0 0 0,11 5 0,-14-5 6,0 1 1,0 0-1,-1-1 0,1 1 1,-1 1-1,0-1 0,0 1 0,0-1 1,-1 1-1,1 0 0,-1 0 1,-1 1-1,1-1 0,-1 1 0,0-1 1,0 1-1,0 0 0,-1 0 0,0 0 1,0 0-1,0 0 0,-1 0 1,0 8-1,0 5 85,-2-1 0,1 1 0,-2-1 0,-1 1 0,0-1 0,-8 21 0,3-18 89,0 0 0,-1 0-1,-1-1 1,-1 0 0,-1-1 0,-22 24 0,3-8 243,-1-2 1,-40 29 0,42-33-124,23-20-232,0 0 0,-1-2 0,0 1 0,-1-1 0,-12 8 0,53-5-352,0-10 205,0 0 1,0-2-1,-1-2 1,1-1-1,-1-1 0,40-13 1,-30 8-578,28-11-2029,3-2-2571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7:20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0 9572,'-27'43'1425,"0"11"-801,-12 11 209,9 8-593,12-19-240,-9 24-80,12-13-929,-3-6-1488,-9-67-4674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7:20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11 422 8628,'-8'12'960,"5"-7"-165,12-8-477,0-1-377,4-2 40,0 0 1,0-1-1,-1 0 0,-1-1 0,1 0 1,-1-1-1,15-15 0,0-5 13,31-43 1,-16 18-58,-7 9 12,-11 15-83,1 0 0,52-50 0,-48 65 19,-28 15 119,0 0-1,1-1 1,-1 1 0,0 0 0,1 0 0,-1 0-1,0 0 1,1 0 0,-1 0 0,0-1-1,1 1 1,-1 0 0,0 0 0,1 0 0,-1 0-1,0 0 1,1 0 0,-1 0 0,1 1-1,-1-1 1,0 0 0,1 0 0,-1 0 0,0 0-1,1 0 1,-1 0 0,0 1 0,1-1-1,-1 0 1,0 0 0,0 1 0,1-1 0,-1 0-1,0 0 1,0 1 0,1-1 0,-1 0-1,0 1 1,0-1 0,0 0 0,0 0 0,1 1-1,-1-1 1,0 1 0,0-1 0,0 0-1,0 1 1,0 0 0,-2 3 195,-1 5-40,0 0 0,0-1 0,1 1-1,1 0 1,-1 12 0,-5 22-34,-62 295 324,46-218-279,16-90-146,4-18-36,0 0 0,0 1 0,1-1 0,1 1 0,0-1 0,1 1 0,2 22 0,-1-35-52,-1 1 1,0-1-1,1 1 1,-1-1-1,0 0 1,1 0-1,-1 1 1,0-1-1,1 0 1,-1 0-1,1 1 1,-1-1-1,1 0 1,-1 0-1,1 0 1,-1 0-1,1 0 1,-1 1-1,0-1 1,1 0-1,-1 0 1,1 0-1,-1 0 1,1-1-1,-1 1 1,1 0-1,-1 0 1,1 0-1,-1 0 1,1 0-1,-1-1 1,1 1-1,-1 0 1,0 0-1,1-1 1,-1 1-1,1 0 1,-1-1-1,1 1 1,13-18-2565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1:48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2641,'30'0'7868,"-11"88"-5699,-2 30-1963,-6 0-1,-5 136 1,-1-30 167,0-180 40,-5-44-426,0 0 1,1-1-1,-1 1 1,0 0-1,0-1 0,0 1 1,1-1-1,-1 1 1,0 0-1,0-1 0,0 1 1,0 0-1,0-1 0,0 1 1,0-1-1,0 1 1,0 0-1,0-1 0,0 1 1,0-1-1,0 1 0,0 0 1,0-1-1,0 1 1,-1-1-1,1 1 0,0 0 1,0-1-1,0 1 1,-1 0-1,1-1 0,0 1 1,0 0-1,-1-1 0,1 1 1,0 0-1,-1 0 1,1-1-1,0 1 0,-1 0 1,1 0-1,0 0 0,-1-1 1,1 1-1,-1 0 1,-27-5-1366,-11 5-756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7:21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3 104 8356,'-1'-3'0,"1"1"0,-1-1-1,1 0 1,-1 0 0,1 0 0,0 0 0,0 0 0,1 0 0,-1 0-1,0 0 1,1 0 0,0 0 0,0 0 0,0 1 0,0-1 0,0 0 0,0 1-1,1-1 1,0 1 0,-1-1 0,1 1 0,0-1 0,0 1 0,0 0-1,0 0 1,0 0 0,1 0 0,-1 1 0,1-1 0,3-1 0,0-1-96,1 1 1,-1 0-1,1 0 1,-1 1-1,1 0 1,0 0-1,0 0 1,0 1-1,0 0 0,0 1 1,0-1-1,8 2 1,1 1-6,0 0 1,0 1-1,0 1 1,24 10-1,-37-13 182,0 0 0,0 0-1,0 0 1,0 0 0,0 1 0,-1-1 0,1 1-1,0 0 1,-1 0 0,0 0 0,1 0 0,-1 0-1,0 0 1,0 1 0,0-1 0,0 1 0,-1-1-1,1 1 1,-1 0 0,0 0 0,1 0 0,-1 0 0,0 0-1,-1 0 1,1 0 0,0 0 0,-1 0 0,0 0-1,0 0 1,0 0 0,0 0 0,-1 4 0,-7 19 106,-2 0 1,0-1-1,-2 0 1,-28 44 0,12-22 10,-16 24 140,29-50-160,0 0 0,2 1 0,1 1 0,1 0 0,-16 44 0,27-64-176,0 0-1,0 0 1,0 0 0,0 0 0,0-1-1,1 1 1,-1 0 0,1 0-1,0-1 1,-1 1 0,1 0 0,1-1-1,-1 1 1,0 0 0,1-1-1,-1 0 1,1 1 0,-1-1-1,1 0 1,0 0 0,0 0 0,0 0-1,1 0 1,-1 0 0,0-1-1,1 1 1,-1-1 0,1 0-1,-1 1 1,1-1 0,2 1 0,3 1-54,-1-1 1,0 1 0,1-1-1,-1 0 1,1-1 0,0 0 0,0 0-1,-1 0 1,1-1 0,10-1 0,-4-2-490,0-1 0,0 0 0,26-13 0,8-10-1815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7:21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12 7732,'-7'-3'109,"0"1"1,0 0 0,0 1 0,0-1 0,0 2 0,0-1 0,0 1 0,0 0 0,0 0 0,0 1 0,0 0 0,0 0 0,0 1 0,0-1 0,0 2 0,1-1-1,-1 1 1,1 0 0,0 0 0,-1 1 0,1-1 0,1 2 0,-1-1 0,1 0 0,-1 1 0,1 0 0,1 1 0,-5 5 0,8-10-104,0 1 0,0-1 0,0 1-1,1 0 1,-1-1 0,0 1 0,1 0 0,-1-1 0,1 1 0,0 0 0,0 0 0,0-1 0,0 1 0,0 0 0,0 0 0,0 0 0,0-1 0,1 1 0,-1 0 0,1 0 0,-1-1 0,1 1 0,-1 0 0,1-1-1,0 1 1,0-1 0,2 3 0,37 37-451,-27-29 230,6 4-196,1-1-1,1-1 0,34 18 1,-31-18-293,0 0-1,31 26 1,-32-24 114,13 13 7,-35-27 608,0-1-1,1 1 1,-1-1-1,0 1 1,0 0-1,0 0 1,-1 0-1,1-1 1,0 1-1,-1 0 0,1 0 1,-1 0-1,0 0 1,1 0-1,-1 0 1,0 0-1,0 0 1,0 0-1,-1 0 1,1 3-1,-5 9 194,0 0-1,0-1 0,-1 1 1,-1-1-1,0 0 1,-1-1-1,0 0 1,-1 0-1,-17 17 0,8-10 93,-2-1 0,0 0 0,-1-1 0,-34 20 0,47-33-173,0 1 0,0-1-1,0-1 1,-1 0 0,-9 3-1,16-6-123,1 1-1,0-1 1,0 0 0,0 1-1,-1-1 1,1 0-1,0 0 1,0 0 0,0 0-1,-1 0 1,1 0-1,0 0 1,0 0-1,-1 0 1,1-1 0,0 1-1,0 0 1,0-1-1,0 1 1,-1-1-1,1 0 1,0 1 0,0-1-1,0 0 1,0 1-1,0-1 1,1 0-1,-1 0 1,0 0 0,0 0-1,0 0 1,1 0-1,-1 0 1,0 0-1,1 0 1,-1 0 0,1-1-1,0 1 1,-1 0-1,1 0 1,0 0 0,0-1-1,0 1 1,-1 0-1,1 0 1,0-1-1,1 1 1,-1 0 0,0-2-1,4-25-59,2 0-1,1 1 0,0-1 1,2 1-1,15-29 1,1-8-12,-1-5 27,52-100 0,-74 165-122,-1 1 0,1 0 0,0 0 0,0 0 0,0 0 0,0 1-1,1-1 1,-1 1 0,1-1 0,-1 1 0,7-4 0,3 4-3199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7:22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0 8644,'36'52'1136,"-6"4"-367,-9 22 671,6 14-1087,-15 0 239,-18 13-304,-15 3-192,-9 3-96,-18 16-304,-21-38-1169,-12-14-3793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7:23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14 6947,'3'5'1169,"3"-7"-737,-3 2 496,-3-3-271,3 0-385,0-2 32,-3-1 32,0 12-112,-6-6-64,6 5-160,-3-2-240,3 8-1185,-15 8-1648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7:23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4306,'3'0'3666,"0"0"-3138,0-8-96,0 8 0,-3 3-432,3-6-80,0-2 16,-6 5 32,6-5 16,0 10-2481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7:25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29 3346,'16'-28'1880,"-19"36"1733,-27 48-521,3-9-3053,2 1 1,3 1 0,2 1-1,2 0 1,-13 60-1,23-77-8,2 0-1,2 1 1,1 0-1,1-1 0,5 58 1,-1-73-98,1 0-1,1 0 1,0 0 0,2 0 0,0-1-1,0 0 1,2 0 0,0-1 0,1 0-1,1-1 1,22 29 0,-28-40-121,-1 0-1,1-1 1,0 1 0,0-1 0,1 0 0,-1 0-1,0-1 1,7 3 0,37 9-2811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7:2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2 104 3522,'1'0'78,"-1"0"1,0 0-1,0 0 1,0 0-1,0-1 1,0 1-1,0 0 1,0 0 0,0 0-1,0 0 1,1 0-1,-1 0 1,0-1-1,0 1 1,0 0-1,0 0 1,0 0 0,0 0-1,0 0 1,0-1-1,0 1 1,0 0-1,0 0 1,0 0-1,0 0 1,0 0 0,0 0-1,0-1 1,0 1-1,0 0 1,0 0-1,0 0 1,0 0-1,-1 0 1,1-1-1,0 1 1,0 0 0,0 0-1,0 0 1,0 0-1,0 0 1,0 0-1,0 0 1,-1 0-1,1-1 1,0 1 0,0 0-1,0 0 1,0 0-1,0 0 1,0 0-1,-1 0 1,1 0-1,0 0 1,0 0 0,0 0-1,17-21 273,31-24-1388,-39 40 971,0 1 1,0 0-1,0 0 1,0 1-1,0 0 0,1 0 1,0 1-1,-1 1 1,1 0-1,0 0 1,0 1-1,-1 0 1,1 0-1,14 3 1,-11-1 62,1 1-1,-1 0 1,0 1 0,0 0 0,0 1 0,0 1 0,-1 0 0,0 0 0,20 15 0,-29-18 20,0 0-1,0 0 1,-1 0 0,1 0-1,-1 0 1,0 0 0,0 1-1,0-1 1,0 1 0,0-1-1,-1 1 1,0 0 0,0 0 0,0 0-1,0-1 1,0 1 0,-1 0-1,0 0 1,0 0 0,0 0-1,0 0 1,-1 0 0,1 0-1,-1 0 1,0 0 0,0-1 0,-3 8-1,-3 7 183,-1-1 0,-1 0 0,0 0 0,-17 21 0,19-29-93,0-1 0,-1 0-1,1 0 1,-1-1 0,-1 0 0,0 0 0,0-1 0,0 0 0,0 0 0,-13 4-1,17-7-56,-1-1 0,0 0 0,0 0 0,-1 0 0,1 0 0,0-1 0,0 0 0,-1-1 0,1 1 0,-1-1 0,1 0 0,0-1 0,-1 0-1,1 0 1,0 0 0,0-1 0,-1 1 0,-5-4 0,11 0-573,11 1 191,15 0-13,-11 5 234,1 0 1,-1 1-1,-1 1 0,1 0 1,0 1-1,-1 1 0,16 7 1,-2 0-15,-1 2 1,36 25-1,-53-32 116,1 1 0,-1 0-1,-1 0 1,0 1 0,0 0 0,12 19 0,-18-25 40,0 1-1,-1-1 1,1 0 0,-1 1 0,1-1 0,-1 1 0,0-1 0,-1 1-1,1 0 1,-1-1 0,1 8 0,-2-9 21,1 0 0,0 0 0,-1 0-1,0 1 1,0-1 0,1 0 0,-1-1 0,0 1 0,-1 0 0,1 0-1,0 0 1,0-1 0,-1 1 0,1 0 0,-1-1 0,1 1 0,-1-1-1,0 0 1,0 0 0,1 1 0,-1-1 0,-2 1 0,-17 6 232,0-1 0,0-1 0,-1-1 0,0-1 0,0 0 0,0-2 1,-33 0-1,36-3-382,1 0 0,-1-1-1,1-1 1,0-1 0,0 0 0,-23-10 0,42 11-1435,9-8-1019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7:26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63 4626,'-1'0'131,"1"0"0,-1 0 0,1 0-1,-1 0 1,1-1 0,-1 1 0,1 0 0,-1 0-1,1 0 1,0-1 0,-1 1 0,1 0 0,-1 0-1,1-1 1,-1 1 0,1 0 0,0-1 0,-1 1-1,1-1 1,0 1 0,-1 0 0,1-1 0,0 1 0,0-1-1,-1 1 1,1-1 0,0 1 0,0-1 0,0 1-1,0-1 1,12-7 61,8-3-501,-18 8 314,0 0 1,1 0-1,0 1 0,-1-1 1,1 1-1,0 0 0,0 0 1,1 0-1,-1 0 0,0 1 1,1-1-1,-1 1 0,1-1 1,-1 1-1,1 1 0,0-1 1,-1 0-1,1 1 0,0 0 1,-1 0-1,1 0 0,0 0 1,-1 0-1,1 1 0,5 1 1,1 2 46,0 0-1,0 1 1,0 0 0,0 1 0,-1 0 0,0 0 0,0 1 0,13 13 0,-19-17-47,-1 1 0,1 0 0,0-1 0,-1 1 0,0 0 1,0 0-1,0 1 0,-1-1 0,1 0 0,-1 1 0,0-1 0,0 0 0,-1 1 1,1-1-1,-1 1 0,0 0 0,0-1 0,-1 1 0,1-1 0,-1 1 0,0-1 0,0 0 1,-1 1-1,1-1 0,-3 5 0,-8 15 177,0-1 1,-2-1-1,-29 37 0,27-37 103,0 0 0,1 0 0,-14 32-1,25-45-241,1 0-1,0 0 1,0 1-1,1-1 1,0 1-1,0-1 0,1 1 1,1 0-1,0 0 1,0-1-1,1 1 1,0 0-1,2 9 0,-1-16-47,-1 0-1,0 0 1,0 0-1,1-1 1,0 1-1,-1-1 1,1 1-1,0-1 1,0 0-1,0 1 0,1-1 1,-1 0-1,0 0 1,1-1-1,-1 1 1,1 0-1,0-1 1,0 0-1,-1 0 1,1 1-1,0-2 1,0 1-1,0 0 1,0-1-1,0 1 0,0-1 1,0 0-1,0 0 1,6 0-1,9-1-45,0 0-1,-1-1 0,1 0 1,20-7-1,-29 7 8,7-2-424,1 0 0,-1 1 0,18 0 1,12 2-2316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7:26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0 7011,'-21'62'1377,"-3"14"-849,-3 2 433,3-10-513,-3-1-448,3-8-128,-6-10-785,18-33-864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7:37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13 353 5058,'5'0'2884,"-5"0"-2843,0 0 0,0-1-1,1 1 1,-1 0 0,0 0-1,0 0 1,0-1 0,0 1-1,0 0 1,0 0 0,0-1-1,0 1 1,0 0 0,0 0-1,0 0 1,-1-1-1,1 1 1,0 0 0,0 0-1,0 0 1,0-1 0,0 1-1,0 0 1,0 0 0,-1 0-1,1-1 1,0 1 0,0 0-1,0 0 1,0 0 0,0 0-1,-1 0 1,1 0 0,0-1-1,0 1 1,0 0 0,-1 0-1,1 0 1,0 0 0,0 0-1,-1 0 1,1 0 0,0 0-1,0 0 1,0 0 0,-1 0-1,1 0 1,0 0 0,0 0-1,-1 0 1,1 0 0,0 0-1,0 0 1,0 0-1,-1 0 1,1 0 0,0 1-1,0-1 1,0 0 0,-1 0-1,1 0 1,0 0 0,0 0-1,0 1 1,-4-1 867,8 0-860,-6-2 455,-2 3 774,1 0-1164,3-1-88,3 0-35,-3 0 11,0 0 0,0 0 1,0 0-1,0-1 0,0 1 1,0 0-1,0 0 0,0 0 0,0 0 1,0 0-1,-1 0 0,1 0 0,0 0 1,0 0-1,0 0 0,0 0 1,0 0-1,0-1 0,0 1 0,0 0 1,0 0-1,0 0 0,0 0 1,0 0-1,0 0 21,6 2-70,37-23-108,-30 13 150,0-1-1,0-1 1,-1 0-1,0 0 0,0-2 1,16-20-1,55-85-89,-28 37 20,-54 77 71,1 0 1,0 0 0,1 0 0,-1 0-1,0 0 1,1 1 0,-1-1 0,1 1-1,0 0 1,0 0 0,0 0-1,0 0 1,0 0 0,6-1 0,-8 3 1,0 0 0,0 0 0,0 0 0,-1 0-1,1 1 1,0-1 0,0 0 0,0 1 0,0-1 0,-1 1 0,1-1 0,0 1 0,0-1 0,-1 1 0,1-1 0,0 1 0,-1 0 0,1-1 0,-1 1 0,1 0 0,-1 0 0,1-1 0,-1 1 0,0 0 0,1 0 0,-1 0 0,0 0 0,1-1 0,-1 1 0,0 0 0,0 0 0,0 1 0,10 50-115,-5-19 152,4 15-1,-2 2 1,1 67 0,4 73 17,-8-146-38,20 151-880,-21-173-606,7-15-1341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1:51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12 2961,'-3'-3'444,"3"3"-306,0-1 0,-1 1 0,1-1 0,0 1 0,0-1 0,-1 1 0,1-1 0,-1 1-1,1 0 1,0-1 0,-1 1 0,1-1 0,-1 1 0,1 0 0,-1-1 0,1 1 0,-1 0 0,0 0-1,1-1 1,-1 1 0,1 0 0,-1 0 0,1 0 0,-1 0 0,0 0 0,1 0 0,-1 0 0,1 0-1,-1 0 1,0 0 0,1 0 0,-1 0 0,1 0 0,-1 0 0,1 1 0,-1-1 0,1 0 0,-1 0-1,0 1 1,1-1 0,0 0 0,-1 1 0,1-1 0,-1 1 0,1-1 0,-1 0 0,1 1 0,0-1-1,-1 1 1,1-1 0,0 1 0,-1 0 0,-4 4 1186,6-5-1260,-1 0 0,1 0 1,-1 0-1,1 0 1,-1 0-1,1 0 0,-1 0 1,1 1-1,-1-1 1,1 0-1,-1 0 1,0 1-1,1-1 0,-1 0 1,1 0-1,-1 1 1,1-1-1,-1 0 1,0 1-1,1-1 0,-1 1 1,0-1-1,0 1 1,1-1-1,-1 0 0,0 1 1,0-1-1,1 1 1,-1-1-1,0 1 1,0-1-1,0 1 0,0 0 1,4 9-38,0-1 1,0 0-1,1 0 1,0 0 0,0 0-1,1-1 1,0 0-1,1 0 1,0 0-1,0-1 1,1 0-1,9 7 1,5 6 30,-9-6-47,2 0-1,0-2 1,0 1 0,2-2-1,22 14 1,-14-11-18,-23-11 11,1-1 0,-1 0 0,1 0-1,0-1 1,0 1 0,-1 0 0,1-1-1,0 0 1,0 1 0,1-1 0,-1-1 0,0 1-1,0 0 1,0-1 0,1 1 0,-1-1 0,6 0-1,-7-1-2,0 1 0,-1-1 0,1 1 0,0 0 0,-1 0 0,1 0 0,0 0 0,0 0 0,-1 0 0,1 1 0,0-1 0,-1 1 0,1-1 0,-1 1 0,1-1 0,0 1 0,-1 0 0,2 1 0,-2-2-2,-1 1 0,0-1 0,0 1 0,1-1 0,-1 1-1,0-1 1,1 0 0,-1 1 0,0-1 0,1 1 0,-1-1 0,1 0 0,-1 1 0,0-1-1,1 0 1,-1 0 0,1 1 0,-1-1 0,1 0 0,-1 0 0,1 0 0,-1 0 0,1 0-1,-1 0 1,1 0 0,-1 0 0,1 0 0,0 0 0,-1 0 0,1 0 0,-1 0 0,1 0-1,-1 0 1,1 0 0,-1 0 0,1-1 0,-1 1 0,1 0 0,-1 0 0,0-1 0,1 1-1,-1 0 1,1-1 0,-1 1 0,0 0 0,1-1 0,-1 1 0,0-1 0,1 1-1,-1 0 1,0-1 0,0 1 0,1-1 0,-1 1 0,0-1 0,0 1 0,0-1 0,0 1-1,1-2 1,12-14-244,15-7 265,1 2-1,37-21 1,-37 25 0,-1-1 0,-1-1 0,30-28 0,-23 20 75,-21 18-28,-15 12-35,-88 111-2817,41-67-131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7:37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3906,'3'6'3553,"9"23"-2992,15 14-17,6 3 320,6 27-239,-6 13-1,-18 28-64,-15 7-96,-9 3-95,-9-26-177,-12 9-192,-12-4-64,0-3-817,-12-14-1840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7:48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764 63 6195,'2'-5'189,"-1"0"-1,0 0 1,0 0 0,0 0 0,0 1-1,0-10 1,0-5 771,3 21 280,-4-2-1218,0 0 0,1 0 0,-1 0 0,0 0 0,1 0 0,-1 0 0,0 0 1,1 0-1,-1 0 0,0 0 0,1 1 0,-1-1 0,0 0 0,1 0 0,-1 0 0,0 1 0,0-1 1,1 0-1,-1 0 0,0 1 0,0-1 0,0 0 0,1 0 0,-1 1 0,0-1 0,0 0 0,0 1 1,0-1-1,1 0 0,-1 1 0,0-1 0,0 0 0,0 1 0,0-1 0,0 0 0,0 1 0,0-1 1,0 0-1,0 1 0,0-1 0,0 0 0,0 1 0,-1-1 0,1 0 0,0 1 0,0-1 0,0 0 0,0 1 1,-1-1-1,1 0 0,0 1 0,0-1 0,0 0 0,-1 0 0,1 1 0,0-1 0,0 0 0,-1 0 1,1 0-1,0 1 0,-1-1 0,1 0 0,0 0 0,-1 0 0,1 0 0,0 0 0,-1 1 0,-9 4-11,1 0-1,-1 0 1,0 0-1,0-1 0,-1-1 1,1 0-1,-20 3 1,-31 10-12,-41 15-1,36-13 77,2 3 1,-107 51-1,166-70-74,0 1 0,0 0 0,0 1 0,1-1 0,-1 1 0,1 0 0,0 0 0,-5 6 1,7-8-6,1 1 0,-1-1 1,1 1-1,0 0 1,0-1-1,0 1 1,0 0-1,0 0 1,1 0-1,-1 0 1,1 0-1,-1 0 1,1 0-1,0 0 1,1 0-1,-1 0 1,0 0-1,1-1 0,1 5 1,4 10-27,0-1-1,2-1 1,0 0-1,0 0 1,2 0 0,0-1-1,0 0 1,1-1-1,1 0 1,18 15 0,18 13-536,82 54 1,112 56-494,-236-147 1049,-1-1 0,1 2 0,-1-1 0,0 1 0,0 0 0,-1 0 0,1 0 0,-1 0 0,0 1 0,0 0 0,-1 0 0,0 0 0,4 10 0,-6-11 25,0-1 0,-1 1 1,1 0-1,-1 0 0,0 0 1,0-1-1,-1 1 0,0 0 1,1 0-1,-2-1 0,1 1 1,0-1-1,-1 1 0,0-1 1,0 1-1,0-1 0,-1 0 1,1 0-1,-1 0 0,-6 6 1,-4 4 75,0 0 1,0-2 0,-2 0 0,1 0 0,-2-2 0,1 1 0,-2-2-1,1 0 1,-1-1 0,0-1 0,-1-1 0,1 0 0,-1-1 0,-1-1 0,-20 2-1,11-2-5,0-2-1,-1-2 0,0 0 0,1-2 0,0 0 0,-1-3 0,1 0 0,0-2 0,-33-12 1,50 16-96,1-1 0,0-1 1,0 0-1,1 0 1,0 0-1,0-1 0,0-1 1,0 0-1,1 0 1,0 0-1,1-1 0,-1 0 1,2-1-1,-9-12 1,14 20-100,1-1 0,-1 1 0,0-1 1,1 0-1,-1 0 0,1 1 1,0-1-1,-1 0 0,1 0 0,0 0 1,0 0-1,0 1 0,0-1 1,1 0-1,-1 0 0,0 0 0,1 1 1,-1-1-1,1 0 0,0 1 1,-1-1-1,1 0 0,0 1 0,0-1 1,0 1-1,0-1 0,0 1 1,1-1-1,0 0 0,1-2-301,30-38-4208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7:49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70 268 4146,'4'2'64,"0"-1"0,0 1 0,0-1 0,1 0 0,-1 0 0,0-1 0,1 1 0,-1-1 0,0 0 0,1 0 0,-1 0 0,1-1 0,-1 1 0,0-1 0,0 0 0,1 0 0,-1-1 0,0 1 0,0-1 0,0 0 0,0 0 0,-1-1 0,1 1 0,5-5 0,4-3 65,0-1-1,0 0 1,-2 0-1,1-1 1,9-14 0,-16 20-65,31-48 531,-34 51-516,0-1 0,0 0 0,0 0 0,-1 1 0,1-1 0,-1 0 0,0 0 0,-1-1 0,1 1 0,0 0 0,-1 0 0,0-5 0,-1 6 8,0 1 1,0-1 0,0 1-1,0 0 1,0-1 0,-1 1-1,1 0 1,-1 0 0,1 0-1,-1 0 1,0 0 0,0 0-1,0 1 1,0-1 0,0 0-1,0 1 1,0 0 0,-1-1-1,1 1 1,0 0 0,-4-1-1,-1 0-13,1-1 0,-1 1 0,0 1 0,0-1 0,0 1 0,-11 0 0,11 1-63,-1 0-1,1 1 1,-1-1-1,1 2 1,0-1-1,-1 1 1,1 0-1,0 1 0,0 0 1,0 0-1,1 0 1,-1 1-1,1 0 1,0 0-1,-9 8 1,7-3-13,1-1 0,-1 1 0,1 0 0,1 0 0,0 1 0,0 0 0,1 0 0,1 1 0,-6 14 0,2 5-8,1 1-1,1 0 1,2 1-1,1-1 1,1 1-1,4 47 1,-1-57 9,1 0 1,1 0-1,1-1 1,1 1-1,1-1 1,10 27-1,-11-38-18,1 0 1,-1 0-1,2 0 0,-1-1 0,1 0 0,1 0 1,0-1-1,0 0 0,0 0 0,1 0 1,0-2-1,1 1 0,20 10 0,67 29-1792,-38-26-641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7:49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237 117 5106,'0'-6'139,"0"0"0,0 1 0,1-1 0,-1 1 0,1-1 0,0 1 0,1-1 0,2-6 0,-3 8-17,1-1 1,-1 1-1,0-1 1,0 0 0,0 1-1,0-1 1,-1 1-1,0-1 1,0 0-1,-2-8 1,-2 13 148,0 1 0,0 0-1,0 0 1,0 0 0,0 0 0,1 1 0,-1-1 0,0 1 0,0 0-1,1 0 1,-1 1 0,-5 4 0,-6 3-313,0 0 0,1 1 0,-14 14 0,14-8 36,0 1 0,2 0 0,0 1 0,1 0 0,1 1 0,0 0 0,2 1 0,1 0 0,0 0-1,1 1 1,2 0 0,0 0 0,-1 44 0,5-62 0,0 0 0,0 0 0,1 0 0,0 0 0,0 0 1,0 0-1,0 0 0,0 0 0,1-1 0,0 1 0,0 0 0,0-1 0,0 1 0,0-1 0,1 0 0,0 0 1,-1 0-1,1 0 0,0 0 0,1-1 0,-1 1 0,7 3 0,-6-4-7,0-1 0,0 0 0,0 0 0,0 0 0,1 0 0,-1-1 0,0 0 0,0 0 0,0 0 0,1 0 0,-1-1 0,0 1 0,0-1 0,0 0 0,0-1 0,0 1 0,0-1 0,0 1 0,0-1 0,-1 0 0,1 0 0,0-1 0,3-2 0,11-10 7,0-1 0,0-1 0,-2 0 0,0-1 0,-1-1 0,-1 0-1,-1-1 1,0-1 0,-2 0 0,0 0 0,-1-1 0,-2 0 0,0-1 0,5-28 0,-13 35 261,-3 50-288,4 74-44,-5 0 0,-22 142 0,-63 206 158,55-292-89,23-113-42,-24 139 141,31-162-275,2 1-1,1 0 1,2 0 0,5 42 0,9-5-2359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7:51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22 132 3506,'0'0'61,"0"0"0,0 1-1,0-1 1,0 0 0,0 0 0,0 0 0,0 0 0,0 0 0,-1 1 0,1-1 0,0 0 0,0 0 0,0 0 0,0 0 0,0 0 0,0 0 0,-1 0 0,1 0 0,0 0 0,0 0 0,0 1 0,0-1 0,0 0 0,-1 0 0,1 0 0,0 0 0,0 0-1,0 0 1,0 0 0,-1 0 0,1 0 0,0 0 0,0 0 0,0 0 0,0-1 0,-1 1 0,1 0 0,0 0 0,0 0 0,0 0 0,0 0 0,0 0 0,0 0 0,-1 0 0,1 0 0,0 0 0,0-1 0,0 1 0,0 0 0,0 0 0,0 0 0,0 0-1,0 0 1,-1-1 0,1 1 0,0 0 0,0 0 0,0 0 0,0 0 0,-9-15 905,3 1-968,8 18 759,1 9-581,-1 0 0,0-1 1,-1 25-1,0-7 13,10 56 0,0-29-158,-10-42-25,2 0 0,-1 1 0,2-1 0,0 0 1,1-1-1,1 1 0,0-1 0,0 0 0,2-1 1,10 16-1,-17-28-11,0 0 0,0 1 0,0-1 1,1 0-1,-1 0 0,0 0 0,1 0 0,-1 0 0,1-1 0,-1 1 0,1 0 1,-1-1-1,1 1 0,0-1 0,-1 1 0,1-1 0,0 0 0,-1 1 1,1-1-1,0 0 0,0 0 0,1-1 0,1 0-6,-1 0 0,1 0 0,-1 0 0,1 0 0,-1-1 0,1 0 0,-1 0 0,0 0 0,5-4 0,2-2 14,-1-1 0,-1 0 0,0 0 1,0-1-1,10-15 0,-6 0 25,0 1 1,-1-2-1,-1 1 0,-2-1 1,-1-1-1,0 1 0,-3-1 0,0 0 1,1-39-1,-5 61 24,0-1 1,-1 0-1,1 1 1,-1-1-1,0 1 1,0-1-1,-1 1 1,0-1-1,0 1 1,0 0-1,-3-6 1,4 11-48,1 0 0,0 0 0,0 0 0,0 0 0,0 0 1,0 0-1,0 0 0,-1-1 0,1 1 0,0 0 0,0 0 1,0 0-1,0 0 0,0 0 0,-1 0 0,1 0 0,0 1 0,0-1 1,0 0-1,0 0 0,0 0 0,-1 0 0,1 0 0,0 0 1,0 0-1,0 0 0,0 0 0,0 0 0,0 0 0,-1 0 1,1 0-1,0 1 0,0-1 0,0 0 0,0 0 0,0 0 1,0 0-1,0 0 0,0 0 0,0 1 0,0-1 0,0 0 1,0 0-1,0 0 0,0 0 0,0 0 0,-1 1 0,1-1 0,0 0 1,1 0-1,-1 0 0,0 0 0,0 0 0,0 1 0,0-1 1,0 0-1,0 0 0,0 0 0,0 0 0,0 0 0,0 1 1,0-1-1,0 0 0,0 0 0,1 20-52,0-2 7,1 25 63,2 0 0,1 0 0,3 0 0,1-1 0,17 46 0,-25-84-24,1 0 0,-1 1-1,1-1 1,0 0 0,0 0-1,0-1 1,1 1-1,-1 0 1,1-1 0,0 1-1,0-1 1,0 0 0,0 0-1,1 0 1,-1-1-1,1 1 1,0-1 0,0 1-1,0-1 1,0-1 0,6 3-1,-4-3-14,0 0 0,-1-1 0,1 0 0,-1 0 0,1 0 0,-1-1 1,1 1-1,0-2 0,-1 1 0,0 0 0,1-1 0,-1 0 0,0 0 0,0-1 0,0 1 0,7-6 0,1-2 17,0 0 1,0-1-1,-2 0 0,1-1 0,-1 0 1,17-25-1,-10 9 42,26-55 1,-38 71-35,-1 0-1,0 0 1,-1-1-1,-1 0 1,0 1-1,-1-1 1,0 0-1,-1-1 1,0 1-1,-1 0 1,-1 0-1,0 0 1,-1 0 0,-4-16-1,6 25 0,-1 1 1,-1-1-1,1 1 0,0 0 1,-1-1-1,0 1 1,0 0-1,0 0 0,0 0 1,0 0-1,0 0 0,-1 1 1,0-1-1,1 1 0,-1-1 1,-4-2-1,5 5-4,0-1 1,1 0-1,-1 1 1,0-1-1,0 1 0,1 0 1,-1-1-1,0 1 1,0 0-1,0 0 0,1 0 1,-1 0-1,0 1 1,0-1-1,1 0 0,-1 1 1,0-1-1,0 1 1,1 0-1,-1-1 1,0 1-1,1 0 0,-1 0 1,1 0-1,-1 0 1,1 1-1,0-1 0,0 0 1,-1 0-1,1 1 1,0-1-1,0 1 0,0-1 1,-1 3-1,-5 9-10,0 0-1,1 0 1,1 1-1,0 0 1,0 0-1,2 0 0,0 0 1,0 1-1,1-1 1,1 30-1,2-1 15,1-1 0,11 60 0,-10-87 1,0 0-1,1 0 1,1 0 0,0 0-1,1-1 1,15 27-1,-19-38-12,0 0 0,0 0-1,0 0 1,0 0 0,1-1-1,-1 1 1,1-1 0,-1 1-1,1-1 1,0 0-1,0 0 1,0 0 0,0 0-1,0-1 1,0 1 0,1-1-1,-1 0 1,0 0-1,1 0 1,-1 0 0,1-1-1,-1 1 1,1-1 0,-1 0-1,1 0 1,0 0 0,-1 0-1,1-1 1,-1 0-1,1 1 1,-1-1 0,0 0-1,1-1 1,-1 1 0,0-1-1,4-2 1,-1 0-14,0 0-1,0-1 1,0 0 0,0 0 0,-1-1 0,0 0 0,0 0-1,-1 0 1,0 0 0,6-12 0,33-79 58,-33 73-14,23-71 69,-24 63-71,2 1 1,23-46-1,-34 89-27,0 0-1,1 1 1,1-1-1,-1 0 0,2 0 1,6 19-1,-8-28 8,70 288 162,-66-279-137,0-18-74,-1-26-166,-3 24 128,5-38-33,30-179 75,-27 200-86,-9 25 124,0 0 1,0 0 0,0 0-1,0 0 1,0 0-1,0-1 1,0 1 0,0 0-1,0 0 1,1 0-1,-1 0 1,0 0-1,0 0 1,0-1 0,0 1-1,0 0 1,0 0-1,1 0 1,-1 0-1,0 0 1,0 0 0,0 0-1,0 0 1,1 0-1,-1 0 1,0 0 0,0 0-1,0 0 1,0 0-1,1 0 1,-1 0-1,0 0 1,0 0 0,0 0-1,0 0 1,1 0-1,-1 0 1,0 0 0,0 0-1,0 0 1,0 0-1,0 0 1,1 0-1,-1 0 1,0 1 0,0-1-1,0 0 1,0 0-1,0 0 1,0 0 0,1 0-1,-1 0 1,0 1-1,11 35-233,-8-24 183,5 26 35,4 62 1,-10-68-160,2 1 0,14 57 0,-10-77-1133,3-22-1192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7:51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4434,'9'48'3778,"12"41"-3234,-3 11 0,3 13 225,-3 11-401,0 14-128,-6 0-128,0-28-64,-9-13-16,2-29-16,-10-1-16,-7-18 32,-12-6-32,6-27-544,-3-35-1185,0-29-3666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7:51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1 122 7027,'12'-2'1777,"9"-1"-1761,12 0 288,6-13 304,5-3-239,-2-5-209,0-3-32,-3 3-128,-3 21-320,-9 3-993,3 3-1504</inkml:trace>
  <inkml:trace contextRef="#ctx0" brushRef="#br0" timeOffset="1">513 109 6899,'-3'67'2705,"6"17"-2048,-9 16 127,-6 8-240,12-27-480,12-30-64,0-19-896,0-15-1585,-3-44-2706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7:52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30 8084,'-6'-5'3473,"6"-3"-3169,9 2-304,3 6-144,18-10-1937,3 12-928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7:52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183 142 6915,'2'-3'89,"0"0"0,0 0 1,0 0-1,-1 0 0,1 0 0,-1-1 0,0 1 0,0 0 1,0-1-1,0 1 0,-1-1 0,1 1 0,-1-1 0,0 0 1,0 1-1,0-1 0,0 1 0,-2-7 0,1 6-52,1-1 0,-1 1 0,0-1 0,0 1 0,-1 0 0,1-1 0,-1 1 0,0 0 0,0 0 0,-1 0 0,1 0 0,-1 1 0,0-1 0,-3-3 0,4 6-19,0 0 0,0 0 0,1 0 0,-1 1 0,0-1-1,0 0 1,0 1 0,0 0 0,0-1 0,0 1 0,1 0 0,-1 0-1,0 0 1,0 0 0,0 1 0,0-1 0,0 0 0,0 1 0,0-1-1,0 1 1,1 0 0,-1 0 0,-2 1 0,-1 0 35,1 1 0,-1 0 0,1 0 0,-1 0 1,1 1-1,0-1 0,-4 6 0,-1 4 17,1 0 1,0 1-1,1 0 1,1 0-1,0 0 0,1 1 1,1 0-1,0 0 1,-3 30-1,2-18-24,0-6 12,2 0 1,0 1-1,2 0 1,1 31-1,0-48-51,0-1 1,1 1-1,0 0 0,-1 0 0,1 0 1,1 0-1,-1-1 0,1 1 0,0-1 1,0 1-1,0-1 0,1 0 0,-1 0 1,1 0-1,0 0 0,0 0 0,0 0 1,1-1-1,-1 1 0,1-1 0,0 0 1,0-1-1,0 1 0,1 0 0,-1-1 1,6 2-1,-7-3-17,0-1 0,0 1 0,0-1 0,0 0 0,0 1 0,0-1 0,0-1 0,0 1 0,0 0 0,0-1 0,0 0 0,-1 1 0,1-1 0,0 0 0,0-1 0,0 1 0,-1 0 0,4-3 0,1-1-15,0 0 0,-1 0-1,1-1 1,-1 0 0,9-10-1,-4 0 30,0 1-1,-1-1 1,-1-1-1,0 0 1,7-21-1,28-98-23,-9 22-760,-29 144 650,-2 39 355,4 0 1,21 88 0,-28-151-226,1 4 21,1-1-1,0 1 1,1-1-1,0 0 0,8 14 1,-11-21-45,1 0 0,-1 0 1,0 0-1,1-1 0,0 1 0,-1 0 1,1-1-1,0 1 0,-1-1 0,1 0 1,0 0-1,4 3 0,-5-4-31,1 0 0,-1 0 0,0 0 0,0 0 0,0 0 0,0 0 0,1 0 0,-1 0-1,0 0 1,0-1 0,0 1 0,0 0 0,0-1 0,0 1 0,1-1 0,-1 1 0,0-1 0,0 1 0,-1-1 0,1 0 0,0 0 0,0 1 0,0-1 0,0 0 0,-1 0 0,2-2-1,26-35-2070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7:52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1 524 7043,'0'2'89,"1"0"-1,0 0 0,0 0 0,0 0 1,0-1-1,0 1 0,0 0 1,1-1-1,-1 1 0,0-1 0,1 1 1,0-1-1,-1 1 0,1-1 1,-1 0-1,1 0 0,0 0 0,0 0 1,0 0-1,0 0 0,0-1 1,0 1-1,0-1 0,0 1 0,0-1 1,0 0-1,0 0 0,0 1 1,0-1-1,0-1 0,0 1 0,3-1 1,2 1-87,-1-1 0,1 0 0,0-1 0,-1 1 0,1-1 0,-1-1 1,1 1-1,-1-1 0,7-4 0,-5 1 48,-1-1 1,0 1 0,0-1-1,-1 0 1,0-1-1,0 0 1,0 0 0,-1 0-1,0 0 1,-1-1-1,0 0 1,5-17 0,-3 7 104,-1 0 1,-1-1 0,-1 1 0,-1-1 0,1-24 0,-3 17-83,-1 0 1,-1 0-1,-2 0 1,0 1-1,-2-1 1,-10-30 0,14 52-69,0 0 0,-1 0 1,1 1-1,-1-1 0,0 0 1,0 1-1,-1 0 1,1 0-1,-8-7 0,10 10-8,0 1 0,0-1 0,0 1-1,0-1 1,1 1 0,-1-1 0,0 1-1,0-1 1,0 1 0,0 0 0,0 0 0,0-1-1,0 1 1,0 0 0,0 0 0,0 0-1,-1 0 1,1 0 0,0 0 0,0 1-1,0-1 1,-1 0 0,1 1-10,-1 1 0,0-1 0,1 0 0,-1 0 0,1 1 0,0-1 1,-1 1-1,1-1 0,0 1 0,0 0 0,0-1 0,0 1 0,0 0 0,0 0 0,1 0 0,-2 2 0,-5 20-61,1 1 0,0-1 0,2 1 0,-1 27-1,1 110 33,4-90 42,-22 510 203,17-315-350,16-161-2724,-8-71-1488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3:0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449 7 2961,'-1'0'122,"1"1"0,0-1 0,-1 0 0,1 0 0,0 0 0,0 0 0,-1 1 0,1-1 0,0 0 0,-1 0 0,1 0 0,-1 0-1,1 0 1,0 0 0,-1 0 0,1 0 0,0 0 0,-1 0 0,1 0 0,0 0 0,-1 0 0,1 0 0,0-1 0,-1 1 0,1 0 0,0 0-1,0 0 1,-1 0 0,1-1 0,0 1 0,-1 0 0,1 0 0,0-1 0,0 1 0,-1 0 0,1 0 0,0-1 0,0 1 0,0 0 0,0-1-1,-1 1 1,1 0 0,0 0 0,0-1 0,0 0 0,-3-1 1569,-11 3-1534,0 1 1,1 0-1,-1 1 1,1 0 0,-1 1-1,1 1 1,0 0-1,1 1 1,-1 0-1,1 1 1,0 0 0,1 1-1,0 0 1,0 1-1,-18 19 1,-1 11-59,1 1-1,3 1 1,-31 63 0,44-77-76,1 1 0,2 1 0,1 0 1,1 0-1,1 1 0,-5 54 0,12-66-20,-1 1 0,2-1 0,1 0-1,0 1 1,1-1 0,1 0 0,1-1-1,1 1 1,13 30 0,-14-38-18,0-1 1,1 0-1,0 0 0,0-1 1,1 1-1,0-1 0,0-1 1,1 1-1,0-1 0,0-1 1,1 0-1,-1 0 1,2 0-1,-1-1 0,0 0 1,1-1-1,0 0 0,11 2 1,1-1 30,1 0 0,-1-2 0,1-1 0,0-1 0,0 0 0,43-6 0,-51 3-413,1-1 1,-1-1-1,-1 0 0,1-1 1,-1 0-1,1-2 0,-2 1 1,1-2-1,-1 0 0,0 0 1,14-12-1,18-33-6395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7:56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1 4898,'-4'0'77,"0"1"-1,0 0 0,0 0 0,0 0 1,0 1-1,0 0 0,0-1 1,0 1-1,1 1 0,-1-1 1,1 0-1,-1 1 0,1 0 1,0 0-1,0 0 0,0 0 1,1 0-1,-1 1 0,1-1 1,-1 1-1,1-1 0,-3 8 0,-4 8-60,1 1-1,1-1 1,-5 23-1,-3 13 228,-7 64 0,19-94-180,1-1-1,1 1 1,1-1 0,2 1-1,5 30 1,-7-49-63,1 1 1,1-1-1,-1 1 1,1-1 0,0 1-1,0-1 1,1 0-1,0 0 1,0 0-1,0 0 1,1-1-1,0 1 1,0-1 0,0 0-1,1 0 1,-1 0-1,1-1 1,0 0-1,1 0 1,-1 0-1,1 0 1,0-1 0,6 3-1,-2-3-59,1 0 1,0 0-1,0-1 0,0-1 1,0 0-1,0 0 0,0-1 1,0 0-1,0-1 0,0-1 1,0 0-1,0 0 0,0-1 0,-1 0 1,1-1-1,-1 0 0,0 0 1,0-1-1,0-1 0,-1 0 1,14-10-1,46-43-1310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7:57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225 118 3474,'-3'-10'298,"-1"0"1,0 1-1,0-1 1,-1 1-1,-1 0 1,1 1 0,-1-1-1,-1 1 1,1 0-1,-1 0 1,-9-7 0,14 14-256,0 1 0,1-1 0,-1 1 1,0-1-1,1 1 0,-1-1 1,0 1-1,0 0 0,1 0 1,-1 0-1,0 0 0,0 0 1,1 0-1,-1 0 0,0 1 0,0-1 1,1 1-1,-1-1 0,0 1 1,1 0-1,-1-1 0,1 1 1,-1 0-1,1 0 0,-1 0 1,-2 2-1,0 1 26,0-1 1,0 0 0,0 1-1,1 0 1,-1 0-1,1 0 1,0 0-1,-4 7 1,-5 16-40,1 0 1,1 0-1,1 1 0,2 0 1,1 0-1,-4 42 1,8-50-32,2 0 0,0 0 1,1 0-1,1 0 0,1 0 1,0-1-1,2 1 0,0-1 1,2 0-1,10 23 0,-16-39-2,0-1 0,0 1 0,1-1 0,-1 0 0,1 1 0,-1-1 0,1 0 0,0 0 0,0 0 0,0 0-1,0 0 1,1-1 0,-1 1 0,0 0 0,1-1 0,-1 0 0,1 0 0,-1 0 0,1 0 0,0 0 0,4 1-1,-3-2-5,1 0 0,0 0 0,0 0 0,-1-1 0,1 0 0,0 0 0,-1 0 0,1 0 0,0-1 0,-1 0 0,7-4 0,4-2-2,-1-2-1,0 1 1,0-2-1,-1 0 1,22-25-1,-15 12 19,-1 0 1,-1-1-1,-1-1 0,-2 0 0,-1-2 0,21-53 1,-28 42-326,-7 37 280,0 1-1,0-1 1,-1 1 0,1-1-1,0 1 1,-1-1 0,1 1-1,-1-1 1,0 1-1,1-1 1,-1 1 0,0-1-1,0 1 1,0 0 0,0 0-1,0 0 1,0-1 0,0 1-1,-1 0 1,-2-1 0,-38-14-1347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7:57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1 432 6179,'1'1'40,"0"0"1,-1 0-1,1 0 0,0-1 1,0 1-1,1 0 0,-1 0 1,0-1-1,0 1 1,0-1-1,0 1 0,0-1 1,1 0-1,-1 1 0,0-1 1,0 0-1,1 0 0,-1 0 1,0 0-1,0 0 1,1 0-1,-1 0 0,0 0 1,1 0-1,1-1 0,-1-1-21,0 1 0,0 0-1,0-1 1,0 1 0,0-1-1,0 0 1,0 0-1,-1 0 1,1 0 0,-1 0-1,1 0 1,1-3 0,3-10-11,1 0 0,-2 0 0,6-21 0,-9 28 122,9-36 230,5-51 0,-10 55-281,15-56 0,-18 89-71,0 0 0,0 0 0,1 0 0,1 1 0,6-10 0,-10 18-16,0 1 1,-1-1 0,1 0 0,1 0 0,-1 0 0,0 1 0,0-1 0,1 0 0,-1 0 0,1-1 0,-1 1-1,1 0 1,0-1 0,0 1 0,2 1 0,17 20 6,2 19 60,-3 2-1,-1 0 1,-3 1 0,-1 0 0,12 65 0,-7-28-23,-20-81-33,0 0 0,0 0-1,0 0 1,1 1 0,-1-1-1,0 0 1,1 0 0,-1 0-1,0 0 1,1 0-1,0 0 1,-1 0 0,1 0-1,-1 0 1,1 0 0,0 0-1,0 0 1,0 0 0,0 0-1,0 0 1,7-18-55,-2-41-152,-11-55 274,10 64-50,3 0 1,2 0 0,17-49-1,-26 93-20,1 1-1,0 0 0,0-1 1,0 1-1,0 0 1,1 1-1,0-1 0,0 0 1,0 1-1,6-6 0,-8 8-3,0 0 0,0 1 0,0-1 1,1 0-1,-1 1 0,0 0 0,0-1 0,0 1 0,0 0 0,0-1 0,1 1 0,-1 0 0,0 0 0,0 0 0,0 0 0,1 0 0,-1 0 0,0 0 0,0 1 0,0-1 0,0 0 0,0 1 0,1-1 0,-1 1 0,0-1 0,0 1 0,0-1 0,0 1 0,0 0 0,0 0 0,0-1 0,-1 1 0,1 0 1,0 0-1,0 0 0,-1 0 0,1 0 0,0 0 0,-1 0 0,1 0 0,-1 0 0,1 0 0,-1 0 0,0 0 0,1 3 0,5 12-14,0 1-1,-1-1 1,4 22 0,-1-1 40,53 245 248,-59-272-319,1 1 1,0-1-1,1 0 0,0 1 1,0-2-1,1 1 1,0 0-1,1-1 1,0 0-1,1 0 1,0-1-1,0 0 0,0 0 1,12 9-1,-16-15-86,0 0 1,0 0-1,0 0 0,0 0 0,0 0 0,0-1 0,1 1 0,3 0 0,-4-1-64,-1-1 0,0 0 0,0 0 0,0-1-1,1 1 1,-1 0 0,0-1 0,0 0 0,0 1-1,0-1 1,2-1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7:58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4962,'2'13'282,"0"-1"-1,0 0 1,1 1-1,1-2 0,0 1 1,0 0-1,8 13 1,8 24-31,31 78 166,-25-66-306,-24-57-101,0 1 1,0 0-1,1-1 1,-1 1-1,1-1 1,0 0-1,0 0 0,1 0 1,-1 0-1,1-1 1,0 1-1,-1-1 1,2 0-1,-1 0 0,6 2 1,-8-4-9,-1 0 1,1-1-1,0 1 1,0-1 0,0 1-1,-1-1 1,1 0-1,0 0 1,0 0-1,0 0 1,0 0-1,0-1 1,-1 1-1,1 0 1,0-1 0,0 1-1,0-1 1,1-1-1,0 0-2,0 0-1,0 0 1,0 0-1,0-1 0,0 0 1,-1 1-1,1-1 1,-1 0-1,0 0 1,0 0-1,0 0 1,2-5-1,10-29 281,-2-1 0,-1 0 0,8-58 0,-14 70-202,4-31 91,-7 39-137,0 1-1,1 0 1,1 0 0,7-18 0,-10 35-98,1 0 1,-1 0-1,0 1 0,0-1 1,0 0-1,0 1 0,0-1 1,0 1-1,0-1 0,0 1 1,0 0-1,0-1 0,0 1 1,0 0-1,0 0 0,0-1 1,-1 1-1,1 0 0,0 0 0,-1 0 1,1 0-1,-1 0 0,2 2 1,25 33-1688,-4 4-211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7:58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99 210 4418,'5'1'145,"0"0"-1,0-1 1,-1 0-1,1 0 1,0 0 0,0 0-1,0-1 1,0 1 0,0-1-1,-1-1 1,1 1-1,0-1 1,-1 1 0,1-1-1,-1-1 1,0 1-1,1 0 1,-1-1 0,0 0-1,-1 0 1,1 0-1,-1-1 1,1 1 0,-1-1-1,4-6 1,-5 7-99,0 0 1,-1-1-1,1 1 0,-1 0 1,0-1-1,0 1 0,0-1 0,0 1 1,-1-1-1,0 0 0,1 1 1,-1-1-1,-1 0 0,1 1 1,0-1-1,-1 1 0,0-1 1,0 0-1,0 1 0,0-1 1,0 1-1,-1 0 0,1 0 1,-1-1-1,0 1 0,0 0 1,-1 0-1,1 1 0,0-1 1,-1 0-1,0 1 0,1-1 1,-1 1-1,-6-3 0,0-2 37,0 1 1,-1 0-1,0 1 1,0 0-1,-13-4 0,18 7-56,0 1 0,0-1 0,-1 1 0,1 0 0,0 1 0,-1-1 0,1 1 0,0 0 0,-1 0 0,1 1 0,-1 0 0,-9 2 0,13-1-21,-1-1 0,1 1-1,0-1 1,0 1 0,0 0 0,0 0-1,0 0 1,0 0 0,1 0 0,-1 0-1,1 1 1,-1-1 0,1 1-1,0-1 1,0 1 0,0-1 0,0 1-1,1-1 1,-1 1 0,0 0 0,1 4-1,-4 59-18,5-62 15,0 20-12,1 0 0,1 0 1,1 0-1,8 26 0,-9-39 9,0-1 0,1 1-1,1-1 1,0 0 0,0 0 0,1 0-1,0-1 1,0 1 0,1-2-1,1 1 1,8 8 0,-12-14-11,1-1 0,-1 1 1,1-1-1,-1 0 0,1 0 0,0 0 1,0-1-1,0 1 0,0-1 0,0 0 0,0-1 1,0 1-1,0-1 0,0 0 0,0 0 1,0-1-1,1 0 0,-1 0 0,0 0 1,-1 0-1,1-1 0,0 0 0,0 0 1,-1 0-1,1 0 0,-1-1 0,1 0 0,-1 0 1,0 0-1,0 0 0,0-1 0,-1 1 1,1-1-1,-1 0 0,0 0 0,0 0 1,0-1-1,1-4 0,4-9-381,-1-1 1,-1 1-1,-1-2 1,0 1-1,-2 0 1,2-26-1,-9-44-4844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7:58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18 701 7027,'42'-128'1540,"-33"85"-1381,-3-1 1,-1 0-1,-3 0 1,-1-1-1,-2 1 1,-3 0-1,-1 0 1,-2 0-1,-23-77 1,13 76-56,7 35 39,4 14 351,4 23 104,16 113-637,11 212 84,-26-255-43,-2 40 37,16 141 0,-10-256-35,1 0 1,1 0-1,7 22 1,-10-38-156,0 0 0,0 0 1,1 0-1,0 0 1,0-1-1,0 0 0,1 1 1,0-1-1,0 0 1,0-1-1,0 1 0,1-1 1,0 0-1,10 7 1,-12-10-79,0 0 1,0 0 0,0 0 0,0 0-1,1-1 1,-1 0 0,0 1 0,0-1 0,1 0-1,5-1 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7:59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4290,'-6'14'4024,"8"17"-3955,-1-21 275,4 43-262,0-3-51,11 49 1,-13-83-19,1-1-1,1 0 1,1 0-1,0 0 1,1-1-1,0 0 1,15 20-1,-16-25-1,-4-5-7,1-1 0,-1 1 0,1 0 0,0-1 0,0 0 0,1 0 0,4 4 0,-8-7-4,1 0 0,-1 1-1,1-1 1,-1 0-1,0 0 1,1 0-1,-1 0 1,1 0 0,-1 0-1,1 1 1,-1-1-1,1 0 1,-1 0 0,1-1-1,-1 1 1,1 0-1,-1 0 1,1 0-1,-1 0 1,1 0 0,-1 0-1,0-1 1,1 1-1,-1 0 1,1 0-1,-1-1 1,1 1 0,-1-1-1,12-23-46,33-164 725,-42 208-673,1 0 1,1 0-1,9 25 1,8 32 4,-18-59 10,1 0 1,0-1 0,10 21-1,-12-33-83,0 1-1,0-1 1,1 1 0,-1-1-1,1 0 1,0-1-1,1 1 1,-1-1 0,1 0-1,0 0 1,0 0-1,9 5 1,-10-7-162,0 0 0,0-1 0,0 0 0,0 0 0,0 0-1,0-1 1,7 1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7:59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1857,'-3'8'6083,"0"-5"-4803,9 16-79,-12 27-513,24 51-656,-12 27 64,15 19-16,-3 19-32,-6-11-32,-6-27 16,15-16-16,0-27-16,-6-11 0,0-32 0,0-9-144,-12-29-1040,-3-13-1378</inkml:trace>
  <inkml:trace contextRef="#ctx0" brushRef="#br0" timeOffset="1">36 719 7155,'5'0'56,"0"1"1,0-1-1,0 0 0,-1 0 0,1-1 0,0 0 0,0 0 1,-1 0-1,1 0 0,8-4 0,46-23 586,-43 19-558,-1 0 0,1 1 0,0 1 0,1 0 0,20-4 0,-3 0-400,-25 7-230,0 1-1,0 1 1,1-1-1,16-1 1,-23 4 423,-1 0 1,1 0 0,0 0-1,-1 1 1,1-1-1,-1 1 1,1-1-1,-1 1 1,1 0-1,-1 0 1,0 0 0,1 0-1,-1 0 1,0 1-1,0-1 1,0 1-1,0 0 1,0-1-1,0 1 1,0 0 0,0 0-1,1 3 1,82 132 2656,-72-113-2203,-1 1 0,-1 0 0,-2 1-1,0 0 1,5 28 0,19 137 963,-32-182-1251,7 34 100,-8-42-146,0 0 1,0 0 0,1 0 0,-1 0-1,0-1 1,0 1 0,0 0-1,0 0 1,1 0 0,-1 0-1,0-1 1,1 1 0,-1 0 0,1 0-1,-1-1 1,1 1 0,-1 0-1,1-1 1,-1 1 0,1 0-1,0-1 1,-1 1 0,1-1 0,0 1-1,0-1 1,-1 1 0,1-1-1,0 0 1,0 1 0,0-1-1,-1 0 1,1 0 0,0 0 0,0 1-1,0-1 1,0 0 0,0 0-1,1 0 1,-2-1-37,1 1-1,-1 0 1,1-1-1,-1 1 1,0 0-1,1-1 1,-1 1-1,1 0 1,-1-1-1,0 1 1,1-1 0,-1 1-1,0 0 1,0-1-1,1 1 1,-1-1-1,0 1 1,0-1-1,0 1 1,1-1-1,-1 0 1,0 1-1,0-1 1,0 1-1,0-1 1,0 1 0,0-1-1,0 0 1,-4-45-2947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00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82 6259,'-9'-17'2881,"3"7"-2273,6-7-159,9 4-161,6-3-288,6 10-400,-6 4-1089,12 7-1440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00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130 165 5987,'2'-1'19,"0"-1"1,0 0 0,0 0-1,0 1 1,0-1-1,0 0 1,0-1 0,-1 1-1,1 0 1,-1 0-1,0-1 1,0 1 0,0-1-1,0 1 1,0-1-1,0-2 1,6-43 452,-7 44-431,-1 0 0,0 0 0,0 0-1,0 0 1,0 0 0,-1 0-1,1 0 1,-1 1 0,0-1 0,0 1-1,-1 0 1,1-1 0,-1 1-1,1 0 1,-6-5 0,6 7-2,1 0-1,-1-1 1,0 1 0,1 0 0,-1 0 0,0 0-1,0 0 1,1 0 0,-1 0 0,0 0 0,0 1-1,0-1 1,0 1 0,0-1 0,0 1 0,0 0-1,0 0 1,0 0 0,0 0 0,0 0 0,0 0-1,0 1 1,0-1 0,0 0 0,0 1 0,0 0-1,0 0 1,0-1 0,0 1 0,-2 2 0,-3 3 31,1 1 0,0 0 0,0 0 0,0 0 1,1 1-1,1-1 0,-1 1 0,1 1 0,0-1 1,1 0-1,0 1 0,1 0 0,-1-1 0,2 1 1,-1 0-1,1 0 0,0 15 0,1 2-61,0 1 1,2-1-1,1 1 0,11 43 1,-12-58-3,2 0 1,0 1 0,0-2 0,1 1 0,13 22 0,-17-32-9,0 0-1,1 0 1,-1 0 0,1 0-1,-1-1 1,1 1 0,0 0-1,0-1 1,0 1 0,0-1-1,0 1 1,0-1 0,0 0 0,0 0-1,1 0 1,-1 0 0,0-1-1,1 1 1,-1-1 0,0 1-1,1-1 1,-1 0 0,1 0-1,-1 0 1,1 0 0,-1 0-1,0 0 1,1-1 0,-1 1-1,1-1 1,-1 0 0,0 0 0,0 1-1,1-2 1,1 0 0,4-3-5,-1 1 0,0-2 0,0 1 0,0-1 0,-1 0 1,0 0-1,0-1 0,0 0 0,-1 0 0,0 0 0,0-1 1,-1 0-1,0 0 0,0 0 0,-1 0 0,0 0 0,0-1 0,1-11 1,3-19-67,-2 0 0,1-76 0,-5 62-420,5 21 116,-3 32 213,-1 17 133,0-2 55,1 0 0,0 0 0,1 0 0,1 0 0,12 26 0,-1-1 44,7 40 64,-19-62-63,0-1 1,1 1-1,1-1 0,1 0 1,0-1-1,2 0 1,10 17-1,-20-35-70,1-1-1,0 1 0,0-1 0,0 1 1,0 0-1,1-1 0,-1 1 0,0 0 1,1 0-1,0-1 0,0 1 0,-1 0 1,1 0-1,2-4 0,4-12-57,27-155 202,-28 144-130,-5 22-15,0 1 0,0 0 0,0 0-1,1 1 1,0-1 0,0 0 0,1 0 0,-1 1 0,1-1-1,0 1 1,7-9 0,-9 14-1,-1 0-1,1 0 1,-1 0-1,1 0 1,-1 0-1,1 0 1,-1 1 0,1-1-1,-1 0 1,1 0-1,-1 0 1,1 0-1,-1 1 1,1-1-1,-1 0 1,1 1 0,-1-1-1,0 0 1,1 1-1,-1-1 1,0 0-1,1 1 1,-1-1 0,0 0-1,1 1 1,-1-1-1,0 1 1,0-1-1,1 1 1,-1-1-1,0 2 1,13 21-45,-10-17 60,17 29 106,0 1 1,-3 0-1,20 58 1,-28-63-70,1 0 1,15 31 0,-25-62-52,0 0 1,0-1 0,0 1-1,0 0 1,0 0 0,0 0-1,0 0 1,0 0 0,0 0-1,0 0 1,0 0 0,0 0-1,1 0 1,-1 0 0,0 0-1,0-1 1,0 1 0,0 0-1,0 0 1,0 0 0,0 0-1,0 0 1,0 0 0,0 0-1,1 0 1,-1 0 0,0 0-1,0 0 1,0 0 0,0 0-1,0 0 1,0 0 0,0 0-1,0 0 1,1 0 0,-1 0-1,0 0 1,0 0 0,0 0-1,0 1 1,0-1 0,0 0-1,0 0 1,0 0 0,0 0-1,0 0 1,1 0 0,-1 0-1,0 0 1,0 0 0,0 0-1,0 0 1,0 0 0,0 1-1,0-1 1,0 0 0,0 0-1,0 0 1,0 0 0,-1-9-245,-14-5-1233,-5-9-2662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3:10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409 7 3666,'-57'-3'3590,"46"2"-3380,0 0 1,0 0 0,1 1-1,-1 0 1,0 1-1,0 0 1,0 1 0,0 0-1,1 0 1,-1 1 0,1 1-1,-15 7 1,2 1 134,0 2 1,1 0 0,-29 26-1,44-34-309,1 1-1,0 0 0,0 1 1,0-1-1,1 1 1,0 0-1,1 1 1,0-1-1,0 1 0,1 0 1,0 0-1,0 0 1,-1 10-1,-1 14-11,1 0 0,1-1 0,3 43-1,0-63-15,1 0 0,0-1-1,1 1 1,0 0 0,1-1-1,0 1 1,1-1 0,0 0-1,1 0 1,0-1 0,1 1-1,9 11 1,-10-16-19,0-1 0,1 0-1,0-1 1,0 0 0,0 0 0,0 0 0,1 0 0,-1-1-1,1 0 1,0-1 0,0 1 0,0-1 0,0-1 0,1 1-1,-1-1 1,0-1 0,1 1 0,-1-1 0,0-1 0,1 1 0,12-3-1,5-2-29,-1-1-1,1-1 1,-2-1-1,43-20 0,-56 23 16,-1 0-1,1 0 0,-1-1 0,0 0 1,0 0-1,-1-1 0,0-1 1,0 1-1,-1-1 0,0-1 1,0 1-1,7-13 0,-10 12 28,0 1-1,-1-1 1,0 0-1,0 0 1,-1 0-1,0-1 1,0 1 0,-1 0-1,-1-1 1,0 1-1,0-1 1,0 1-1,-1-1 1,-4-14-1,3 14 14,-1-1 0,-1 1-1,0 0 1,0 0 0,-1 0 0,0 0-1,-1 1 1,0 0 0,0 0-1,-1 0 1,0 1 0,-1 0-1,-14-12 1,9 10-56,-1 0 1,0 1 0,-1 1-1,0 0 1,0 1-1,-1 0 1,0 2 0,-18-5-1,28 8-41,1 0 0,-1 1 0,0 0 0,0 0 0,1 1 0,-1 0 0,0 0 0,0 0-1,0 0 1,0 1 0,1 0 0,-1 0 0,0 1 0,1 0 0,-1 0 0,1 0 0,0 0 0,-1 1 0,1 0 0,0 0 0,-4 4 0,-61 54-1515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00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63 2881,'-3'-10'1758,"-10"-27"1363,13 36-3074,-1 0 0,1 0 0,0 1 0,0-1 1,-1 0-1,1 1 0,0-1 0,-1 0 0,1 1 0,0-1 0,-1 0 1,1 1-1,-1-1 0,1 1 0,-1-1 0,1 1 0,-1-1 0,0 1 0,1 0 1,-1-1-1,0 1 0,1-1 0,-1 1 0,0 0 0,1 0 0,-1-1 1,0 1-1,1 0 0,-1 0 0,0 0 0,0 0 0,1 0 0,-1 0 1,0 0-1,0 0 0,1 0 0,-2 1 0,-3 2 16,0 1 0,0-1 1,1 1-1,-1 0 0,1 1 0,0-1 0,0 1 1,1 0-1,0-1 0,-1 2 0,2-1 0,-1 0 1,1 1-1,-1-1 0,0 7 0,-4 11-79,2 0 1,-4 33-1,7-35 63,-1-1 8,2 0-1,0 0 0,3 29 1,-2-41-24,2 1 0,-1-1 0,1 1 0,0-1 0,0 0 1,1 1-1,1-1 0,-1-1 0,1 1 0,6 8 0,-9-14-31,0-1-1,0 0 1,0 0-1,0 0 0,0 0 1,0 0-1,0 0 0,0 0 1,1-1-1,-1 1 0,0 0 1,0-1-1,1 1 1,-1-1-1,1 1 0,-1-1 1,0 0-1,1 1 0,-1-1 1,1 0-1,-1 0 0,1 0 1,-1 0-1,1 0 1,-1 0-1,1-1 0,-1 1 1,0 0-1,1-1 0,-1 1 1,0-1-1,1 0 0,-1 1 1,0-1-1,1 0 1,-1 0-1,0 1 0,1-3 1,4-1-23,-1-1 1,0 0 0,0 0 0,0-1-1,0 0 1,-1 0 0,4-7 0,8-20 74,-1 0 1,11-40-1,-15 42 7,-7 12-12,-1 13-40,0 17-21,41 133-17,-21-77 80,-21-58-178,1 0-1,1 0 1,-1-1-1,1 1 1,0-1-1,1 0 1,0 0-1,10 11 1,9 9-2168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01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0 503 3233,'0'-1'317,"1"0"0,-1 0-1,0 0 1,0 0-1,0 0 1,1 1 0,-1-1-1,1 0 1,-1 0-1,0 0 1,1 0 0,-1 1-1,1-1 1,0 0-1,-1 1 1,1-1 0,0 0-1,0 0 1,32-17-174,-11 7 192,-11 3-244,-1 0-1,0-1 0,0 0 1,-1-1-1,0 0 1,-1-1-1,0 1 1,-1-2-1,0 1 1,0-1-1,-1 0 0,-1 0 1,0 0-1,3-14 1,-4 8-56,0-1-1,-2 1 1,0-1 0,-1 0 0,0 1 0,-2-1-1,0 0 1,-2 1 0,-6-28 0,8 41-26,0 0 1,-1 0-1,0 0 1,0 0-1,0 0 0,0 1 1,-1-1-1,1 1 1,-1 0-1,-1 0 1,1 0-1,0 0 0,-1 1 1,-5-5-1,8 7-1,0 1-1,1 0 0,-1-1 0,0 1 1,0 0-1,0 0 0,0-1 1,0 1-1,0 0 0,0 0 0,0 0 1,0 0-1,0 0 0,0 0 1,0 1-1,0-1 0,1 0 0,-1 0 1,0 1-1,0-1 0,0 0 1,0 1-1,0-1 0,0 1 0,1-1 1,-1 1-1,0 0 0,1-1 1,-1 1-1,0 0 0,1-1 0,-1 1 1,0 0-1,1 0 0,-1 0 1,1-1-1,0 1 0,-1 1 0,-14 36 107,11-2-129,2 0 0,1 0 1,6 57-1,0-5 50,-8 131 383,-1-138-142,3 1 1,4 0-1,21 129 0,-24-209-289,19 67-1,-18-65-80,0 0 0,0 0-1,1-1 1,-1 1 0,1-1 0,0 1 0,0-1-1,0 1 1,0-1 0,1 0 0,-1 0 0,1 0 0,0-1-1,0 1 1,6 3 0,-8-6-70,0 1 0,1-1 0,-1 0 0,1 0 0,-1 0 0,0 0 0,1-1 0,-1 1 0,1 0 0,-1 0 0,0-1 0,1 1 0,-1-1 0,0 0 0,2 0 0,-3 1 136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06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7 437 2929,'-6'2'2933,"7"-5"-1728,4-17 1108,-1-83-2204,17-105-1,-15 159-101,8 6-92,-4 31 17,-9 12 67,-1 0-1,0 0 1,1 0-1,-1 0 1,1 0 0,-1 0-1,0 1 1,1-1-1,-1 0 1,1 0-1,-1 0 1,0 0-1,1 1 1,-1-1-1,0 0 1,1 0-1,-1 1 1,0-1 0,0 0-1,1 1 1,-1-1-1,0 0 1,0 1-1,1-1 1,-1 0-1,0 1 1,0-1-1,0 0 1,0 1 0,0-1-1,1 1 1,-1-1-1,0 1 1,43 75 59,-29-33-16,-2 1 0,-1 0-1,-3 0 1,6 86-1,10 1-19,-21-115 21,-1-24-74,-2 4 29,1 1 0,-1 0 1,0 0-1,0 0 0,-1-1 0,1 1 0,-1 0 0,0 0 0,0 0 1,-1-3-1,0-3 14,1 1 0,-1 0 0,1-1 1,1 0-1,0 1 0,0-1 0,3-16 1,-3 21-13,24-145 9,-2 24 1,-20 106-7,1 0 1,1 0-1,8-25 0,-12 43-3,0 1-1,0-1 1,1 1-1,-1-1 0,0 1 1,0-1-1,0 1 0,0-1 1,1 1-1,-1 0 0,0-1 1,1 1-1,-1-1 1,0 1-1,1 0 0,-1-1 1,0 1-1,1 0 0,-1-1 1,1 1-1,-1 0 0,0 0 1,1-1-1,-1 1 0,1 0 1,-1 0-1,1 0 1,-1 0-1,1 0 0,-1-1 1,1 1-1,-1 0 0,1 0 1,-1 0-1,1 0 0,-1 0 1,1 1-1,-1-1 0,1 0 1,-1 0-1,1 0 1,-1 0-1,1 1 0,-1-1 1,1 0-1,0 1 0,14 13-37,-14-13 45,23 20 92,-21-19-85,0 1 0,1-1 1,-1 1-1,-1 0 0,1 0 0,0 0 1,-1 0-1,1 0 0,-1 0 1,0 1-1,0-1 0,-1 1 0,1 0 1,0-1-1,-1 1 0,0 0 0,0 0 1,0 0-1,0 4 0,3 34 122,-2 75-1,-3-78-60,1-1-1,10 63 0,-9-96-77,0-1 0,0 0 0,1 0 0,0 0 1,-1 0-1,1-1 0,1 1 0,2 4 0,1 1-6,34-9-212,-22-4 226,-1-1 0,0-1 0,0 0 1,-1-1-1,0-1 0,0 0 0,0-1 0,-1-1 1,-1 0-1,0-2 0,0 1 0,-1-1 0,0-1 0,-1-1 1,-1 1-1,13-21 0,-13 18 9,-1-1-1,-1 1 1,-1-1 0,-1-1-1,0 1 1,-1-1 0,-1-1-1,0 1 1,-2-1 0,0 1-1,-1-1 1,-1 0 0,-1 0-1,0 0 1,-4-22 0,-1 21 74,3 22-41,2 32-32,-1-12-27,-6 40 20,3 0-1,3 1 1,2-1-1,14 97 1,3-116-63,-5-29-24,-13-13 77,1-1-1,-1 0 0,1 0 1,-1 0-1,0 0 0,1 0 1,-1 1-1,0-1 0,1 0 1,-1 0-1,1 0 0,-1 0 1,0 0-1,1 0 0,-1-1 1,1 1-1,-1 0 0,0 0 1,1 0-1,-1 0 0,0 0 1,1 0-1,-1-1 0,0 1 1,1 0-1,-1 0 0,0-1 1,1 1-1,-1 0 0,0 0 1,0-1-1,1 1 0,-1 0 1,0-1-1,0 1 0,0 0 1,1-1-1,19-38 7,-2 0 1,-2-1-1,-1-1 0,-2 0 1,9-55-1,-7 35-9,19-87 24,-10 258-24,-4 33 61,13 55-30,-16-153-42,-16-44 10,-1 1 0,1-1 0,-1 0 0,1 0 0,0 0 0,0-1 0,-1 1-1,1 0 1,0 0 0,0 0 0,0 0 0,0-1 0,0 1 0,0 0 0,2 0 0,-2-1-2,0 0 1,-1 0-1,1 0 1,0-1-1,0 1 1,-1 0-1,1-1 1,0 1-1,-1 0 1,1-1-1,0 1 1,-1-1-1,1 1 1,-1-1-1,1 1 1,-1-1-1,1 1 0,-1-1 1,1 0-1,-1 1 1,1-1-1,-1 0 1,0 1-1,1-1 1,-1 0-1,0 1 1,0-1-1,0 0 1,1-1-1,10-32 17,-1 0-1,9-66 0,-6 27 39,17-156-95,-28 250 55,1-1 0,0 1 0,2-1-1,12 33 1,1 10-11,-15-52-7,1 10-455,2 1 1,0-1-1,19 40 1,-11-44-1384,3-18-912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0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45 373 5106,'0'0'44,"0"1"0,0-1 0,-1 0 0,1 0 0,0 0 0,0 0 0,0 0 0,-1 0 0,1 0 0,0 0 0,0 0 0,0 0 0,-1 0 0,1 0 0,0 0 0,0 0 0,0 0 0,-1 0 0,1 0 0,0 0 0,0 0 0,0 0 0,-1 0 0,1 0 0,0 0 0,0 0 0,0-1 0,0 1 0,-1 0 0,1 0 0,0 0 0,0 0 0,0 0 0,0-1 0,0 1 0,-1 0 0,1 0 0,0 0 0,0 0 0,0-1 0,0 1 0,0 0 0,0 0 0,0 0 0,0 0 0,0-1 0,0 1 0,0 0 0,-2-19 552,6-33-973,-2 39 622,9-243 2271,-3 231-2268,-7 25-251,-1-1 0,1 1 1,-1 0-1,1-1 0,-1 1 1,1-1-1,-1 1 0,1 0 1,0 0-1,-1-1 0,1 1 1,-1 0-1,1 0 0,0 0 1,-1-1-1,1 1 0,0 0 1,-1 0-1,1 0 0,0 0 1,-1 0-1,1 0 0,1 1 1,0 0-11,1 0 0,-1 0 1,1 1-1,-1-1 0,0 1 1,0 0-1,1 0 0,-1-1 1,0 1-1,0 1 1,-1-1-1,1 0 0,0 0 1,-1 1-1,2 2 0,5 8 46,0 0-1,-1 0 0,-1 1 0,0-1 1,-1 2-1,-1-1 0,0 0 1,-1 1-1,3 26 0,-6-30-19,1 1 1,-2-1-1,0 1 0,0-1 1,-1 1-1,-1-1 0,0 0 1,0 0-1,-6 12 0,8-20-9,-1 1 1,0-1-1,1 0 0,-1 0 0,0 0 0,-1 0 1,1 0-1,0 0 0,-1-1 0,0 1 0,0-1 0,1 1 1,-1-1-1,-1 0 0,1 0 0,0-1 0,0 1 0,-1-1 1,1 1-1,-1-1 0,1 0 0,-1 0 0,0-1 1,1 1-1,-1-1 0,0 0 0,1 0 0,-1 0 0,0 0 1,1 0-1,-7-2 0,6 1-25,-27-7 21,22 5 6,14 2-55,2 25-303,32 21 146,-30-32 254,1 3-128,1-1 0,1-1-1,0 1 1,19 15 0,-29-28-65,0 1 0,1-1-1,0 0 1,-1 0 0,1 0 0,0-1 0,0 1-1,0-1 1,0 1 0,0-1 0,0 0 0,0 0-1,1-1 1,-1 1 0,0 0 0,1-1 0,-1 0-1,0 0 1,1 0 0,-1 0 0,0-1 0,1 1 0,-1-1-1,0 0 1,0 0 0,0 0 0,0 0 0,0 0-1,0-1 1,0 0 0,5-3 0,14-15-2486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07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85 4962,'0'-41'2959,"0"40"-2896,0 0-1,0-1 1,0 1-1,-1 0 1,1 0 0,0-1-1,-1 1 1,1 0 0,-1 0-1,1 0 1,-1 0-1,0 0 1,1 0 0,-1 0-1,0 0 1,0 0-1,0 0 1,0 0 0,0 0-1,0 1 1,0-1-1,0 0 1,0 1 0,0-1-1,0 1 1,0-1-1,0 1 1,0-1 0,-2 1-1,-16-9 865,18 8-915,1 1 0,-1-1 0,1 0 0,-1 1 1,1-1-1,-1 1 0,0-1 0,0 1 0,1 0 0,-1-1 0,0 1 0,1-1 0,-1 1 0,0 0 0,0 0 0,0 0 0,1-1 0,-1 1 0,0 0 0,0 0 0,0 0 0,1 0 0,-1 0 0,0 0 0,0 1 0,0-1 0,1 0 0,-1 0 0,0 0 0,0 1 0,0-1 0,1 1 0,-1-1 0,0 0 0,1 1 1,-1-1-1,0 1 0,1-1 0,-1 1 0,1 0 0,-1-1 0,1 1 0,-1 0 0,1-1 0,-1 2 0,-7 13-12,1 0 0,1 0 0,0 1 0,1-1 0,0 1 0,2 1 0,0-1 0,0 0 0,2 1 0,0-1 0,1 1 0,1 0 0,4 27 0,-5-41-4,1-1 0,-1 1 0,1 0 0,0 0 0,0-1-1,0 1 1,0 0 0,1-1 0,-1 1 0,3 2 0,-4-4-1,1-1 0,0 1 0,-1 0 0,1-1-1,0 1 1,0 0 0,0-1 0,0 1 0,-1-1 0,1 1-1,0-1 1,0 0 0,0 1 0,0-1 0,0 0 0,0 0 0,0 0-1,0 0 1,0 0 0,1 0 0,1 0 1,0-1 1,0 0-1,-1 0 1,1 0-1,0-1 1,-1 1-1,1-1 1,-1 1-1,0-1 1,1 0-1,-1 0 1,0 0-1,0 0 1,0 0-1,-1 0 1,1-1-1,2-4 1,3-5 27,0 0 1,-1 0 0,-1 0 0,0-1-1,0 0 1,-2 0 0,1 0 0,-2-1-1,0 1 1,1-19 0,0 50-97,2-1 1,0 1-1,1-2 1,0 1-1,14 23 0,11 6-676,-30-44 611,1 0 0,0 0 1,-1 0-1,1-1 0,0 1 0,0 0 0,0-1 0,0 0 1,0 1-1,0-1 0,1 0 0,-1 0 0,0 0 0,1 0 1,-1-1-1,1 1 0,-1-1 0,5 1 0,32-15-2523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07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60 647 7235,'31'-53'2028,"-24"35"-1869,-1-1 0,0 0 1,-2 0-1,0 0 0,-1 0 1,-1 0-1,-1-1 0,-2-27 0,-2 15-87,-1 1-1,-2 0 0,-1 1 1,-20-54-1,19 62-57,1 0 1,1 0-1,0-1 0,2 0 0,-2-43 0,4 57-10,-3 12-15,1 17-64,17 97 204,-5-1 1,-4 1-1,-25 231 0,-8 3-67,27-329-394,1 0-1,2 0 1,0-1 0,1 1 0,6 22 0,4 12-2555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08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20 350 4914,'-1'-1'181,"0"0"0,0 0 0,0 0 0,0 0 0,0 0 0,0 0 1,0 0-1,1-1 0,-1 1 0,0 0 0,1-1 0,-1 1 0,1-1 0,-1 1 0,1 0 0,-1-3 0,1-6-440,3 10 522,-4-4-179,-1 1 0,1 0 1,0-1-1,0 1 0,0-1 1,0 1-1,1-1 0,-1 0 1,1 1-1,0-1 0,0 0 1,0 1-1,1-4 1,8-48-28,2 6-16,-2 6-14,22-64 1,-31 106-29,0 1 0,0 0 1,0-1-1,0 1 1,0 0-1,0-1 0,0 1 1,0 0-1,0-1 1,0 1-1,0 0 0,0 0 1,0-1-1,0 1 1,1 0-1,-1-1 0,0 1 1,0 0-1,0 0 1,0-1-1,1 1 0,-1 0 1,0 0-1,0 0 1,1-1-1,-1 1 0,0 0 1,0 0-1,1 0 1,-1 0-1,0-1 0,1 1 1,-1 0-1,0 0 1,0 0-1,1 0 0,-1 0 1,0 0-1,1 0 1,-1 0-1,0 0 0,1 0 1,-1 0-1,0 0 1,1 0-1,-1 0 0,0 0 1,0 0-1,1 0 1,-1 1-1,0-1 0,1 0 1,-1 0-1,0 0 1,0 0-1,1 1 0,-1-1 1,0 0-1,0 0 1,0 0-1,1 1 0,-1-1 1,0 0-1,0 0 1,0 1-1,0-1 0,1 1 1,10 25-45,-7-16 109,5 9-32,0 0 0,-1 1 0,-1 0-1,-1 0 1,-1 1 0,-1-1 0,-1 1-1,0 0 1,-2 0 0,-1 26 0,0 3 26,3-55-84,-3 4 21,0 1 0,1 0 0,-1 0 0,0 0-1,0-1 1,0 1 0,0 0 0,0 0 0,1-1 0,-1 1 0,0 0 0,0 0 0,0-1 0,0 1-1,0 0 1,0 0 0,0-1 0,0 1 0,0 0 0,0-1 0,0 1 0,0 0 0,0 0 0,0-1-1,0 1 1,0 0 0,-1 0 0,1-1 0,0 1 0,0 0 0,0 0 0,0-1 0,0 1-1,-1 0 1,1 0 0,0 0 0,0-1 0,0 1 0,-1 0 0,1 0 0,0 0 0,0 0 0,-1-1-1,1 1 1,0 0-3,-1-1-1,1 1 0,0-1 1,-1 1-1,1-1 0,0 1 0,0-1 1,-1 1-1,1-1 0,0 1 1,0-1-1,0 1 0,0-1 0,0 0 1,0 1-1,0-1 0,0 1 1,0-1-1,0 1 0,0-1 1,0 1-1,0-1 0,1 0 0,-1 1 1,0-1-1,0 1 0,1-1 1,-1 1-1,0-1 0,0 1 1,1 0-1,-1-1 0,1 1 0,0-1 1,6-12-69,2-15 39,-1 0 1,4-32 0,13-45 21,-7 38 16,-14 64 2,1 11 45,6 19 134,-8-17-72,2 9-24,-1 1 0,0 0 0,-2-1 0,0 1 0,-2 30 0,1-15-35,-2 11-35,0-39-14,0 0 0,1 0 0,0 0-1,0 1 1,0-1 0,1 0 0,0 0 0,0 0 0,1 0 0,0 0 0,0 0 0,1-1 0,0 1 0,0 0 0,0-1 0,1 0 0,6 8 0,-10-14-4,1 1 0,-1-1-1,1 0 1,-1 1 0,1-1 0,0 0 0,-1 0 0,1 0-1,-1 0 1,1 1 0,0-1 0,-1 0 0,1 0 0,-1 0-1,1 0 1,0 0 0,-1 0 0,1-1 0,0 1-1,-1 0 1,1 0 0,-1 0 0,1 0 0,-1-1 0,1 1-1,0 0 1,-1-1 0,1 1 0,-1 0 0,0-1 0,1 1-1,-1-1 1,1 1 0,-1-1 0,1 1 0,-1-1 0,0 1-1,1-1 1,-1 1 0,0-1 0,23-33-3,-13 18 38,0-1 12,0-1 0,-1-1-1,13-36 1,-6 13 16,-13 37-55,-1 0 1,0 0 0,-1 0 0,1-1 0,-1 1 0,0 0 0,0 0 0,-1-1 0,0 1 0,1-1 0,-2 1 0,1 0-1,-1-1 1,0 1 0,0 0 0,0-1 0,-1 1 0,1 0 0,-1 0 0,-1 0 0,1 0 0,-5-6 0,7 10 4,-1 1 1,1-1 0,0 1-1,-1-1 1,1 1 0,0-1-1,-1 1 1,1-1 0,-1 1-1,1 0 1,0-1 0,-1 1-1,1 0 1,-1-1-1,1 1 1,-1 0 0,1-1-1,-1 1 1,0 0 0,1 0-1,-1 0 1,1 0 0,-1-1-1,1 1 1,-1 0 0,0 0-1,1 0 1,-1 0 0,1 0-1,-1 1 1,1-1 0,-1 0-1,0 0 1,1 0 0,-1 0-1,0 1 1,-9 22 205,7 30-170,12-10-58,1-2 1,20 49-1,-27-83 8,0 1-1,0 0 1,1-1-1,1 0 1,5 9-1,-9-14-70,1 0 0,-1-1 0,1 1 0,-1 0-1,1-1 1,0 1 0,0-1 0,0 1 0,0-1 0,0 0-1,0 0 1,0 0 0,0 0 0,0 0 0,0-1-1,0 1 1,1 0 0,-1-1 0,0 0 0,0 0-1,1 1 1,-1-1 0,0 0 0,1-1 0,-1 1 0,3-1-1,30-20-3130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0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5 7315,'2'-4'1445,"3"11"-622,4 19-319,2 29-72,-2 0 0,-2 1 0,-3 1-1,-5 90 1,-38 233-358,18-214-23,18-142-131,2-18-9,0-1-1,0 1 1,1 0 0,0-1-1,0 1 1,0 0-1,1 0 1,-1-1 0,3 8-1,10-42-3973,-4-25 747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09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6803,'24'25'1281,"0"-23"-1073,9-4 208,9-4-144,-6 6-192,-9-3-80,-9 3-432,3-8-753,-18 22-2912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09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3938,'-18'27'5939,"15"-5"-5395,-3-17-208,12 3-336,0-16-848,0 16-2194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3:11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37 389 5891,'-20'2'3355,"19"-2"-3296,1 0 0,-1 0 0,1 0-1,0 0 1,-1 0 0,1 0 0,-1 0-1,1 0 1,-1 0 0,1 0 0,-1 0 0,1 0-1,0 0 1,-1 0 0,1-1 0,-1 1 0,1 0-1,0 0 1,-1-1 0,1 1 0,0 0-1,-1 0 1,1-1 0,0 1 0,-1 0 0,1-1-1,0 1 1,-1-1 0,1 1 0,0 0 0,0-1-1,0 1 1,0-1 0,-1 1 0,1-1 0,-2-20 267,1 0 0,2-22 1,1 25-327,2 1 0,0 0-1,1 0 1,0 0 0,2 1 0,10-20 0,-14 29-35,1 1 0,0-1-1,0 1 1,0 1 0,1-1 0,0 0-1,0 1 1,1 0 0,-1 0 0,1 1-1,0 0 1,0 0 0,1 0 0,-1 1-1,1-1 1,-1 2 0,12-4 0,-15 5 22,-1 0 1,1 1 0,0-1 0,-1 1-1,1 0 1,0 0 0,0 0-1,-1 0 1,1 0 0,0 0-1,-1 1 1,1-1 0,0 1 0,-1 0-1,1 0 1,2 1 0,-2 1 6,0-1 0,-1 0 0,1 1 0,-1 0 0,0-1 1,1 1-1,-1 0 0,-1 0 0,1 0 0,0 1 0,-1-1 1,1 0-1,0 7 0,5 14 74,-2 0 0,0 0 0,-2 1 0,-1-1 0,0 1 0,-2 0 0,-5 35 0,5-60-65,-1 28 80,2-20-15,2-15 173,0 4-188,-3 3-52,0-1 1,0 1 0,0 0 0,1 0 0,-1 0-1,0 0 1,0 0 0,0 0 0,0 0-1,0-1 1,0 1 0,0 0 0,1 0 0,-1 0-1,0 0 1,0-1 0,0 1 0,0 0-1,0 0 1,0 0 0,0 0 0,0-1-1,0 1 1,0 0 0,0 0 0,0 0 0,0 0-1,0-1 1,0 1 0,0 0 0,0 0-1,0 0 1,0-1 0,0 1 0,0 0 0,0 0-1,0 0 1,0 0 0,-1 0 0,1-1-1,0 1 1,0 0 0,0 0 0,0 0 0,0 0-1,0 0 1,-1 0 0,1-1 0,0 1-1,0 0 1,0 0 0,0 0 0,0 0 0,-1 0-1,1 0 1,0 0 0,0 0 0,-1 0-1,1-1-3,0 1 0,0-1 0,0 0 0,0 1 0,0-1 0,0 0 0,0 1 0,0-1 0,0 1 0,0-1 0,0 0 0,0 1-1,1-1 1,-1 1 0,0-1 0,0 0 0,1 1 0,-1-1 0,0 1 0,1-1 0,-1 1 0,0-1 0,1 1 0,-1-1 0,1 1-1,0-1 1,-1 1 0,1-57-4,4 40-14,0 0 0,0 0 0,2 1 0,0 0 0,1 0-1,0 0 1,13-16 0,-1 4-179,2 1 0,41-41 1,-59 65 182,-1 0 1,0 0-1,1 1 0,0-1 1,-1 1-1,1 0 1,0 0-1,7-2 1,-10 3 7,0 1 0,1-1 1,-1 1-1,0 0 1,1 0-1,-1-1 0,1 1 1,-1 0-1,0 0 0,1 1 1,-1-1-1,0 0 1,1 0-1,-1 1 0,0-1 1,1 0-1,-1 1 1,0-1-1,0 1 0,0 0 1,1 0-1,-1-1 0,0 1 1,0 0-1,0 0 1,0 0-1,0 0 0,0 0 1,-1 0-1,2 2 1,6 14 52,0 0 0,-2 1 0,0-1 1,-1 2-1,-1-1 0,0 0 1,-2 1-1,0 0 0,-1 30 1,7 46 237,-8-94-285,0 0 0,0 1 0,1-1 0,-1 0 0,0 1 0,1-1 0,-1 0 1,1 1-1,-1-1 0,1 0 0,0 0 0,0 0 0,-1 0 0,1 1 0,0-1 0,0 0 0,0 0 0,0-1 0,0 1 0,0 0 1,0 0-1,1 0 0,-1-1 0,0 1 0,0-1 0,1 1 0,-1-1 0,0 1 0,1-1 0,-1 0 0,0 0 0,1 1 1,-1-1-1,0 0 0,1 0 0,1-1 0,7 3-93,-2-1-194,0-1 0,0 0 0,0-1 0,-1 1 0,1-2-1,0 1 1,0-1 0,-1 0 0,1 0 0,-1-1 0,0 0 0,12-8-1,32-16-4811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17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577 289 2209,'-72'3'87,"-181"-2"1038,225-4-986,0 0 0,0-2 0,0-1 0,1-1 0,0-1 0,-48-23 0,65 23 613,19 3-690,42 2-643,-12 2 762,1226-107 1214,-907 75-1302,98 7-39,-425 24-53,832-36-41,29 32-12,-537 14 79,115-1 103,1051 39 260,-1063-30-380,108-6-31,59 2-24,-70 4 39,605 35 33,-929-40-48,-211-10-62,-1 1 0,39 9 1,-50-4-310,-17-1-265,-40 12-1386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47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96 103 6227,'-84'-6'512,"72"12"-512,27-1-208,-3-21-865,21 16-527,18-27 799,3-38-511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7395,'7'-11'2656,"20"-10"-2724,-3 3 55,-16 10 169,-11 4 438,4 6 783,-1-1-1361,-1 0 0,1 0 0,-1 1 1,1-1-1,-1 0 0,1 0 1,0 0-1,0 1 0,0-1 1,0 0-1,0 0 0,0 1 0,0-1 1,0 0-1,0 0 0,1 0 1,-1 1-1,0-1 0,1 0 1,-1 0-1,1 0 0,-1 0 0,1 0 1,0 0-1,0 2 0,7 14-18,-1 0-1,0 0 0,-2 1 0,7 36 1,5 85 62,-3-15 40,-5-74-73,26 143-11,-32-181-237,-1 0 0,-1 1 0,0-1 0,0 0 0,-2 17 0,1-29 164,1 1-1,-1-1 1,0 1 0,0-1-1,0 1 1,0-1 0,0 1-1,0-1 1,0 1 0,-1-1-1,1 1 1,0-1 0,0 1-1,0-1 1,0 1 0,-1-1-1,1 1 1,0-1 0,0 0-1,-1 1 1,1-1 0,0 1-1,-1-1 1,1 0 0,-1 1-1,1-1 1,0 0 0,-1 1-1,1-1 1,-1 0 0,1 0-1,-1 1 1,1-1 0,-1 0-1,1 0 1,-1 0 0,1 0-1,-1 0 1,1 0 0,-2 0-1,-39-17-4509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1 123 5939,'8'-2'4254,"10"-8"-3234,2-1-921,60-14 61,2 3 1,0 3 0,1 4-1,86-3 1,-125 19-177,-74 35-3359,1-10 61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1 294 5170,'0'-5'5598,"21"-5"-4622,198-69-534,187-79 423,-387 148-849,1 1 0,0 1 0,27-7 0,-47 15-10,0 0-1,1 1 1,-1-1-1,0 0 1,0 0-1,0 0 1,0 0 0,0 0-1,0 0 1,1 0-1,-1 0 1,0 0-1,0 0 1,0 0-1,0 0 1,0 0-1,0 0 1,0 1-1,1-1 1,-1 0-1,0 0 1,0 0-1,0 0 1,0 0-1,0 0 1,0 1-1,0-1 1,0 0 0,0 0-1,0 0 1,0 0-1,0 0 1,0 0-1,0 1 1,0-1-1,0 0 1,0 0-1,0 0 1,0 0-1,0 0 1,0 1-1,0-1 1,0 0-1,0 0 1,0 0-1,0 0 1,0 0 0,0 0-1,0 1 1,-1-1-1,1 0 1,0 0-1,0 0 1,0 0-1,0 0 1,0 0-1,0 0 1,0 0-1,0 0 1,-1 1-1,1-1 1,0 0-1,-12 11 18,-3-4-392,-9 5-643,5-7-2641,7-4-3150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9 317 5923,'-6'-11'4070,"5"-13"-2946,0 0-830,0 12-272,2 1 1,-1-1 0,1 0 0,1 1 0,0-1 0,1 0 0,0 1 0,1 0 0,0 0 0,7-14 0,-6 15-20,0 0 1,0 0-1,1 1 1,0-1-1,1 1 1,0 0-1,0 1 1,1 0-1,0 0 1,18-13-1,-23 20-1,0 0 0,0 0 0,0 0 0,1 1 0,-1-1-1,0 1 1,0 0 0,0 0 0,0 0 0,1 0 0,-1 0-1,0 1 1,0-1 0,0 1 0,0 0 0,0 0 0,0 0-1,0 0 1,0 1 0,0-1 0,-1 1 0,1 0 0,3 2-1,3 3 5,0 0 0,-1 0 0,0 0 0,0 1 0,10 14 0,0 6 57,-2 1-1,-1 1 1,-1 0-1,17 58 0,14 30 91,-45-117-147,1 1 0,-1 0 0,1-1 0,0 0 1,-1 1-1,1-1 0,0 1 0,0-1 0,0 0 1,0 0-1,0 1 0,1-1 0,-1 0 1,0 0-1,2 1 0,-2-2-5,-1 0 0,1 0 0,-1 0 0,1 0 0,-1 0 1,1 0-1,0-1 0,-1 1 0,1 0 0,-1 0 0,1 0 0,-1 0 0,1-1 0,-1 1 0,1 0 0,-1-1 1,0 1-1,1 0 0,-1-1 0,1 1 0,-1 0 0,0-1 0,1 1 0,-1-1 0,0 1 0,1-1 1,-1 1-1,0-1 0,0 0 0,20-59-17,-12 29 33,99-185 216,-67 142-218,-40 72-16,0 1 0,1 0 0,-1 0-1,0 0 1,1 0 0,-1 0 0,1 0 0,0-1-1,-1 1 1,1 0 0,0 1 0,-1-1 0,1 0-1,0 0 1,0 0 0,0 0 0,0 0-1,0 1 1,0-1 0,0 1 0,0-1 0,0 0-1,0 1 1,0-1 0,0 1 0,2-1 0,-2 3-15,1-1-1,-1 1 1,1 0 0,-1 0 0,0-1 0,0 1 0,0 0-1,0 0 1,0 0 0,-1 0 0,2 4 0,10 22-22,5 11 113,-2 0 1,13 52-1,-20-61-26,-7-28-48,1 8 4,1 1-1,0-1 1,0 0-1,1 0 0,0-1 1,1 1-1,0-1 0,0 0 1,1 0-1,1-1 1,-1 0-1,14 14 0,-18-21-96,0-1 0,-1 1-1,1 0 1,0-1-1,0 1 1,-1-1-1,1 1 1,0-1-1,0 0 1,0 0-1,-1 0 1,1 0-1,0 0 1,0 0 0,0 0-1,-1-1 1,1 1-1,0-1 1,0 1-1,-1-1 1,1 0-1,0 1 1,-1-1-1,1 0 1,-1 0-1,1 0 1,-1 0 0,1-1-1,-1 1 1,0 0-1,0-1 1,1 1-1,-1 0 1,1-3-1,19-22-4117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7844,'0'3'944,"0"8"-304,-6-11 33,18 35-465,0 41-160,-18 23 288,3 12 176,-12 13-144,12-13-48,-6-33-95,6 6-129,6-20-64,-3-12-32,6-23-144,0-12-561,6-31-1424,-15-45-4418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7523,'0'-2'87,"-1"-1"-1,1 0 1,0 1-1,0-1 1,0 0-1,0 1 1,1-1-1,-1 0 1,1 1-1,-1-1 1,1 0-1,0 1 1,0-1-1,0 1 1,0 0-1,1-1 0,-1 1 1,1 0-1,-1 0 1,1-1-1,0 1 1,0 1-1,3-4 1,0 1-87,0 0 1,0 1-1,0 0 1,0 0 0,0 1-1,1 0 1,-1-1-1,1 2 1,9-3-1,-5 3-34,0 0 0,0 0-1,0 1 1,0 0-1,0 1 1,0 0 0,0 1-1,0 0 1,-1 1-1,1 0 1,0 0 0,-1 1-1,14 7 1,-19-8 58,1-1 1,-1 1-1,0 0 1,0 1-1,0-1 1,0 1 0,0-1-1,-1 1 1,1 0-1,-1 0 1,0 1-1,-1-1 1,1 1-1,-1-1 1,0 1-1,0 0 1,0 0-1,-1 0 1,1 0 0,-1 0-1,0 0 1,-1 0-1,1 1 1,-1-1-1,0 0 1,-1 0-1,-1 10 1,0-6 78,0-1 0,0 0 1,-1 0-1,0 0 0,-1-1 1,0 1-1,0-1 0,0 0 0,-1 0 1,0 0-1,-1 0 0,1-1 1,-1 0-1,0 0 0,-1-1 0,0 0 1,0 0-1,-12 7 0,6-6 73,1 0 0,-1-1 0,0-1 0,-1 0 0,1-1 0,0 0 0,-1-1 0,0 0 0,1-1 0,-23-2 0,23-1-32,13-1-330,25 0-1325,18 1-992,5-11-1066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8036,'-4'20'293,"1"-1"1,1 1-1,1 0 1,0 0-1,2 0 0,0 0 1,1 0-1,1 0 1,8 27-1,-11-45-281,0-1-1,1 0 0,-1 0 0,1 1 0,-1-1 0,1 0 0,-1 0 1,1 1-1,0-1 0,-1 0 0,1 0 0,0 0 0,0 0 0,0 0 1,0 0-1,0 0 0,0-1 0,0 1 0,0 0 0,0 0 0,0-1 1,0 1-1,1-1 0,-1 1 0,2 0 0,-1-1-7,0-1 1,0 1-1,0 0 0,0-1 0,0 0 0,0 1 1,0-1-1,0 0 0,0 0 0,0 0 0,-1 0 1,1 0-1,0 0 0,-1-1 0,1 1 0,-1 0 1,2-3-1,1 0-7,35-36 104,62-82 1,-95 113-95,0 0 0,0 1 1,1 0-1,0 0 0,0 1 0,14-10 1,-20 20-9,0 0 0,1 0 0,-1 0 0,1 0 0,0 0 0,0 0 0,0 0 0,0-1 0,0 1 0,0-1 0,1 1 0,-1-1 0,5 3 0,13 17 20,-7 0 77,18 41 0,-24-47-47,0 0-1,1 0 1,1-1 0,0 0 0,1-1 0,15 17 0,-24-29-66,0-1 0,1 0 0,-1 1 0,1-1 0,-1 0 0,1 0 0,-1 0 0,1 0 0,0 0 0,0 0 0,-1-1 0,1 1 0,0-1 0,0 1 0,0-1 0,0 1 0,0-1 0,0 0 0,-1 0 0,1 0 0,0 0 0,0 0 0,0-1 0,0 1 0,0-1 0,0 1 0,3-2 0,-1 0-236,0-1 0,0 0 1,-1 0-1,1 0 1,-1 0-1,1 0 0,-1-1 1,0 1-1,0-1 0,4-8 1,22-52-4089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8836,'6'46'672,"3"18"-111,12 31 335,-6 10-544,-6 22-192,3 13-32,-6-16-64,3-26-16,0-31-48,6-18-64,-6-31-688,-12-47-4851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1:27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1 123 5939,'8'-2'4254,"10"-8"-3234,2-1-921,60-14 61,2 3 1,0 3 0,1 4-1,86-3 1,-125 19-177,-74 35-3359,1-10 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3:11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2289,'10'26'8232,"25"41"-8147,-20-39 952,-5-9-831,2 5-44,1-1 0,0 0 0,21 24-1,-15-20-131,-18-24-22,1 0 1,0 0-1,0-1 1,0 1-1,0 0 1,1-1-1,-1 1 1,0-1 0,5 3-1,0-2 66,-7-3-69,1 0 0,0 0 0,-1 0 0,1 1 0,0-1 0,-1 0 0,1 0-1,0 1 1,-1-1 0,1 1 0,-1-1 0,1 0 0,0 1 0,-1-1 0,1 1 0,-1 0 0,0-1 0,1 1 0,-1-1 0,1 1-1,-1 0 1,0-1 0,1 2 0,20 22 30,-21-24-36,0 1 0,0-1 1,1 0-1,-1 1 0,0-1 0,0 0 0,0 1 1,1-1-1,-1 1 0,0-1 0,1 0 0,-1 0 1,0 1-1,1-1 0,-1 0 0,0 0 0,1 1 1,-1-1-1,1 0 0,-1 0 0,0 0 0,1 0 1,-1 1-1,1-1 0,-1 0 0,0 0 0,1 0 1,-1 0-1,1 0 0,-1 0 0,1 0 0,-1 0 1,1 0-1,-1 0 0,0-1 0,1 1 0,-1 0 1,1 0-1,-1 0 0,0 0 0,1-1 0,-1 1 1,0 0-1,1 0 0,-1-1 0,0 1 0,1 0 1,-1-1-1,0 1 0,1 0 0,-1-1 1,0 1-1,0 0 0,0-1 0,1 1 0,-1-1 1,3-6 94,0 1 1,0-1 0,1 1-1,0 0 1,0 0 0,0 1-1,1-1 1,0 1 0,0 0 0,0 0-1,10-6 1,-5 2-84,-1-1 0,0 1 1,-1-1-1,0-1 0,0 0 0,-1 0 1,10-23-1,22-30 38,-31 54-239,2-3 674,-21 31-1694,2-4-401,-12 15-2214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8916,'45'0'528,"3"-8"433,30-2 111,-12 7-624,-6-11-223,-1 9-161,-17-6 0,-12 22-64,-12-6-48,6 3-945,-6-5-1984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1 6963,'-4'4'418,"1"0"0,0 0 1,1 0-1,-1 1 0,1-1 0,0 1 0,0-1 0,0 1 0,-1 5 0,3-8-322,-153 475 1884,129-373-1617,4 0-1,-11 189 1,31-252-289,1 0 0,2 0 0,10 52 1,-9-74-57,0 1 0,2-1 1,0 0-1,1-1 0,1 0 1,1 0-1,0 0 0,23 30 0,-28-44-19,0 1-1,0-1 0,0 0 0,1 0 1,0 0-1,0 0 0,0-1 0,0 0 0,0 0 1,1 0-1,11 3 0,-4-2-69,1-2 1,0 0-1,24 1 0,-24-3-30,7 9-377,-18-1-2171,-25-22-1673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10 7219,'-1'-10'1226,"1"13"165,0 17 10,-11 19-1106,-1-1 0,-2-1 0,-1 0 0,-39 66 1,-20 46 77,10 5-122,50-126-173,1 0 0,1 1 0,-11 41 0,19-65-31,4-5-46,0 0-1,0 0 1,0 0 0,0 0-1,0 0 1,1 0-1,-1 0 1,0 0 0,0 0-1,0 0 1,0 0 0,0 0-1,0 0 1,0 0-1,0 0 1,0 0 0,0 0-1,1 0 1,-1 0-1,0 0 1,0 1 0,0-1-1,0 0 1,0 0-1,0 0 1,0 0 0,0 0-1,0 0 1,0 0-1,0 0 1,0 0 0,0 1-1,0-1 1,0 0-1,0 0 1,0 0 0,0 0-1,0 0 1,0 0 0,0 0-1,0 0 1,0 0-1,0 1 1,0-1 0,0 0-1,0 0 1,0 0-1,0 0 1,0 0 0,0 0-1,0 0 1,0 0-1,0 0 1,-1 0 0,1 0-1,0 1 1,0-1-1,0 0 1,0 0 0,0 0-1,0 0 1,0 0-1,0 0 1,0 0 0,0 0-1,-1 0 1,1 0-5,1 0 0,-1 0 0,0 0 0,0 0 0,0-1 0,0 1 0,0 0 0,0 0 0,0 0 0,0 0 0,1 0 0,-1 0 0,0 0 0,0 0 0,0 0 0,0 0 0,0 0 0,0 0 0,1 0 0,-1 0 0,0 0 1,0 0-1,0 0 0,0 0 0,0 0 0,0 0 0,1 0 0,-1 0 0,0 0 0,0 0 0,0 0 0,0 0 0,0 1 0,0-1 0,0 0 0,1 0 0,-1 0 0,0 0 0,0 0 0,0 0 0,0 0 0,0 0 0,0 1 0,0-1 0,0 0 0,0 0 0,0 0 0,0 0 0,75-2-156,-50 1 160,-1-1 0,0-1 0,0-1 0,27-8 0,-10 3 0,-6 1 3,13-3 17,1 1 0,-1 3 0,85-1 0,-8-3 12,-124-6-25,-1 0-1,-1-1 1,-3-22 0,-1-7 25,5 34-52,0 0 0,0-1 0,1 1 0,1 0 0,0 0 1,7-23-1,-9 28 28,-2 13 24,4 18-93,1 1 0,8 26 0,-4-15 133,5 46-1,-4 229 358,-5-301-606,-5-25-2860,-6-13-1304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31 6851,'-4'-27'2183,"4"24"-1309,-3 8-267,3-4-584,7 25 537,-1 5-368,15 45 0,-11-43 62,8 41-1,-7 24-176,-5 0-1,-4 0 0,-18 166 0,17-257-1589,2-21-579,-5-19-1443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8 7860,'0'0'56,"0"-1"1,0 1 0,-1 0 0,1 0-1,0-1 1,0 1 0,0 0 0,1 0 0,-1-1-1,0 1 1,0 0 0,0 0 0,0-1-1,0 1 1,0 0 0,0 0 0,0-1 0,0 1-1,1 0 1,-1 0 0,0-1 0,0 1-1,0 0 1,1 0 0,-1 0 0,0 0 0,0-1-1,0 1 1,1 0 0,-1 0 0,0 0-1,0 0 1,1 0 0,-1 0 0,0 0 0,0-1-1,1 1 1,-1 0 0,0 0 0,0 0-1,1 0 1,-1 0 0,0 0 0,0 0 0,1 0-1,-1 1 1,0-1 0,0 0 0,1 0-1,-1 0 1,1 0 0,30 2 379,43 13-732,-18-1 310,-27-9-7,0 2-1,-1 1 0,0 1 0,-1 1 1,0 1-1,38 23 0,-57-28 30,-1-1-1,-1 1 0,1 1 0,-1-1 0,0 1 0,-1 0 0,0 0 0,0 1 1,0 0-1,-1-1 0,0 2 0,-1-1 0,0 0 0,0 1 0,0-1 0,-1 1 1,-1 0-1,0 0 0,0 0 0,0 0 0,-2 11 0,-2 14 101,-1 1-1,-2-1 0,-2 0 1,-13 38-1,20-70-133,-11 39 138,-2-1 1,-2 0 0,-33 60-1,41-87-57,0-1 0,0 1 0,-1-1 0,0-1 0,-1 0 0,-1 0 0,0-1-1,0 0 1,-1-1 0,0 0 0,0-1 0,-1-1 0,0 0 0,-16 6 0,17-10-40,1 0 1,-1-1 0,1-1-1,-1 0 1,0 0 0,0-2-1,1 1 1,-1-1 0,-16-4-1,13 2-47,-1-1-1,1 0 1,-1-2 0,2 0-1,-1 0 1,-18-11-1,17 8 155,16 9-200,-1-1 0,0 1 0,1 0 0,-1 0 0,1 0 0,-1-1 0,0 1 0,1 0 0,-1 0-1,1-1 1,-1 1 0,1 0 0,-1-1 0,1 1 0,-1-1 0,1 1 0,-1-1 0,1 1 0,0-1 0,-1 1 0,1-1 0,0 1 0,-1-1 0,1 0 0,0 1 0,0-2 0,30-16-3620,23-4-289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5731,'-2'2'3053,"2"-2"-2990,2 17 793,-2-15-819,0-1 0,1 1 0,-1-1 0,0 0 0,1 1 0,-1-1 0,1 0 0,-1 1 0,1-1 0,0 0 0,0 1 0,-1-1 0,1 0 0,0 0 0,0 0 0,2 2 0,4 6 129,15 27 232,-2 1 0,-2 1 0,25 75 0,20 123 102,-49-159-403,-3 1 1,-4 1-1,-5 157 0,-5-182-519,-3 0-1,-2 0 0,-2-1 1,-31 96-1,1-54-3416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2641,'30'0'7868,"-11"88"-5699,-2 30-1963,-6 0-1,-5 136 1,-1-30 167,0-180 40,-5-44-426,0 0 1,1-1-1,-1 1 1,0 0-1,0-1 0,0 1 1,1-1-1,-1 1 1,0 0-1,0-1 0,0 1 1,0 0-1,0-1 0,0 1 1,0-1-1,0 1 1,0 0-1,0-1 0,0 1 1,0-1-1,0 1 0,0 0 1,0-1-1,0 1 1,-1-1-1,1 1 0,0 0 1,0-1-1,0 1 1,-1 0-1,1-1 0,0 1 1,0 0-1,-1-1 0,1 1 1,0 0-1,-1 0 1,1-1-1,0 1 0,-1 0 1,1 0-1,0 0 0,-1-1 1,1 1-1,-1 0 1,-27-5-1366,-11 5-756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12 2961,'-3'-3'444,"3"3"-306,0-1 0,-1 1 0,1-1 0,0 1 0,0-1 0,-1 1 0,1-1 0,-1 1-1,1 0 1,0-1 0,-1 1 0,1-1 0,-1 1 0,1 0 0,-1-1 0,1 1 0,-1 0 0,0 0-1,1-1 1,-1 1 0,1 0 0,-1 0 0,1 0 0,-1 0 0,0 0 0,1 0 0,-1 0 0,1 0-1,-1 0 1,0 0 0,1 0 0,-1 0 0,1 0 0,-1 0 0,1 1 0,-1-1 0,1 0 0,-1 0-1,0 1 1,1-1 0,0 0 0,-1 1 0,1-1 0,-1 1 0,1-1 0,-1 0 0,1 1 0,0-1-1,-1 1 1,1-1 0,0 1 0,-1 0 0,-4 4 1186,6-5-1260,-1 0 0,1 0 1,-1 0-1,1 0 1,-1 0-1,1 0 0,-1 0 1,1 1-1,-1-1 1,1 0-1,-1 0 1,0 1-1,1-1 0,-1 0 1,1 0-1,-1 1 1,1-1-1,-1 0 1,0 1-1,1-1 0,-1 1 1,0-1-1,0 1 1,1-1-1,-1 0 0,0 1 1,0-1-1,1 1 1,-1-1-1,0 1 1,0-1-1,0 1 0,0 0 1,4 9-38,0-1 1,0 0-1,1 0 1,0 0 0,0 0-1,1-1 1,0 0-1,1 0 1,0 0-1,0-1 1,1 0-1,9 7 1,5 6 30,-9-6-47,2 0-1,0-2 1,0 1 0,2-2-1,22 14 1,-14-11-18,-23-11 11,1-1 0,-1 0 0,1 0-1,0-1 1,0 1 0,-1 0 0,1-1-1,0 0 1,0 1 0,1-1 0,-1-1 0,0 1-1,0 0 1,0-1 0,1 1 0,-1-1 0,6 0-1,-7-1-2,0 1 0,-1-1 0,1 1 0,0 0 0,-1 0 0,1 0 0,0 0 0,0 0 0,-1 0 0,1 1 0,0-1 0,-1 1 0,1-1 0,-1 1 0,1-1 0,0 1 0,-1 0 0,2 1 0,-2-2-2,-1 1 0,0-1 0,0 1 0,1-1 0,-1 1-1,0-1 1,1 0 0,-1 1 0,0-1 0,1 1 0,-1-1 0,1 0 0,-1 1 0,0-1-1,1 0 1,-1 0 0,1 1 0,-1-1 0,1 0 0,-1 0 0,1 0 0,-1 0 0,1 0-1,-1 0 1,1 0 0,-1 0 0,1 0 0,0 0 0,-1 0 0,1 0 0,-1 0 0,1 0-1,-1 0 1,1 0 0,-1 0 0,1-1 0,-1 1 0,1 0 0,-1 0 0,0-1 0,1 1-1,-1 0 1,1-1 0,-1 1 0,0 0 0,1-1 0,-1 1 0,0-1 0,1 1-1,-1 0 1,0-1 0,0 1 0,1-1 0,-1 1 0,0-1 0,0 1 0,0-1 0,0 1-1,1-2 1,12-14-244,15-7 265,1 2-1,37-21 1,-37 25 0,-1-1 0,-1-1 0,30-28 0,-23 20 75,-21 18-28,-15 12-35,-88 111-2817,41-67-131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449 7 2961,'-1'0'122,"1"1"0,0-1 0,-1 0 0,1 0 0,0 0 0,0 0 0,-1 1 0,1-1 0,0 0 0,-1 0 0,1 0 0,-1 0-1,1 0 1,0 0 0,-1 0 0,1 0 0,0 0 0,-1 0 0,1 0 0,0 0 0,-1 0 0,1 0 0,0-1 0,-1 1 0,1 0 0,0 0-1,0 0 1,-1 0 0,1-1 0,0 1 0,-1 0 0,1 0 0,0-1 0,0 1 0,-1 0 0,1 0 0,0-1 0,0 1 0,0 0 0,0-1-1,-1 1 1,1 0 0,0 0 0,0-1 0,0 0 0,-3-1 1569,-11 3-1534,0 1 1,1 0-1,-1 1 1,1 0 0,-1 1-1,1 1 1,0 0-1,1 1 1,-1 0-1,1 1 1,0 0 0,1 1-1,0 0 1,0 1-1,-18 19 1,-1 11-59,1 1-1,3 1 1,-31 63 0,44-77-76,1 1 0,2 1 0,1 0 1,1 0-1,1 1 0,-5 54 0,12-66-20,-1 1 0,2-1 0,1 0-1,0 1 1,1-1 0,1 0 0,1-1-1,1 1 1,13 30 0,-14-38-18,0-1 1,1 0-1,0 0 0,0-1 1,1 1-1,0-1 0,0-1 1,1 1-1,0-1 0,0-1 1,1 0-1,-1 0 1,2 0-1,-1-1 0,0 0 1,1-1-1,0 0 0,11 2 1,1-1 30,1 0 0,-1-2 0,1-1 0,0-1 0,0 0 0,43-6 0,-51 3-413,1-1 1,-1-1-1,-1 0 0,1-1 1,-1 0-1,1-2 0,-2 1 1,1-2-1,-1 0 0,0 0 1,14-12-1,18-33-6395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409 7 3666,'-57'-3'3590,"46"2"-3380,0 0 1,0 0 0,1 1-1,-1 0 1,0 1-1,0 0 1,0 1 0,0 0-1,1 0 1,-1 1 0,1 1-1,-15 7 1,2 1 134,0 2 1,1 0 0,-29 26-1,44-34-309,1 1-1,0 0 0,0 1 1,0-1-1,1 1 1,0 0-1,1 1 1,0-1-1,0 1 0,1 0 1,0 0-1,0 0 1,-1 10-1,-1 14-11,1 0 0,1-1 0,3 43-1,0-63-15,1 0 0,0-1-1,1 1 1,0 0 0,1-1-1,0 1 1,1-1 0,0 0-1,1 0 1,0-1 0,1 1-1,9 11 1,-10-16-19,0-1 0,1 0-1,0-1 1,0 0 0,0 0 0,0 0 0,1 0 0,-1-1-1,1 0 1,0-1 0,0 1 0,0-1 0,0-1 0,1 1-1,-1-1 1,0-1 0,1 1 0,-1-1 0,0-1 0,1 1 0,12-3-1,5-2-29,-1-1-1,1-1 1,-2-1-1,43-20 0,-56 23 16,-1 0-1,1 0 0,-1-1 0,0 0 1,0 0-1,-1-1 0,0-1 1,0 1-1,-1-1 0,0-1 1,0 1-1,7-13 0,-10 12 28,0 1-1,-1-1 1,0 0-1,0 0 1,-1 0-1,0-1 1,0 1 0,-1 0-1,-1-1 1,0 1-1,0-1 1,0 1-1,-1-1 1,-4-14-1,3 14 14,-1-1 0,-1 1-1,0 0 1,0 0 0,-1 0 0,0 0-1,-1 1 1,0 0 0,0 0-1,-1 0 1,0 1 0,-1 0-1,-14-12 1,9 10-56,-1 0 1,0 1 0,-1 1-1,0 0 1,0 1-1,-1 0 1,0 2 0,-18-5-1,28 8-41,1 0 0,-1 1 0,0 0 0,0 0 0,1 1 0,-1 0 0,0 0 0,0 0-1,0 0 1,0 1 0,1 0 0,-1 0 0,0 1 0,1 0 0,-1 0 0,1 0 0,0 0 0,-1 1 0,1 0 0,0 0 0,-4 4 0,-61 54-1515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3:22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0 182 2881,'2'4'7719,"0"4"-5481,-2-8-2203,-1 0 0,1 0 0,0 0 0,0 0 0,0-1 0,-1 1 0,1 0 0,0 0 0,0 0 0,0-1 0,0 1 0,0 0 0,0 0 0,0 0 0,-1-1 0,1 1 0,0 0 0,0 0 0,0 0 0,0-1 0,0 1 0,0 0 0,0 0 0,0-1 0,0 1 0,0 0 0,0 0 0,0-1 0,0 1 0,0 0 0,0 0 0,1 0 0,-1-1 0,0 1 0,0 0 0,0 0 0,0 0 0,0-1 0,0 1 0,1 0 0,-1 0 0,0 0 0,0 0 0,0-1 0,0 1 0,1 0 0,-1 0 0,0 0 0,0 0 0,1 0 0,-1 0 0,0 0 0,0-1 0,1 1 0,21-23 74,36-27-428,-39 35 334,1 1 0,1 0 0,0 2-1,0 1 1,26-10 0,-35 16-42,1 1 0,-1 0 0,1 1 0,0 0 0,0 1 0,0 1 0,0 0 0,1 1 0,-1 0 0,0 1 0,16 2 1,-25-2 0,1 0 0,-1 0 0,0 1 0,0-1 1,0 1-1,0 0 0,0 0 0,-1 0 0,1 0 1,0 1-1,-1 0 0,0-1 0,1 1 0,-1 0 1,-1 1-1,1-1 0,0 0 0,3 7 0,-3-4 10,-1 0-1,0 1 0,0-1 0,-1 0 0,1 1 0,-1-1 0,-1 1 0,1-1 1,-1 1-1,0-1 0,-2 9 0,-2 8 16,-1 0 1,-1 0-1,-2 0 0,0-1 1,-19 37-1,-51 78 35,45-84-20,3 2 1,-33 80 0,46-91 0,6-16 23,1 0 1,1 1 0,1 0-1,-4 34 1,12-60-38,-1 0 1,1 0-1,0 0 1,0 1 0,0-1-1,1 0 1,-1 0-1,1 0 1,-1 0 0,1 0-1,0 0 1,0-1-1,0 1 1,1 0 0,-1 0-1,1-1 1,-1 1-1,1-1 1,0 1 0,0-1-1,0 0 1,4 3-1,-2-2-5,0-1 0,1 1 0,-1-1 0,1 0 0,-1-1 0,1 1-1,0-1 1,0 0 0,0 0 0,0 0 0,0-1 0,0 0 0,7 0-1,20-1 4,9 1-36,-1-2-1,0-1 1,0-2-1,-1-2 0,1-1 1,51-19-1,-84 25-172,0-1 1,-1 0-1,1 0 0,-1-1 0,1 0 0,-1 0 1,0-1-1,-1 1 0,1-1 0,6-8 1,6-17-2366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37 389 5891,'-20'2'3355,"19"-2"-3296,1 0 0,-1 0 0,1 0-1,0 0 1,-1 0 0,1 0 0,-1 0-1,1 0 1,-1 0 0,1 0 0,-1 0 0,1 0-1,0 0 1,-1 0 0,1-1 0,-1 1 0,1 0-1,0 0 1,-1-1 0,1 1 0,0 0-1,-1 0 1,1-1 0,0 1 0,-1 0 0,1-1-1,0 1 1,-1-1 0,1 1 0,0 0 0,0-1-1,0 1 1,0-1 0,-1 1 0,1-1 0,-2-20 267,1 0 0,2-22 1,1 25-327,2 1 0,0 0-1,1 0 1,0 0 0,2 1 0,10-20 0,-14 29-35,1 1 0,0-1-1,0 1 1,0 1 0,1-1 0,0 0-1,0 1 1,1 0 0,-1 0 0,1 1-1,0 0 1,0 0 0,1 0 0,-1 1-1,1-1 1,-1 2 0,12-4 0,-15 5 22,-1 0 1,1 1 0,0-1 0,-1 1-1,1 0 1,0 0 0,0 0-1,-1 0 1,1 0 0,0 0-1,-1 1 1,1-1 0,0 1 0,-1 0-1,1 0 1,2 1 0,-2 1 6,0-1 0,-1 0 0,1 1 0,-1 0 0,0-1 1,1 1-1,-1 0 0,-1 0 0,1 0 0,0 1 0,-1-1 1,1 0-1,0 7 0,5 14 74,-2 0 0,0 0 0,-2 1 0,-1-1 0,0 1 0,-2 0 0,-5 35 0,5-60-65,-1 28 80,2-20-15,2-15 173,0 4-188,-3 3-52,0-1 1,0 1 0,0 0 0,1 0 0,-1 0-1,0 0 1,0 0 0,0 0 0,0 0-1,0-1 1,0 1 0,0 0 0,1 0 0,-1 0-1,0 0 1,0-1 0,0 1 0,0 0-1,0 0 1,0 0 0,0 0 0,0-1-1,0 1 1,0 0 0,0 0 0,0 0 0,0 0-1,0-1 1,0 1 0,0 0 0,0 0-1,0 0 1,0-1 0,0 1 0,0 0 0,0 0-1,0 0 1,0 0 0,-1 0 0,1-1-1,0 1 1,0 0 0,0 0 0,0 0 0,0 0-1,0 0 1,-1 0 0,1-1 0,0 1-1,0 0 1,0 0 0,0 0 0,0 0 0,-1 0-1,1 0 1,0 0 0,0 0 0,-1 0-1,1-1-3,0 1 0,0-1 0,0 0 0,0 1 0,0-1 0,0 0 0,0 1 0,0-1 0,0 1 0,0-1 0,0 0 0,0 1-1,1-1 1,-1 1 0,0-1 0,0 0 0,1 1 0,-1-1 0,0 1 0,1-1 0,-1 1 0,0-1 0,1 1 0,-1-1 0,1 1-1,0-1 1,-1 1 0,1-57-4,4 40-14,0 0 0,0 0 0,2 1 0,0 0 0,1 0-1,0 0 1,13-16 0,-1 4-179,2 1 0,41-41 1,-59 65 182,-1 0 1,0 0-1,1 1 0,0-1 1,-1 1-1,1 0 1,0 0-1,7-2 1,-10 3 7,0 1 0,1-1 1,-1 1-1,0 0 1,1 0-1,-1-1 0,1 1 1,-1 0-1,0 0 0,1 1 1,-1-1-1,0 0 1,1 0-1,-1 1 0,0-1 1,1 0-1,-1 1 1,0-1-1,0 1 0,0 0 1,1 0-1,-1-1 0,0 1 1,0 0-1,0 0 1,0 0-1,0 0 0,0 0 1,-1 0-1,2 2 1,6 14 52,0 0 0,-2 1 0,0-1 1,-1 2-1,-1-1 0,0 0 1,-2 1-1,0 0 0,-1 30 1,7 46 237,-8-94-285,0 0 0,0 1 0,1-1 0,-1 0 0,0 1 0,1-1 0,-1 0 1,1 1-1,-1-1 0,1 0 0,0 0 0,0 0 0,-1 0 0,1 1 0,0-1 0,0 0 0,0 0 0,0-1 0,0 1 0,0 0 1,0 0-1,1 0 0,-1-1 0,0 1 0,0-1 0,1 1 0,-1-1 0,0 1 0,1-1 0,-1 0 0,0 0 0,1 1 1,-1-1-1,0 0 0,1 0 0,1-1 0,7 3-93,-2-1-194,0-1 0,0 0 0,0-1 0,-1 1 0,1-2-1,0 1 1,0-1 0,-1 0 0,1 0 0,-1-1 0,0 0 0,12-8-1,32-16-4811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2289,'10'26'8232,"25"41"-8147,-20-39 952,-5-9-831,2 5-44,1-1 0,0 0 0,21 24-1,-15-20-131,-18-24-22,1 0 1,0 0-1,0-1 1,0 1-1,0 0 1,1-1-1,-1 1 1,0-1 0,5 3-1,0-2 66,-7-3-69,1 0 0,0 0 0,-1 0 0,1 1 0,0-1 0,-1 0 0,1 0-1,0 1 1,-1-1 0,1 1 0,-1-1 0,1 0 0,0 1 0,-1-1 0,1 1 0,-1 0 0,0-1 0,1 1 0,-1-1 0,1 1-1,-1 0 1,0-1 0,1 2 0,20 22 30,-21-24-36,0 1 0,0-1 1,1 0-1,-1 1 0,0-1 0,0 0 0,0 1 1,1-1-1,-1 1 0,0-1 0,1 0 0,-1 0 1,0 1-1,1-1 0,-1 0 0,0 0 0,1 1 1,-1-1-1,1 0 0,-1 0 0,0 0 0,1 0 1,-1 1-1,1-1 0,-1 0 0,0 0 0,1 0 1,-1 0-1,1 0 0,-1 0 0,1 0 0,-1 0 1,1 0-1,-1 0 0,0-1 0,1 1 0,-1 0 1,1 0-1,-1 0 0,0 0 0,1-1 0,-1 1 1,0 0-1,1 0 0,-1-1 0,0 1 0,1 0 1,-1-1-1,0 1 0,1 0 0,-1-1 1,0 1-1,0 0 0,0-1 0,1 1 0,-1-1 1,3-6 94,0 1 1,0-1 0,1 1-1,0 0 1,0 0 0,0 1-1,1-1 1,0 1 0,0 0 0,0 0-1,10-6 1,-5 2-84,-1-1 0,0 1 1,-1-1-1,0-1 0,0 0 0,-1 0 1,10-23-1,22-30 38,-31 54-239,2-3 674,-21 31-1694,2-4-401,-12 15-2214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0 182 2881,'2'4'7719,"0"4"-5481,-2-8-2203,-1 0 0,1 0 0,0 0 0,0 0 0,0-1 0,-1 1 0,1 0 0,0 0 0,0 0 0,0-1 0,0 1 0,0 0 0,0 0 0,0 0 0,-1-1 0,1 1 0,0 0 0,0 0 0,0 0 0,0-1 0,0 1 0,0 0 0,0 0 0,0-1 0,0 1 0,0 0 0,0 0 0,0-1 0,0 1 0,0 0 0,0 0 0,1 0 0,-1-1 0,0 1 0,0 0 0,0 0 0,0 0 0,0-1 0,0 1 0,1 0 0,-1 0 0,0 0 0,0 0 0,0-1 0,0 1 0,1 0 0,-1 0 0,0 0 0,0 0 0,1 0 0,-1 0 0,0 0 0,0-1 0,1 1 0,21-23 74,36-27-428,-39 35 334,1 1 0,1 0 0,0 2-1,0 1 1,26-10 0,-35 16-42,1 1 0,-1 0 0,1 1 0,0 0 0,0 1 0,0 1 0,0 0 0,1 1 0,-1 0 0,0 1 0,16 2 1,-25-2 0,1 0 0,-1 0 0,0 1 0,0-1 1,0 1-1,0 0 0,0 0 0,-1 0 0,1 0 1,0 1-1,-1 0 0,0-1 0,1 1 0,-1 0 1,-1 1-1,1-1 0,0 0 0,3 7 0,-3-4 10,-1 0-1,0 1 0,0-1 0,-1 0 0,1 1 0,-1-1 0,-1 1 0,1-1 1,-1 1-1,0-1 0,-2 9 0,-2 8 16,-1 0 1,-1 0-1,-2 0 0,0-1 1,-19 37-1,-51 78 35,45-84-20,3 2 1,-33 80 0,46-91 0,6-16 23,1 0 1,1 1 0,1 0-1,-4 34 1,12-60-38,-1 0 1,1 0-1,0 0 1,0 1 0,0-1-1,1 0 1,-1 0-1,1 0 1,-1 0 0,1 0-1,0 0 1,0-1-1,0 1 1,1 0 0,-1 0-1,1-1 1,-1 1-1,1-1 1,0 1 0,0-1-1,0 0 1,4 3-1,-2-2-5,0-1 0,1 1 0,-1-1 0,1 0 0,-1-1 0,1 1-1,0-1 1,0 0 0,0 0 0,0 0 0,0-1 0,0 0 0,7 0-1,20-1 4,9 1-36,-1-2-1,0-1 1,0-2-1,-1-2 0,1-1 1,51-19-1,-84 25-172,0-1 1,-1 0-1,1 0 0,-1-1 0,1 0 0,-1 0 1,0-1-1,-1 1 0,1-1 0,6-8 1,6-17-2366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417 63 6547,'-10'-8'592,"-1"0"0,1 1 0,-1 0-1,-1 1 1,1 0 0,-24-8 0,26 12-508,1 1 0,0 0 0,0 0 0,-1 0 0,1 1 0,0 1 0,0-1 0,-1 1 1,1 1-1,0-1 0,-13 6 0,9-3-23,0 2 0,0 0 0,1 0 1,0 1-1,0 0 0,0 1 0,1 0 1,0 1-1,1 0 0,0 0 0,0 1 1,1 1-1,0-1 0,1 1 0,0 0 1,1 1-1,0 0 0,1 0 0,0 0 1,-3 15-1,4-14-51,0 1 0,1 0 0,1 0 0,0 0 0,0 1 0,2-1 0,0 0 0,0 0 0,1 1 0,1-1 1,1 0-1,0 0 0,0 0 0,2-1 0,-1 1 0,2-1 0,13 24 0,-16-33-14,-1 0 1,1-1-1,1 1 1,-1 0-1,0-1 0,1 0 1,0 0-1,0 0 1,0 0-1,0-1 0,0 0 1,1 1-1,-1-1 1,0-1-1,1 1 0,0-1 1,-1 0-1,1 0 1,0 0-1,0 0 0,0-1 1,-1 0-1,1 0 1,0-1-1,0 1 0,0-1 1,-1 0-1,1 0 1,0 0-1,5-3 0,8-3-16,0-1-1,0-1 0,-1-1 1,0 0-1,-1-2 1,17-13-1,-13 7-249,-1 0 1,0-2 0,-2 0-1,0-1 1,-1 0-1,-1-1 1,-1-1-1,-1-1 1,-1 1-1,-2-2 1,0 0-1,-1 0 1,6-33 0,10-53-4387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5362,'10'32'3522,"-5"23"-2853,-3-28-161,5 286 1381,-5-95-1265,17 303 283,1-347-1982,-21-169 183,0-7-641,-2-22-3742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158 594 2465,'72'-92'5205,"-9"-8"-4170,-51 80-1061,-2-1 0,-1-1 0,0 0 0,-1 0 0,-2 0 0,0-1 0,4-43 0,-9 55 64,-1 0 0,0 0 1,-1 0-1,0 1 0,-1-1 0,0 0 0,-7-19 0,7 25 36,0 0 1,0 0-1,-1 0 1,0 0-1,0 1 0,0-1 1,0 1-1,0 0 0,-1 0 1,0 0-1,0 0 0,0 1 1,0-1-1,-1 1 1,1 0-1,-1 0 0,-5-2 1,8 5-44,-1-1 1,1 1 0,0-1 0,0 1 0,-1 0-1,1 0 1,0 0 0,0 0 0,-1 0 0,1 1-1,0-1 1,0 0 0,-1 1 0,1 0-1,0 0 1,0 0 0,0 0 0,0 0 0,0 0-1,0 0 1,0 0 0,0 1 0,1-1 0,-1 1-1,0-1 1,1 1 0,-1 0 0,1 0-1,-3 3 1,-2 5-13,0 0 0,1-1 0,0 2 0,0-1 0,-3 14 0,-51 221 188,39-145-65,-55 305 723,61-291-454,1 187-1,13-287-421,-1-1-29,1-1-1,0 0 1,1 0 0,1 0 0,0 0 0,0 0-1,1 0 1,1-1 0,8 22 0,-10-31-47,-1-1 1,0 1-1,1 0 1,-1-1-1,1 1 1,-1-1-1,1 1 1,0-1-1,-1 0 1,1 0-1,0 0 0,0 0 1,0 0-1,0 0 1,0 0-1,0-1 1,0 1-1,0-1 1,0 1-1,0-1 1,3 0-1,42-6-3820,-14-2-1319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274 154 3506,'-9'-29'2076,"7"22"-1822,0-1 0,0 1 0,-1-1 0,0 1 0,0 0 0,-1 0-1,0 0 1,0 0 0,-7-8 0,7 11-140,0 0-1,-1-1 1,1 1 0,-1 1 0,0-1-1,0 1 1,0 0 0,0 0-1,-1 0 1,1 1 0,-10-3-1,12 4-45,-1 1-1,1-1 0,0 1 0,-1 0 0,1 0 1,0 1-1,-1-1 0,1 1 0,0-1 1,0 1-1,-1 0 0,1 1 0,0-1 0,0 0 1,0 1-1,0-1 0,1 1 0,-1 0 0,0 0 1,1 0-1,-1 1 0,1-1 0,-4 5 0,-1 2-3,-1 2-1,2-1 0,-1 1 0,1 0 0,1 0 0,0 0 0,1 1 1,-4 15-1,-1 10 122,-6 52 1,12-61-45,3 54 0,0-81-135,0 1-1,0-1 1,0 1-1,0-1 1,0 1-1,1 0 1,-1-1 0,0 1-1,1-1 1,-1 1-1,1-1 1,0 0-1,-1 1 1,1-1-1,0 1 1,0-1-1,0 0 1,0 0-1,0 1 1,0-1-1,0 0 1,2 1-1,-1-1-9,-1-1 0,1 1 0,-1-1 0,1 0 1,0 0-1,-1 0 0,1 0 0,-1 0 0,1 0 0,0 0 0,-1 0 0,1-1 0,-1 1 0,1-1 0,-1 1 0,1-1 0,2-1 0,5-3-18,1-1-1,-1 0 1,0-1 0,13-12-1,-9 6 32,-1 0-1,0-1 0,-1 0 1,-1-1-1,0 0 0,-1 0 1,14-34-1,-11 31-141,-7 32 22,1 6 78,12 41-205,-13-41 257,0 0 1,2 0-1,0 0 1,2-1-1,0 0 1,21 32-1,-28-47-92,0-1 0,0 0-1,1-1 1,-1 1 0,1 0 0,0-1-1,0 1 1,0-1 0,0 0 0,0 0-1,1 0 1,-1-1 0,0 1 0,1-1 0,0 1-1,-1-1 1,1-1 0,-1 1 0,1 0-1,0-1 1,0 0 0,0 1 0,-1-2-1,1 1 1,0 0 0,0-1 0,-1 1-1,1-1 1,-1 0 0,1-1 0,0 1-1,-1-1 1,0 1 0,1-1 0,-1 0-1,0 0 1,0 0 0,0-1 0,0 1 0,0-1-1,3-4 1,23-28-1952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64 5346,'10'-2'425,"-1"-1"0,0 2 0,0-1 0,1 1-1,-1 1 1,1 0 0,11 1 0,4 0 154,-24 0-477,-1 0 0,0-1 0,1 1-1,-1 0 1,0 0 0,0 0 0,0 0-1,1 0 1,-1 0 0,0 0 0,-1 0-1,1 0 1,0 0 0,0-1 0,0 1-1,0 0 1,-1 0 0,1 0 0,0 0-1,-1 0 1,1 0 0,-1-1 0,1 1 0,-1 0-1,1 0 1,-1-1 0,-1 2 0,3-3-81,0 0 1,-1 0 0,0 0 0,1 0 0,-1 1-1,1-1 1,-1 0 0,0 0 0,0 0-1,0-1 1,1 1 0,-1 0 0,0 0 0,0 0-1,0 0 1,-1 0 0,1 0 0,0 0 0,0 0-1,-1 0 1,1 0 0,0 0 0,-1 0-1,1 0 1,-1 0 0,1 1 0,-1-1 0,1 0-1,-1 0 1,0 0 0,1 1 0,-1-1 0,0 0-1,0 1 1,-1-2 0,-4 32 453,8-26-462,0 0 0,-1 0 0,0 1 0,0-1 0,0 0 0,-1 0 0,1 1 0,-1-1 0,0 1 0,0-1 0,-2 6 0,3 27 23,4-17-15,1 0 0,1 0 0,1 0 0,0-1 0,1-1 0,2 1 0,-1-1 0,19 21 0,-26-36-19,0 0 1,1 0-1,-1-1 0,1 1 0,0-1 0,-1 0 0,1 0 0,0 0 0,0-1 0,0 1 1,1-1-1,-1 0 0,0 0 0,0-1 0,1 1 0,-1-1 0,0 0 0,1 0 1,-1 0-1,0-1 0,1 0 0,-1 0 0,0 0 0,7-2 0,7-3-17,0-1 1,0 0-1,-1-1 0,19-13 0,-20 12-2,-1-2-1,0 0 1,-1-1-1,0 0 1,-1-1 0,0-1-1,-1 0 1,12-18-1,-9 7-22,0-1-1,-2 0 0,-1-1 1,13-41-1,-3 31-210,-24 40 274,0-1-1,0 1 1,0 0-1,0-1 1,-1 1-1,1-1 1,-1 1-1,1-1 1,-6 3 0,-11 12 79,-7 15-74,2 2 1,1 1-1,-36 75 0,9-16 46,-207 273 767,251-359-820,-20 23 99,-39 37 0,45-47-126,-33 29-107,53-49 99,0-1-1,0 0 1,0 0 0,0 1-1,-1-1 1,1 0 0,0 0-1,0 0 1,0 0 0,-1 1-1,1-1 1,0 0 0,0 0-1,-1 0 1,1 0 0,0 0-1,0 0 1,-1 0 0,1 1-1,0-1 1,0 0 0,-1 0-1,1 0 1,0 0 0,0 0-1,-1 0 1,1 0 0,0 0-1,0-1 1,-1 1 0,1 0-1,0 0 1,0 0 0,-1 0-1,1 0 1,0 0 0,0 0-1,-1 0 1,1-1 0,0 1-1,0 0 1,0 0 0,-1 0-1,1-1 1,0 1 0,0 0-1,0 0 1,0 0 0,-1-1-1,1 1 1,0 0 0,0 0-1,0-1 1,0 1 0,0 0-1,0-1 1,10-38-1798,13-17-1222,3-2-1613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0 317 5683,'2'1'253,"0"0"0,-1-1 1,1 1-1,0 0 0,0-1 1,0 0-1,0 1 0,0-1 1,-1 0-1,1 0 0,0 0 1,3 0-1,44-6 583,-38 1-802,1 1 0,-1-2-1,0 1 1,-1-1-1,1-1 1,-1 0 0,0-1-1,-1 0 1,0 0-1,0-1 1,-1 0 0,0 0-1,0-1 1,-1 0-1,-1-1 1,1 1 0,-2-1-1,0 0 1,0-1-1,-1 1 1,5-18-1,-8 14 30,-1 0 0,0 0 0,0 0-1,-2 0 1,-3-18 0,-9 51 290,1 0 0,-14 25 0,17-24-261,2 1 1,0-1-1,1 2 1,0-1-1,2 1 1,1 0-1,0 0 1,0 28-1,4-41-64,1 0-1,0-1 1,0 1-1,0 0 1,1-1-1,0 0 1,1 1-1,6 11 1,-8-16-26,0 0-1,1-1 1,-1 1 0,1-1 0,0 0 0,-1 1-1,1-1 1,0 0 0,0 0 0,1 0 0,-1-1-1,0 1 1,1 0 0,-1-1 0,1 0 0,-1 1-1,1-1 1,0 0 0,-1 0 0,1-1 0,0 1-1,0 0 1,0-1 0,-1 0 0,1 0 0,4 0-1,4-1-7,0 0-1,0-1 0,0-1 0,0 0 1,0-1-1,-1 1 0,0-2 0,1 0 1,-2 0-1,1-1 0,-1 0 0,1 0 1,-2-1-1,9-9 0,-8 7-3,0-2 1,-1 1-1,0-1 1,-1 0-1,-1-1 1,0 0-1,0 0 1,-1 0-1,-1-1 0,0 1 1,4-24-1,-5 22-21,0 0 0,-1 0 0,-1 0-1,0 0 1,-1 0 0,-1-1 0,0 1 0,-1 0-1,-5-20 1,6 33 40,1 0-1,-1 0 1,0 0-1,1 0 0,-1 0 1,0 0-1,0 0 1,0 0-1,1 0 1,-1 1-1,0-1 1,0 0-1,0 0 1,-1 1-1,1-1 1,0 1-1,0-1 1,0 1-1,0-1 1,-1 1-1,1 0 1,0 0-1,0-1 0,-2 1 1,0 0-4,-1 0 1,1 1-1,-1-1 1,1 1-1,0-1 1,-1 1-1,1 0 1,0 0-1,-4 2 0,4-2 22,0 1 0,0-1 0,0 1 0,0-1 0,0 1 0,0 0 0,1 0 0,-1 0 0,1 0 0,0 1 0,-1-1 0,1 1 0,0-1 0,0 1 0,1 0 0,-1 0 0,0 0 0,1 0 0,-2 4 0,3-5-28,1 0 1,-1 0 0,1 0 0,-1 0-1,1 0 1,0 0 0,0 0-1,0-1 1,0 1 0,0 0-1,0-1 1,1 1 0,-1-1-1,0 1 1,1-1 0,-1 1 0,1-1-1,0 0 1,-1 0 0,1 0-1,0 0 1,0 0 0,-1 0-1,1-1 1,0 1 0,3 0-1,4 2-28,-1-1 0,1 0 0,0 0-1,12 0 1,-6-3-52,-1-1-1,0 0 1,0 0-1,0-2 1,0 0-1,25-11 1,24-6-101,-26 11 166,-36 10 15,-1-1-1,0 1 1,1 0 0,-1 0 0,0 0 0,1 0-1,-1 0 1,0 0 0,1 0 0,-1 0 0,0 0-1,1 0 1,-1 0 0,0 0 0,1 0 0,-1 0 0,0 0-1,1 0 1,-1 0 0,0 0 0,1 0 0,-1 0-1,0 1 1,1-1 0,-1 0 0,0 0 0,0 0 0,1 1-1,-1-1 1,0 0 0,1 0 0,-1 1 0,0-1-1,0 0 1,0 1 0,1-1 0,-1 0 0,0 0 0,0 1-1,0-1 1,0 0 0,0 1 0,0-1 0,0 0-1,0 1 1,0-1 0,0 1 0,0-1 0,0 0-1,0 1 1,0-1 0,0 0 0,0 1 0,0-1 0,0 1-1,-4 13 53,-5 48 470,-4 118 1,13-169-508,0 0 0,0 1 1,2-1-1,-1 0 0,2 0 1,-1 0-1,2 0 0,-1 0 1,1 0-1,7 11 0,-10-22-78,0 0 0,1-1 0,-1 1 0,0-1 0,0 1 0,1-1 0,-1 1 0,0-1 0,0 0 0,0 1 0,0-1 0,0 0 0,0 0 0,0 0 0,0 0 0,0 0 0,0 0 0,1-2 0,18-19-1393,1-7-1024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58 5619,'-21'-24'3821,"19"21"-3776,1 1 0,-1 0 0,0-1 0,0 1 0,0 0 0,0 0 0,0 0 1,0 0-1,-1 1 0,1-1 0,0 1 0,-1-1 0,0 1 0,1 0 0,-1 0 0,0 0 0,0 0 0,1 0 0,-1 1 0,-3-1 0,-3 0 122,0 1 0,0 0 0,1 1 0,-1 0 0,0 0-1,1 1 1,-1 0 0,-12 4 0,16-4-98,1 0 1,-1 0-1,1 0 1,-1 0-1,1 1 0,0-1 1,0 1-1,0 0 0,0 1 1,1-1-1,-1 0 0,1 1 1,0 0-1,0 0 1,0 0-1,-3 7 0,5-10-64,1 1 0,0 0 0,0 0 0,0-1 0,1 1 0,-1 0 0,0 0 0,1-1 0,-1 1 0,1 0-1,-1 0 1,1-1 0,0 1 0,0-1 0,0 1 0,0-1 0,0 1 0,0-1 0,0 0 0,1 2 0,30 30-103,-26-28 87,7 7-41,1-1 0,1-1-1,23 12 1,-21-12-69,0 0 1,26 22-1,-38-27 83,-1-1-1,0 1 1,0 0 0,0 0 0,0 0-1,-1 0 1,0 1 0,0-1-1,0 1 1,-1 0 0,1 0 0,-2 0-1,1 0 1,-1 0 0,1 8-1,-1-11 63,-1 0 1,0 1-1,-1-1 0,1 1 0,-1-1 0,1 0 0,-1 1 1,0-1-1,-1 0 0,1 0 0,0 1 0,-1-1 0,0 0 1,1-1-1,-1 1 0,0 0 0,-1 0 0,1-1 0,0 1 1,-1-1-1,1 0 0,-1 0 0,0 0 0,0 0 0,0 0 0,0 0 1,0-1-1,0 0 0,-6 2 0,4 0 42,0-1 1,0 0-1,-1-1 1,1 1-1,-1-1 0,1 0 1,-1-1-1,1 1 0,-1-1 1,1 0-1,-1 0 0,0-1 1,1 0-1,-1 0 1,-5-2-1,3 1-202,0 1 1,1-1-1,-1 1 0,0 0 1,0 1-1,-9 0 0,10 0-963,-1 0-2017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3:22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417 63 6547,'-10'-8'592,"-1"0"0,1 1 0,-1 0-1,-1 1 1,1 0 0,-24-8 0,26 12-508,1 1 0,0 0 0,0 0 0,-1 0 0,1 1 0,0 1 0,0-1 0,-1 1 1,1 1-1,0-1 0,-13 6 0,9-3-23,0 2 0,0 0 0,1 0 1,0 1-1,0 0 0,0 1 0,1 0 1,0 1-1,1 0 0,0 0 0,0 1 1,1 1-1,0-1 0,1 1 0,0 0 1,1 1-1,0 0 0,1 0 0,0 0 1,-3 15-1,4-14-51,0 1 0,1 0 0,1 0 0,0 0 0,0 1 0,2-1 0,0 0 0,0 0 0,1 1 0,1-1 1,1 0-1,0 0 0,0 0 0,2-1 0,-1 1 0,2-1 0,13 24 0,-16-33-14,-1 0 1,1-1-1,1 1 1,-1 0-1,0-1 0,1 0 1,0 0-1,0 0 1,0 0-1,0-1 0,0 0 1,1 1-1,-1-1 1,0-1-1,1 1 0,0-1 1,-1 0-1,1 0 1,0 0-1,0 0 0,0-1 1,-1 0-1,1 0 1,0-1-1,0 1 0,0-1 1,-1 0-1,1 0 1,0 0-1,5-3 0,8-3-16,0-1-1,0-1 0,-1-1 1,0 0-1,-1-2 1,17-13-1,-13 7-249,-1 0 1,0-2 0,-2 0-1,0-1 1,-1 0-1,-1-1 1,-1-1-1,-1-1 1,-1 1-1,-2-2 1,0 0-1,-1 0 1,6-33 0,10-53-4387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4162,'3'-4'3586,"-3"4"-3423,0 0 0,0-1 0,0 1 0,1 0 0,-1 0 0,0 0 0,0 0 0,0 0 0,1 0 0,-1 0 0,0 0 0,0 0 0,1 0 0,-1 0 0,0 0 0,0 0 0,0 0 0,1 0 0,1 1 758,-7 0 146,17 61-862,24 217-40,-13-115-27,44 241 365,-54-354-463,-8-31 60,0 0 0,-1 0 0,3 37 0,-3-63 60,-4 6-161,0 0-1,1 0 1,-1 0-1,0 0 1,0 0-1,0-1 1,0 1-1,1 0 1,-1 0-1,0 0 1,0 0 0,0 0-1,0 0 1,0-1-1,0 1 1,1 0-1,-1 0 1,0 0-1,0 0 1,0-1-1,0 1 1,0 0-1,0 0 1,0 0-1,0-1 1,0 1-1,0 0 1,0 0-1,0 0 1,0-1-1,0 1 1,0 0-1,0 0 1,0 0-1,0 0 1,0-1-1,0 1 1,0 0-1,0 0 1,0 0 0,-1-1-1,1 1 1,0 0-1,0 0 1,0 0-1,0 0 1,-2-7-229,2 7 206,0-1-1,0 1 1,0-1 0,0 1-1,0-1 1,0 1 0,0-1 0,0 1-1,0-1 1,0 1 0,0 0-1,-1-1 1,1 1 0,0-1 0,0 1-1,0-1 1,-1 1 0,1 0-1,0-1 1,-1 1 0,1 0 0,0-1-1,-1 1 1,1 0 0,0-1-1,-1 1 1,1 0 0,0 0 0,-1-1-1,1 1 1,-1 0 0,1 0-1,-1 0 1,1 0 0,-1-1 0,1 1-1,-1 0 1,-13-1-1489,8 1-1424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0 135 4402,'4'-4'3713,"-2"5"-2672,3 4 546,2 0-33,-9-2-650,27 35-891,0-8 17,-19-21 29,1-1 0,0 0 0,0 0 0,1 0 0,0-1 0,0 0 0,13 7 0,1 2-39,-18-13-16,0 1 0,1-1 0,-1-1 0,1 1 0,-1 0 0,9 2 0,-9-3-5,-1 0 1,1-1-1,0 0 1,-1 1-1,1-1 1,0-1-1,0 1 1,0-1-1,0 1 1,0-1-1,-1 0 0,1 0 1,0-1-1,0 1 1,0-1-1,0 0 1,0 0-1,-1 0 1,1 0-1,0-1 1,-1 0-1,1 1 1,-1-1-1,0 0 1,6-5-1,117-106 125,-77 67 6,105-78 0,-119 103-97,-34 21-25,-1-1 1,0 1 0,1 0 0,-1-1 0,0 1 0,1-1 0,-1 1 0,0 0-1,1 0 1,-1-1 0,1 1 0,-1 0 0,1-1 0,-1 1 0,1 0-1,-1 0 1,1 0 0,-1 0 0,1 0 0,-1-1 0,1 1 0,-1 0-1,1 0 1,-1 0 0,1 0 0,-1 0 0,1 1 0,-1-1 0,1 0-1,-1 0 1,1 0 0,-1 0 0,1 1 0,-10 22-438,-1 0 1,-2 0-1,0-1 0,-1 0 1,-20 23-1,2-10-2359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54 3794,'10'-2'4066,"-10"-2"-2562,0 2-1266,-3-5-236,3 7 4,-1-1-1,1 1 1,0-1-1,-1 1 1,1 0 0,0-1-1,0 1 1,0-1-1,-1 1 1,1-1-1,0 1 1,0-1-1,0 1 1,0-1 0,0 1-1,0-1 1,0 1-1,0-1 1,0 1-1,0-1 1,0 1-1,0-1 1,0 1 0,0-1-1,0 1 1,0-1-1,1 1 1,-1 0-1,0-1 1,0 1-1,1-1 1,-1 1 0,0-1-1,0 1 1,1 0-1,0-1 1,-1 0 49,1 1-1,-1-1 1,1 1 0,-1-1 0,1 0-1,-1 1 1,0-1 0,1 0-1,-1 1 1,0-1 0,1 0 0,-1 1-1,0-1 1,0 0 0,0 0 0,0 1-1,1-1 1,-1 0 0,0 0 0,0 0-1,-1 1 1,1-1 0,0 0 0,0 0-1,0 1 1,0-1 0,-1 0-1,1-1 1,-3 7 405,1 0-316,1-11-14,26 187-151,-23-97 71,-3 0 1,-4 0 0,-4-1-1,-31 138 1,17-126 10,17-89-22,7-10-54,-1 3-42,0 1 0,0 0 1,0 0-1,0-1 0,1 1 0,-1 0 0,0-1 0,0 1 0,0 0 0,0-1 0,0 1 0,0 0 0,0-1 0,0 1 0,0 0 0,0-1 0,0 1 0,0-1 1,0 1-1,0 0 0,0-1 0,-1 1 0,1 0 0,0 0 0,0-1 0,0 1 0,0 0 0,-1-1 0,1 1 0,0 0 0,0 0 0,-1-1 0,1 1 0,0 0 1,0 0-1,-1 0 0,1-1 0,-13 1-2496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2625,'4'-8'7238,"7"-22"-6269,-5 40-718,0-1 1,1 0 0,0-1-1,1 1 1,13 10-1,53 61-178,-54-54 31,-1 0 0,-2 1 0,16 32 0,-33-57-91,1-1 0,-1 0 0,1 0 0,-1 0 0,1 1 0,0-1 0,-1 0 0,1 0 0,0 0 0,0 0 1,0 0-1,0 0 0,0 0 0,0 0 0,0 0 0,2 1 0,-4-2 16,25-17 147,41-37-1,-12 8-35,-18 20-88,-18 14-35,0 0-1,-1-1 0,-1-1 0,0 0 0,24-32 0,11-26 83,-50 73-97,0-1 0,0 0 1,0 0-1,1 0 1,-1 0-1,0 0 0,0 0 1,0 1-1,0-1 1,0 0-1,0 0 0,0 0 1,0 0-1,0 0 1,0 0-1,0 0 1,0 0-1,1 0 0,-1 1 1,0-1-1,0 0 1,0 0-1,0 0 0,0 0 1,0 0-1,0 0 1,1 0-1,-1 0 0,0 0 1,0 0-1,0 0 1,0 0-1,0 0 0,0 0 1,1 0-1,-1 0 1,0 0-1,0 0 0,0 0 1,0 0-1,0 0 1,0 0-1,1 0 0,-1 0 1,0 0-1,0 0 1,0-1-1,-5 14-1051,-17 0-1694,-9 5-3830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206 566 7027,'-3'-5'2511,"2"6"-1282,-3 6-640,2-11-364,7 6-218,1 0 0,0 0 0,0 0 0,1-1 0,-1 0 0,0 0 0,0-1 0,0 1 0,12-2 0,-4-1-19,0 0 1,-1-1 0,1 0-1,-1-1 1,0 0 0,0-1-1,0-1 1,0 0 0,-1 0 0,0-2-1,-1 1 1,1-1 0,16-17-1,-2 0-64,-1-1 0,-2-1 0,0-1 0,20-34 0,-38 54 54,6-9-39,-1 0 1,11-23-1,-19 34 37,0 0-1,0 0 1,0 0 0,0 0-1,-1 0 1,0 0-1,-1-1 1,1 1 0,-1-1-1,0 1 1,-2-12 0,0 11 26,0-1 1,0 1-1,0 0 1,-1 0 0,0 0-1,-1 1 1,1-1 0,-1 1-1,0-1 1,-1 1 0,-8-8-1,3 4 35,-1 1 0,0 1 0,-1 0 0,0 0 0,-18-7 0,30 14-35,-1 1 0,0-1-1,0 1 1,0 0 0,1-1 0,-1 1-1,0 0 1,0 0 0,0 0 0,0 0 0,0 0-1,1 0 1,-1 0 0,0 0 0,0 0-1,0 0 1,0 0 0,0 0 0,1 1-1,-1-1 1,0 0 0,0 1 0,0-1 0,1 0-1,-1 1 1,0-1 0,0 2 0,-14 23-53,11-15 23,2 1 0,0 0 1,-2 20-1,-35 685-17,30-622 68,-4-1 0,-5 0 1,-30 93-1,46-176-18,-2 0 1,1 0-1,-1-1 0,-1 0 1,0 0-1,0 0 1,-1 0-1,0-1 0,-8 9 1,0 0 7,12-14-8,-1-1 0,1 0 1,-1 0-1,0 0 0,0 0 1,0 0-1,0-1 0,0 0 1,-1 1-1,1-1 0,0 0 0,-1 0 1,1-1-1,-1 1 0,1-1 1,-1 0-1,1 0 0,-6 0 1,-66-10 66,70 9-67,-13-3-2,2-1-1,-1-1 1,0-1 0,1 0-1,-27-17 1,40 22-5,2 1-6,0 0 1,0 0 0,1 0-1,-1 0 1,0 0 0,1-1 0,-1 1-1,1 0 1,0 0 0,-1-1-1,1 1 1,0 0 0,0 0-1,-1-1 1,1 1 0,0 0-1,1-1 1,-1 1 0,0 0-1,0 0 1,0-1 0,1 1-1,-1 0 1,1 0 0,-1-1-1,1 1 1,-1 0 0,1 0-1,0 0 1,-1 0 0,3-2 0,27-43-652,-29 45 639,37-44-261,3 3 0,1 1 0,3 2 0,59-41 0,-79 62 259,-3 2-206,0 2 1,30-15-1,-3 3-991,-15 3-2017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0 4690,'-11'27'3516,"3"21"-3066,-7 63 44,15-101-459,-1 0 0,2-1 0,-1 1 0,1 0 0,1-1 0,0 1 0,0-1 0,1 1 0,4 9 0,-6-17-36,1-1-1,-1 1 1,0-1-1,1 1 0,-1-1 1,1 0-1,-1 1 1,1-1-1,0 0 1,0 0-1,-1 0 0,1 0 1,0 0-1,0-1 1,0 1-1,0-1 1,0 1-1,0-1 0,0 1 1,0-1-1,0 0 1,0 0-1,0 0 1,0 0-1,0-1 0,0 1 1,0-1-1,0 1 1,0-1-1,0 1 1,2-2-1,8-2-20,-1 0-1,0-1 1,0 0-1,13-7 1,-3-3 19,-1-1 1,0 0 0,-1-2 0,31-35 0,26-25-99,-66 72 202,-8 26 142,-3-12-242,2 0 1,-1 0-1,1-1 1,1 1-1,-1 0 1,1 0-1,5 11 1,3 14-44,-10-32 38,4 16 21,0 1 0,1-1 0,1-1 0,0 1 0,9 15-1,-13-28-28,-1-1 0,1 0-1,0-1 1,0 1 0,0 0-1,0 0 1,1-1-1,-1 1 1,1-1 0,-1 0-1,1 0 1,0 0 0,0 0-1,0 0 1,0-1-1,0 1 1,0-1 0,1 0-1,-1 0 1,0 0 0,1 0-1,-1-1 1,1 1-1,-1-1 1,0 0 0,1 0-1,-1 0 1,1-1-1,-1 1 1,1-1 0,-1 1-1,0-1 1,1-1 0,2 0-1,-2 0-84,-1 1 1,0-1-1,0 0 0,0 0 0,0-1 0,0 1 0,0 0 0,-1-1 1,3-3-1,26-38-1576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1 413 4386,'12'-7'145,"1"-1"1,-1 0-1,-1-1 1,0 0-1,0-1 1,-1 0-1,0-1 1,-1 0-1,0 0 1,9-16-1,-7 9-23,0 0-1,-2-2 1,0 1-1,-1-1 1,10-40-1,-17 53 0,0 0 0,0 0 0,-1-1 0,0 1 0,0 0 0,-1 0 0,0 0 0,0 0 0,-1 0 0,0 0 0,-4-13 0,5 18-52,0 0 0,0-1 0,0 1 0,-1 0 0,1 0 0,0 0 1,-1 0-1,1 0 0,-1 0 0,0 0 0,1 1 0,-1-1 0,0 1 0,0-1 1,0 1-1,0-1 0,-1 1 0,1 0 0,0 0 0,0 0 0,-1 1 1,1-1-1,-1 0 0,1 1 0,0 0 0,-1-1 0,1 1 0,-1 0 0,1 0 1,-1 0-1,1 1 0,-1-1 0,1 1 0,-5 1 0,5-1-47,-1 2 1,1-1-1,0 0 0,0 0 1,0 1-1,0-1 0,0 1 1,0 0-1,1-1 0,-1 1 0,1 0 1,0 0-1,0 0 0,0 0 1,0 0-1,0 0 0,0 5 1,0-4-19,-10 53-3,2 1 0,-2 101 1,5-52 18,4-82-16,-8 160 44,10-155-48,2 0-1,1 0 1,1 0 0,9 32-1,-12-57-124,0-1 0,1 1-1,-1-1 1,1 1-1,0-1 1,0 0 0,1 1-1,-1-1 1,1 0-1,0 0 1,5 4 0,10-1-1850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1 421 3057,'3'2'851,"16"8"2029,-17-9-2861,1 0 1,-1 0 0,1 0 0,-1-1-1,1 0 1,-1 1 0,1-1 0,-1 0-1,1 0 1,-1 0 0,1-1 0,-1 1-1,1-1 1,-1 1 0,1-1 0,4-1-1,-2-1 18,1 1 1,-1-1-1,0 1 0,0-2 0,0 1 1,0 0-1,-1-1 0,1 0 0,-1 0 0,0 0 1,0-1-1,5-7 0,37-65 254,-30 48-140,-7 13-50,-1 0-1,-1 0 1,0-1-1,0 0 1,-2 0-1,4-19 1,-8 30-44,0-1 1,-1 1-1,1 0 0,-1-1 1,0 1-1,-1-1 0,0 1 1,0 0-1,0-1 1,-1 1-1,0 0 0,0 0 1,0 0-1,-1 0 1,0 0-1,0 1 0,0-1 1,-1 1-1,-7-9 1,10 14-48,1-1 0,-1 0 1,1 1-1,-1-1 1,0 0-1,1 1 1,-1-1-1,0 1 1,0-1-1,0 1 0,1 0 1,-1-1-1,0 1 1,0 0-1,0-1 1,0 1-1,0 0 1,0 0-1,0 0 0,1 0 1,-1 0-1,0 0 1,0 0-1,0 0 1,0 0-1,0 0 1,0 1-1,0-1 0,0 0 1,1 0-1,-1 1 1,0-1-1,0 1 1,0-1-1,1 1 1,-1-1-1,0 1 0,0 0 1,1-1-1,-1 1 1,1 0-1,-1-1 1,1 1-1,-1 0 1,1 0-1,-1-1 0,1 1 1,-1 0-1,1 0 1,-1 1-1,-22 57 431,19-45-467,-16 52 144,2 0 1,-14 117-1,27-145-70,3 0 0,1 0 0,1 0 0,2 0 0,2 0 0,14 57 0,-15-87-237,0 0 1,1 0 0,0-1-1,0 1 1,1-1 0,0 0-1,0 0 1,1 0 0,0-1 0,0 0-1,13 10 1,-6-11-2096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230 184 7844,'-4'65'1474,"2"-50"-1354,0-1-1,2 1 1,-1 0-1,2 0 1,0 0 0,1-1-1,0 1 1,8 23-1,-10-37-96,1 1-1,-1-1 1,1 1-1,0-1 1,-1 0-1,1 1 1,0-1-1,0 0 1,0 0-1,0 1 0,0-1 1,1 0-1,-1 0 1,0 0-1,0 0 1,1 0-1,-1-1 1,0 1-1,1 0 1,-1-1-1,1 1 1,-1-1-1,1 1 1,-1-1-1,1 0 1,0 0-1,-1 1 1,1-1-1,-1 0 1,1 0-1,0-1 1,-1 1-1,1 0 1,-1 0-1,1-1 1,-1 1-1,3-2 1,5-2 110,0-1 0,0 0 0,0 0 0,15-13 0,-10 7-268,16-14 109,-1-1-1,-1-1 1,-2-1 0,0-2 0,-3-1 0,0-1 0,-2 0 0,-1-2-1,16-37 1,-30 59 5,-5 11 20,0-1 0,0 1 1,0-1-1,-1 0 0,1 0 1,0 1-1,-1-1 0,1 0 1,-1 0-1,1 0 1,-1 0-1,0 0 0,0 1 1,0-1-1,0-3 0,-1 7 87,1 0 1,-1 0-1,1 0 0,-1 1 0,0-1 0,0 0 0,0-1 0,0 1 0,-1 0 0,1 0 1,0 0-1,-3 2 0,-4 7 70,-30 48-61,-47 100 1,26-46-79,-254 430 373,219-384-412,73-117-376,21-41 316,-1 0 1,1-1-1,0 1 0,-1 0 1,1 0-1,0 0 0,-1-1 0,1 1 1,0 0-1,0 0 0,0 0 0,-1 0 1,1-1-1,0 1 0,0 0 0,0 0 1,1 0-1,-1 0 0,0-1 0,0 1 1,0 0-1,1 0 0,-1 0 0,0-1 1,1 1-1,-1 0 0,1 0 1,-1-1-1,0 1 0,1 0 0,0-1 1,-1 1-1,1 0 0,-1-1 0,1 1 1,0-1-1,0 1 0,-1-1 0,1 0 1,0 1-1,0-1 0,-1 0 0,1 1 1,0-1-1,0 0 0,1 0 1,18-3-5047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79 2081,'11'-21'1230,"-9"18"-1049,-1 1 1,1 0-1,-1-1 0,0 1 1,0-1-1,0 0 0,0 1 1,0-1-1,-1 0 0,1-4 0,-1 6-73,-1-1 0,1 1 0,-1 0 0,0-1 0,1 1 0,-1 0 0,0 0 0,0 0 0,0-1 0,0 1 0,0 0 0,0 0 0,0 0 0,0 1 0,0-1 0,-1 0 0,1 0 0,0 1 0,-1-1 0,1 0 0,0 1 0,-1 0 0,1-1 0,-1 1 0,-1-1 0,-5 1 43,0-1 0,0 1 0,0 1 0,0-1 0,0 1 0,0 0 0,0 1-1,1 0 1,-1 1 0,0-1 0,1 1 0,0 1 0,-14 7 0,13-3-136,0 0 0,0 1 1,1 0-1,0 0 0,0 0 0,1 1 0,1 0 1,-1 0-1,2 1 0,-7 19 0,-6 10 5,3-9 61,0 0 1,3 2-1,0-1 0,2 2 1,2-1-1,1 1 0,-2 37 1,8-64-61,0 0 1,1 0-1,0 0 1,0 0-1,0 0 1,1-1-1,0 1 1,1 0-1,-1-1 1,1 0-1,0 1 1,1-1-1,-1-1 1,1 1-1,5 5 1,-2-4-58,0 0 0,0-1 0,0 0 0,1-1 1,0 0-1,0 0 0,1 0 0,-1-1 0,18 6 1,-6-5-425,0 0 1,0-1 0,0-1-1,1-1 1,-1-1 0,1-1-1,-1 0 1,1-2 0,25-5-1,22-8-3499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3:23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5362,'10'32'3522,"-5"23"-2853,-3-28-161,5 286 1381,-5-95-1265,17 303 283,1-347-1982,-21-169 183,0-7-641,-2-22-3742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18 7507,'-12'-4'251,"0"0"-1,-1 1 0,1 0 1,-1 1-1,1 1 0,-24 0 1,31 1-231,1 1-1,0 0 1,0-1 0,-1 1 0,1 1 0,0-1 0,0 1 0,0-1-1,0 1 1,1 0 0,-1 1 0,0-1 0,1 1 0,0-1 0,-1 1-1,1 0 1,0 0 0,0 0 0,1 1 0,-1-1 0,1 1 0,-4 7-1,-4 12 114,1 1-1,1-1 0,1 2 0,1-1 0,1 1 1,1 0-1,1 0 0,2 48 0,1-68-104,0 1-1,1-1 0,0 1 0,0-1 0,0 0 1,1 1-1,-1-1 0,1 0 0,0 0 0,1 0 1,-1 0-1,1 0 0,0 0 0,1-1 1,-1 1-1,1-1 0,0 0 0,4 4 0,-5-6-29,0-1-1,0 1 0,0-1 1,1 1-1,-1-1 0,0 0 1,1 0-1,-1-1 1,0 1-1,1-1 0,-1 0 1,1 1-1,-1-1 0,1-1 1,-1 1-1,1-1 0,-1 1 1,0-1-1,1 0 0,-1 0 1,0 0-1,1-1 0,-1 1 1,0-1-1,0 0 0,0 1 1,0-1-1,-1-1 1,5-3-1,3-4-17,0-1-1,0 0 1,-1 0 0,-1-1 0,0 0 0,12-25-1,3-5-27,-19 37 48,0 0 0,-1-1-1,0 1 1,0-1 0,-1 0-1,0 0 1,1 0 0,-2 0-1,1-1 1,-1 1 0,0 0-1,0-1 1,-1 1 0,0 0-1,0-1 1,-1 1 0,1-1-1,-1 1 1,-1 0 0,1 0-1,-1 0 1,0 0 0,-4-9-1,-38-57-1898,20 36-401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1 365 5026,'5'-8'5114,"-2"-24"-4374,-2 1-708,3-6-21,2-1 0,1 1 0,2 0 0,21-56 1,-30 92-9,1 0 0,-1 0 0,1 0 0,-1 0 0,1 0 0,0 0 0,-1 0-1,1 0 1,0 0 0,0 0 0,0 0 0,0 0 0,0 0 0,0 1 0,0-1 0,1 0 0,-2 0-4,1 1-1,-1 0 0,1 0 1,-1 0-1,1 0 1,0 1-1,-1-1 0,1 0 1,-1 0-1,1 0 1,-1 0-1,1 0 0,-1 1 1,0-1-1,1 0 0,-1 0 1,1 1-1,-1-1 1,1 0-1,-1 1 0,0-1 1,1 0-1,-1 1 1,0-1-1,1 1 0,19 41-119,-18-35 122,9 28 43,-2 0 1,-1 0 0,-2 1-1,-1 0 1,-2 0 0,-2 0-1,-4 52 1,-10-17 225,12-71-265,1 0 0,0 0 0,0 0-1,0 1 1,0-1 0,0 0 0,0 0 0,0 0 0,-1 0 0,1 0 0,0 0 0,0 1 0,0-1 0,0 0 0,0 0 0,0 0 0,0 0 0,0 0 0,0 1 0,0-1 0,0 0 0,0 0 0,0 0 0,0 0 0,0 0 0,0 1 0,0-1 0,0 0 0,0 0 0,0 0 0,0 0 0,0 1 0,0-1 0,0 0 0,0 0 0,0 0 0,0 0 0,1 0 0,-1 0 0,0 1 0,0-1 0,0 0 0,0 0 0,0 0-1,0 0 1,0 0 0,1 0 0,-1 0 0,0 0 0,0 0 0,0 0 0,0 1 0,0-1 0,1 0 0,-1 0 0,0 0 0,0 0 0,0 0 0,0 0 0,1 0 0,-1 0 0,0 0 0,0 0 0,0 0 0,0 0 0,0 0 0,1-1 0,-1 1 0,4-14 89,9-33-254,-1 9-13,-5 2 117,-3 15 63,1 0 0,9-24 0,72-222-82,-76 252 60,-3 20-25,-1 10-83,37 57-11,-34-48 182,-1 1 1,-2-1-1,-1 2 0,0-1 0,0 37 0,11 58 215,19-4-153,26-200-348,-51 72 244,-1 0 1,0-1-1,-1 0 0,-1 0 0,0-1 0,-1 0 0,0 0 1,-1 0-1,-1-1 0,0 1 0,2-27 0,-3 15-3,-2-1-1,-1 1 0,-2-1 1,0 1-1,-11-48 0,34 332 260,-9-200-257,-12-57-12,0-1 1,0 0-1,0 0 0,0 0 0,0 0 1,1 0-1,-1 0 0,0 0 1,0 1-1,0-1 0,0 0 0,0 0 1,0 0-1,0 0 0,0 0 0,0 0 1,0 0-1,0 0 0,0 0 0,1 0 1,-1 1-1,0-1 0,0 0 1,0 0-1,0 0 0,0 0 0,0 0 1,0 0-1,1 0 0,-1 0 0,0 0 1,0 0-1,0 0 0,0 0 0,0 0 1,0 0-1,0 0 0,1 0 1,-1 0-1,0 0 0,0 0 0,0 0 1,0 0-1,0 0 0,0 0 0,0-1 1,0 1-1,1 0 0,-1 0 0,0 0 1,0 0-1,0 0 0,0 0 1,0 0-1,0 0 0,0-1 0,12 21-117,9 26 104,-21-49 13,-1 1-1,1-1 1,0 1 0,0-1-1,0 0 1,0 1 0,0-1-1,0 0 1,1 1 0,-1-1-1,1 0 1,0 1 0,0-1-1,2-3 1,25-47-58,-20 41 52,-1-1 0,-1 0 0,0 0 0,5-16 0,-6 6-13,-1 3 9,1 1 1,1 0 0,10-23 0,-16 42 13,1-1-1,-1 1 1,0 0 0,0-1 0,0 1-1,1 0 1,-1 0 0,0-1-1,0 1 1,1 0 0,-1 0 0,0-1-1,0 1 1,1 0 0,-1 0-1,0 0 1,1 0 0,-1 0 0,0-1-1,1 1 1,-1 0 0,0 0-1,1 0 1,-1 0 0,0 0 0,1 0-1,-1 0 1,0 0 0,1 0-1,-1 0 1,0 0 0,1 0 0,-1 0-1,0 1 1,1-1 0,0 0-1,15 12-177,-13-8 171,1 0-1,-1 0 1,0 0-1,0 0 1,-1 0-1,4 8 1,15 82 225,-11-42-97,7 75 219,-15-117-304,17 52 119,-18-59-149,0-1 1,0 1 0,0-1 0,1 1 0,-1-1 0,1 1 0,-1-1 0,1 0 0,0 0-1,0 0 1,0 0 0,0 0 0,0 0 0,0 0 0,1-1 0,-1 1 0,1-1-1,4 3 1,-3-5-12,0-1-1,0 1 0,-1-1 0,1 0 1,-1 0-1,1 0 0,-1 0 1,0-1-1,1 1 0,3-5 0,-6 6 4,13-12-9,0 0 0,-1-1 0,0-1 0,-1 0 0,0-1 0,-2 0 0,0 0 0,0-1 0,-2-1-1,0 0 1,7-25 0,-12 32 15,0-1 0,0 0 0,-1 0 0,-1 1 0,0-1-1,-1 0 1,0 0 0,-1 0 0,0 0 0,-1 0-1,0 0 1,-1 0 0,0 1 0,-1-1 0,0 1 0,-1 0-1,0 0 1,-1 1 0,-9-14 0,15 24 1,0-1 1,0 1-1,0 0 1,0-1-1,0 1 1,-1 0-1,1-1 1,0 1-1,0 0 1,0-1-1,0 1 0,-1 0 1,1 0-1,0-1 1,0 1-1,-1 0 1,1 0-1,0-1 1,0 1-1,-1 0 1,1 0-1,0 0 1,-1-1-1,1 1 1,0 0-1,-1 0 0,1 0 1,0 0-1,-1 0 1,1 0-1,0 0 1,-1 0-1,1 0 1,0 0-1,-1 0 1,1 0-1,0 0 1,-1 0-1,1 0 1,0 0-1,-1 0 0,1 0 1,0 1-1,-1-1 1,1 0-1,0 0 1,-1 0-1,1 1 1,0-1-1,0 0 1,-1 0-1,1 0 1,0 1-1,0-1 1,-1 0-1,1 1 0,0-1 1,-6 23 116,4-14-74,-3-2-31,1 1 1,0-1 0,0 1-1,1 0 1,0 0 0,1 1-1,0-1 1,0 0 0,0 1-1,1-1 1,1 1-1,0 14 1,1 19 46,10 54-1,-7-66-56,-2-14 8,1 1 1,0 0 0,11 28 0,-13-41-24,1 0-1,0 0 0,-1 0 0,1 0 1,1 0-1,-1 0 0,1-1 0,-1 1 1,1-1-1,0 0 0,0 0 0,1 0 1,-1 0-1,1 0 0,-1-1 0,1 0 1,0 1-1,0-1 0,0-1 0,7 3 1,-9-3-33,-1-1 0,1 0 0,-1 0 0,1 0 0,0 0 0,-1 0 0,1 0 0,-1-1 0,1 1 0,0-1 0,-1 1 0,1-1 0,-1 1 0,1-1 0,-1 0 0,0 0 0,1 1 0,-1-1 0,0 0 0,1 0 0,-1-1 0,0 1 0,1-2 0,20-33-2024,-12 4-1209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3858,'-5'0'1283,"-12"6"2781,8 18-3246,-10 44-829,2-8 540,-9 67 1,23-106-404,1 0 1,1 0 0,1 0 0,1 0 0,0 0 0,2 0 0,6 24 0,-8-39-125,1-1 1,0 1 0,0-1 0,1 0 0,0 0 0,-1 0 0,2 0 0,-1 0 0,0 0 0,1-1 0,0 0 0,0 0-1,6 5 1,-8-7-43,1-1 0,-1 1 0,0-1 0,0 0 0,1 0 0,-1 0-1,1 0 1,-1 0 0,1-1 0,0 1 0,-1-1 0,1 1 0,0-1-1,-1 0 1,1 0 0,0 0 0,-1-1 0,1 1 0,-1 0 0,1-1 0,0 0-1,-1 0 1,1 0 0,-1 0 0,0 0 0,1 0 0,-1 0 0,0-1-1,4-3 1,-2 2-161,0-2-1,0 1 1,0 0 0,-1-1-1,0 1 1,0-1-1,5-10 1,27-66-2083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9364,'0'-5'1009,"12"45"-625,3 25-160,-6 37-64,-9 4-48,-3 10-16,0 16 16,-3-11-16,6-23 96,-3-28-128,6-11-64,9-10-32,-9-28-144,-6 1-656,3-36-1377,-18-7-4098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1 168 6419,'9'-9'1937,"15"-15"-1601,3 11 320,-3-20 161,6 4-289,0 12-208,-3-1-240,-18 1-64,15 15-16,-9-1-752,12 0-1105,-12 3-3041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1 393 5859,'6'1'141,"1"-1"1,0 0 0,0 0-1,0-1 1,-1 0-1,1 0 1,0-1 0,-1 1-1,1-1 1,-1-1 0,0 1-1,0-1 1,1-1-1,-2 1 1,1-1 0,10-8-1,-8 5-65,0-1-1,-1 0 1,0 0-1,0-1 0,-1 0 1,0 0-1,-1-1 1,0 1-1,0-1 0,4-14 1,-5 14-42,-2 0 0,1-1 0,-1 1 0,-1-1 0,1 1 0,-2-1 0,0 0 0,0 1 1,-1-1-1,-3-16 0,2 20 24,1 0 0,-2 1 0,1-1 0,-1 1 0,0 0 0,0 0-1,0 0 1,-1 0 0,0 1 0,0 0 0,-1-1 0,1 1 0,-1 1 0,0-1 0,-1 1 0,1 0 0,-7-4 0,10 7-58,1 0 1,-1 0-1,0 0 0,1 0 0,-1 0 0,0 1 1,1-1-1,-1 0 0,0 1 0,0 0 0,0-1 1,0 1-1,1 0 0,-1 0 0,0 0 1,0 0-1,0 0 0,0 1 0,1-1 0,-1 1 1,0-1-1,0 1 0,1-1 0,-1 1 0,0 0 1,1 0-1,-1 0 0,1 0 0,-1 0 0,1 0 1,-1 0-1,1 0 0,0 1 0,-1-1 1,1 1-1,0-1 0,0 1 0,0-1 0,0 1 1,-1 2-1,-1 4-2,-1 0 1,2 0 0,-1 1-1,1-1 1,0 1-1,1-1 1,-1 16-1,1 111 259,2-116-199,1 0 1,0-1-1,2 1 0,0-1 0,8 23 0,-9-34-32,1 0 0,0 0 0,0 0 0,1 0 0,0-1 0,0 0 1,0 0-1,1 0 0,0 0 0,0-1 0,1 0 0,-1 0 0,13 6 0,-16-9-147,1 0 0,0 0 0,0-1 0,0 1 0,0-1 0,0 0 1,1 0-1,-1 0 0,0-1 0,0 0 0,1 1 0,-1-2 0,0 1 0,0 0 0,1-1 0,-1 0 0,0 0 0,0 0 0,0 0 1,0 0-1,0-1 0,0 0 0,0 0 0,-1 0 0,1-1 0,6-4 0,17-20-3598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192 535 3906,'-2'-1'187,"0"0"0,-1 0 1,1 1-1,-1-1 0,1 1 0,0-1 1,-1 1-1,1 0 0,-1 0 0,1 0 1,-1 0-1,1 0 0,-1 1 1,1-1-1,-1 1 0,1-1 0,0 1 1,-1 0-1,1 0 0,0 0 0,0 1 1,0-1-1,0 0 0,0 1 1,0-1-1,0 1 0,0 0 0,0-1 1,1 1-1,-3 3 0,-2 5-191,0 0-1,1 0 1,0 1-1,1 0 1,-4 15 0,3-13 233,-65 261 811,65-249-921,2 0 0,1 0 1,0 0-1,2 0 0,1 0 0,1 0 0,7 30 0,-9-52-117,0-1 0,1 0 0,-1 1 1,1-1-1,0 0 0,-1 0 0,1 1 0,0-1 1,0 0-1,1 0 0,-1 0 0,0 0 0,1 0 1,-1 0-1,1-1 0,-1 1 0,1 0 0,0-1 1,0 1-1,0-1 0,0 0 0,0 1 0,0-1 1,0 0-1,0 0 0,1-1 0,-1 1 0,0 0 1,0-1-1,1 1 0,-1-1 0,1 0 0,2 0 1,-1 0-19,1-1 0,-1 0 0,0 0 0,1 0 0,-1-1 0,0 0 1,0 1-1,0-1 0,0-1 0,0 1 0,0-1 0,0 1 0,-1-1 1,1 0-1,-1 0 0,3-5 0,6-8-79,0 0-1,-1-2 1,-1 1 0,-1-1-1,-1 0 1,8-24 0,30-123-202,-32 106 36,2-7-287,-2 1 0,-4-2 0,-2 0-1,-4 0 1,-2 0 0,-3 0 0,-14-93-1,-18 6 597,28 140 879,2 28 405,2-2-501,-8 237 1384,9-172-1888,-1 111 49,-7 209 121,5-297-787,12 136 1,-8-172-2203,-16-24-4018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1 878 4370,'3'-3'296,"0"1"0,1 0 0,-1 0-1,1 0 1,0 1 0,-1-1 0,1 1 0,0 0 0,6-1-1,-4 1-106,-1-1-1,1 1 0,-1-1 1,1 0-1,-1-1 0,5-2 1,12-11-2,-2-1-1,0 0 1,-1-1 0,-1-2 0,-1 1 0,17-25 0,4-13-173,35-67 0,-62 102 1,0 0 0,-2-1 0,0 0 0,-1-1 0,-2 0 0,0 0-1,-2 0 1,0 0 0,-2-1 0,-1 0 0,-1 1 0,0-1 0,-2 0 0,-1 1 0,-2-1-1,0 1 1,-1 0 0,-15-36 0,21 59-13,0 0 1,-1-1-1,1 1 1,-1 0-1,1 0 1,-1 0-1,1 0 0,-1 0 1,0 0-1,1 0 1,-1 0-1,0 0 0,0 0 1,0 0-1,0 0 1,0 1-1,0-1 0,0 0 1,0 1-1,-1-2 1,1 3 0,0-1 1,0 0 0,1 0-1,-1 0 1,0 1-1,1-1 1,-1 0 0,0 0-1,1 1 1,-1-1 0,0 1-1,1-1 1,-1 1 0,1-1-1,-1 1 1,1-1-1,-1 1 1,1-1 0,-1 1-1,1 0 1,-1-1 0,1 1-1,0 0 1,-1 0-1,-2 6 15,0 0 0,1 0 0,0 0 0,0 0 0,1 0 0,-2 10 0,-9 80 79,-4-1 0,-30 97 0,-71 416 296,116-602-392,-5 33-507,1 0 0,2 1 0,3 69 0,10-69-2429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17 1969,'-3'-2'312,"0"0"1,-1 0 0,1 1-1,0-1 1,0 1-1,-1-1 1,1 1-1,-1 0 1,1 0 0,-1 1-1,0-1 1,1 1-1,-1-1 1,1 1-1,-1 1 1,-5 0-1,2 0-153,0 1 0,0 0 0,0 1-1,1-1 1,-1 1 0,1 1-1,-1-1 1,-6 6 0,7-3-80,0 0 1,0 1-1,0 0 1,1 0 0,0 0-1,1 0 1,0 1-1,0-1 1,0 1 0,1 0-1,0 1 1,-3 14-1,1-2 9,0 0 0,2 0-1,0 1 1,1 26-1,3-37-70,0 0 0,0 0 0,1-1 0,1 1 0,0-1 0,0 1 0,1-1 0,0 0 0,8 12 0,-11-19-23,1-1 0,0 0-1,-1 1 1,1-1 0,0 0 0,0 0-1,0 0 1,1 0 0,-1 0 0,1-1-1,-1 1 1,1-1 0,-1 1 0,1-1 0,0 0-1,3 1 1,-3-2-7,1 1 0,-1-1 0,0-1 0,0 1 1,0 0-1,0-1 0,0 0 0,0 0 0,0 0 0,0 0 0,0 0 0,0 0 0,0-1 0,-1 1 1,1-1-1,-1 0 0,1 0 0,4-4 0,4-5-12,0 0 1,-1-1-1,0 0 1,-1 0 0,0-1-1,-1 0 1,0-1-1,-1 0 1,-1 0-1,0-1 1,-1 1-1,0-1 1,-1 0-1,-1-1 1,-1 1-1,2-29 1,-4 30 9,1 10 17,-1 1 0,1-1 0,-1 0 0,0 0-1,0 0 1,-1 0 0,1 0 0,-1 0 0,1 0 0,-1 1 0,-3-8 0,2 51 56,11 40 118,24 90 1,-33-166-227,2-1 0,-1 1 0,0 0 0,1-1 1,0 0-1,0 1 0,0-1 0,3 4 0,-4-6 8,-1 0 0,1 0 0,0-1 0,0 1-1,-1 0 1,1 0 0,0-1 0,0 1 0,0-1-1,0 1 1,0-1 0,0 1 0,0-1 0,0 1-1,0-1 1,0 0 0,0 1 0,0-1 0,0 0-1,0 0 1,0 0 0,0 0 0,1 0 0,-1 0-1,0 0 1,0-1 0,0 1 0,0 0 0,0-1-1,0 1 1,0 0 0,1-2 0,23-20-2231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0 176 6531,'41'132'2500,"-38"-122"-2454,1-1 1,0 1-1,0-1 1,0 0-1,1 0 1,1-1-1,0 0 1,0 0-1,0 0 1,1 0-1,13 10 1,-17-15-35,0-1 0,0 0 0,1 0 0,-1-1 0,0 1 0,1-1 0,0 1 0,-1-1 0,1 0 0,0 0 0,-1-1 0,1 1 0,0-1 0,0 0 0,-1 0 0,1 0 0,0 0 0,0-1 0,0 1 0,-1-1 0,1 0 0,-1 0 0,1-1 0,0 1 0,-1-1 0,0 0 0,1 0 0,-1 0 0,0 0 0,0 0 0,0-1 0,0 1 0,-1-1 0,1 0 0,2-3 0,53-62 81,-3-2 0,51-86 1,-86 126-84,25-50 70,-57 87 1113,-14 18-998,9-4-132,1 1 0,1 0 0,1 1 1,-15 33-1,-3 5 74,-19 33 62,-78 134 128,83-148-434,-45 107 0,88-181-167,1 1 0,-1-1-1,1 1 1,1 0 0,-1 0 0,1-1-1,0 1 1,0 0 0,1 0-1,1 12 1,6-6-3618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3:23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158 594 2465,'72'-92'5205,"-9"-8"-4170,-51 80-1061,-2-1 0,-1-1 0,0 0 0,-1 0 0,-2 0 0,0-1 0,4-43 0,-9 55 64,-1 0 0,0 0 1,-1 0-1,0 1 0,-1-1 0,0 0 0,-7-19 0,7 25 36,0 0 1,0 0-1,-1 0 1,0 0-1,0 1 0,0-1 1,0 1-1,0 0 0,-1 0 1,0 0-1,0 0 0,0 1 1,0-1-1,-1 1 1,1 0-1,-1 0 0,-5-2 1,8 5-44,-1-1 1,1 1 0,0-1 0,0 1 0,-1 0-1,1 0 1,0 0 0,0 0 0,-1 0 0,1 1-1,0-1 1,0 0 0,-1 1 0,1 0-1,0 0 1,0 0 0,0 0 0,0 0 0,0 0-1,0 0 1,0 0 0,0 1 0,1-1 0,-1 1-1,0-1 1,1 1 0,-1 0 0,1 0-1,-3 3 1,-2 5-13,0 0 0,1-1 0,0 2 0,0-1 0,-3 14 0,-51 221 188,39-145-65,-55 305 723,61-291-454,1 187-1,13-287-421,-1-1-29,1-1-1,0 0 1,1 0 0,1 0 0,0 0 0,0 0-1,1 0 1,1-1 0,8 22 0,-10-31-47,-1-1 1,0 1-1,1 0 1,-1-1-1,1 1 1,-1-1-1,1 1 1,0-1-1,-1 0 1,1 0-1,0 0 0,0 0 1,0 0-1,0 0 1,0 0-1,0-1 1,0 1-1,0-1 1,0 1-1,0-1 1,3 0-1,42-6-3820,-14-2-1319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0 533 5202,'16'-7'138,"1"-1"-1,-2-1 0,1-1 0,-2 0 0,1-1 0,-1 0 1,-1-2-1,0 1 0,-1-1 0,0-1 0,-1 0 1,0-1-1,-1 0 0,-1-1 0,-1 0 0,0 0 1,-1-1-1,7-23 0,-13 36-52,-1 0 0,1-1 0,-1 1 0,0 0-1,0 0 1,0 0 0,0-1 0,-1 1 0,0 0 0,0 0 0,0 0 0,0 0 0,-1 0 0,1 0-1,-1 1 1,0-1 0,-4-5 0,5 8-72,0-1-1,0 1 1,0 0 0,0 0-1,0 0 1,0 0-1,0 0 1,-1 0 0,1 0-1,0 1 1,0-1-1,-1 0 1,1 1-1,-1-1 1,1 1 0,0-1-1,-1 1 1,1 0-1,-1-1 1,1 1 0,-1 0-1,1 0 1,-1 0-1,1 0 1,-1 1 0,1-1-1,-1 0 1,1 0-1,-1 1 1,1-1 0,-1 1-1,1 0 1,0-1-1,-1 1 1,1 0 0,0 0-1,0 0 1,-1 0-1,1 0 1,0 0 0,0 0-1,0 0 1,0 0-1,0 0 1,-1 3 0,-5 7 60,0 1 0,1 1 1,0-1-1,0 1 0,2 0 0,-1 1 1,2-1-1,-4 28 0,-1-4 201,5-26-199,-13 78 525,16-82-563,-1 0-1,1-1 1,0 1-1,0 0 1,1 0-1,0-1 1,0 1-1,1-1 0,-1 1 1,2-1-1,2 8 1,-3-12-42,0 1 1,0-1-1,0 0 1,0 0-1,1 0 1,-1 0-1,1 0 1,-1-1-1,1 1 1,0-1-1,0 0 1,-1 1-1,1-1 1,0 0-1,0-1 1,0 1-1,0-1 1,0 1-1,0-1 1,1 0-1,-1 0 1,5-1-1,-1 1-2,0-1-1,0 0 0,0 0 0,0 0 0,0-1 1,0 0-1,-1-1 0,1 0 0,7-4 0,10-8-20,-1-1-1,-1 0 1,39-40-1,-53 47 9,0 0 0,-1-1 0,-1 0 0,1 0 0,-1-1 0,-1 0 0,0 0 0,-1 0 0,0-1 0,0 1 0,3-23 0,16-206-1549,-22 236 1570,-1 0-1,0 1 1,0-1 0,0 1-1,0-1 1,-1 0 0,1 1-1,-1-1 1,0 1 0,0-1 0,0 1-1,-1 0 1,1-1 0,-1 1-1,1 0 1,-1 0 0,0 0-1,-5-5 1,7 8 29,-1 0 0,0 0 0,1 0-1,-1 0 1,1 0 0,-1 0 0,0 0 0,1 0 0,-1 0-1,1 0 1,-1 0 0,0 0 0,1 0 0,-1 1 0,1-1-1,-1 0 1,1 0 0,-1 1 0,1-1 0,-1 0 0,1 1-1,-1-1 1,1 1 0,-1-1 0,1 0 0,-1 1-1,1-1 1,0 1 0,-1-1 0,1 1 0,0 0 0,-1-1-1,1 1 1,0-1 0,0 1 0,0-1 0,-1 1 0,1 0-1,0-1 1,0 1 0,0-1 0,0 1 0,0 0 0,-1 2-28,0 0 0,1 0 0,-1 0 0,0 0 1,1-1-1,0 1 0,-1 0 0,1 0 0,0 0 1,1 5-1,3 1-107,0-1 0,1 1 0,0-1 0,0 1-1,1-2 1,0 1 0,0 0 0,1-1 0,0-1 0,0 1 0,1-1 0,0 0 0,0 0 0,15 7 0,36 29-723,-55-38 873,0 0-1,0 0 1,0 0-1,-1 0 1,0 1 0,0-1-1,0 1 1,0 0-1,-1 0 1,0 0 0,0 0-1,0 0 1,-1 0-1,1 1 1,-1-1 0,-1 1-1,1-1 1,-1 0-1,0 7 1,-2 11 232,0-1 0,-2 0 0,-10 34 0,9-38-258,0 1 1,1 0 0,-1 29-1,5-43-129,-1-4 10,1 1 0,0-1 1,-1 0-1,1 0 0,0 0 1,0 1-1,0-1 0,0 0 0,0 0 1,0 1-1,1-1 0,-1 0 1,0 0-1,1 1 0,-1-1 1,1 0-1,-1 0 0,1 0 0,-1 0 1,1 0-1,0 0 0,1 2 1,9-8-3066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0 6931,'-7'0'384,"0"0"0,0 0 1,0 1-1,0 0 0,0 0 0,0 1 0,-10 3 0,14-4-370,1 0 0,0 1-1,0-1 1,1 0 0,-1 1-1,0-1 1,0 1 0,1 0-1,-1 0 1,1 0-1,-1-1 1,1 1 0,0 0-1,0 1 1,0-1 0,0 0-1,0 0 1,0 0 0,1 1-1,-1-1 1,1 0 0,0 1-1,-1-1 1,1 0-1,0 1 1,1 2 0,-1-1 25,0 1 0,0-1 0,0 1 0,1-1 0,0 1 1,0-1-1,0 1 0,0-1 0,1 0 0,0 0 0,0 1 0,4 6 0,2-3-10,-1 1-1,1-1 1,1-1-1,10 9 1,-10-9-69,7 7-11,0 1 1,-1 0-1,0 1 1,12 19 0,-21-26 24,0 0 1,0 0 0,-1 0 0,0 1 0,-1 0 0,0 0 0,-1 0 0,0 0 0,0 1 0,1 14-1,-4-21 93,0 0-1,0 1 0,-1-1 0,1 0 0,-1 0 1,0 1-1,-1-1 0,1 0 0,-1 0 0,1 0 0,-1 0 1,0 0-1,-1-1 0,1 1 0,-1-1 0,1 1 0,-1-1 1,0 0-1,0 0 0,-1 0 0,1 0 0,-1-1 1,1 1-1,-1-1 0,0 0 0,0 0 0,0 0 0,-6 1 1,-5 2-46,-1 0 0,1-1 0,-1-1 0,0 0 1,1-2-1,-24 1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14 5763,'-1'0'54,"-1"1"0,1-1 0,0 0 1,-1 1-1,1-1 0,-1 0 1,1 0-1,-1 0 0,1 0 0,0 0 1,-1 0-1,1 0 0,-1 0 1,1-1-1,-1 1 0,1 0 0,0-1 1,-1 0-1,1 1 0,0-1 0,0 0 1,-1 1-1,1-1 0,0 0 1,0 0-1,0 0 0,0 0 0,-2-2 1,0 1 667,3 8-603,-4 59-221,-43 190 369,-18 138-32,60-343-456,3 0 0,1 0 0,3 0 0,2 0-1,21 93 1,0-51-982,-10-18-699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 4626,'-24'127'672,"-3"26"-223,-6 7 47,15-20-176,-6-16-16,18-30-224,6-5-80,21-29-16,-12-12-176,9-10-32,0 11-288,-6 26-673,-45-13-1328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 6627,'-12'148'160,"-12"-19"-160,3 47 48,3-28 0,15-5-48,3 35-352,0 14-1329,-18-3-896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7027,'9'138'416,"-15"-6"-416,-3-3 48,9 6 96,6-8-31,6-3-113,-12 22-32,-6 8-465,-12-3-495,-15-22-1473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0 7267,'-12'111'32,"-3"5"-16,-3 8 32,9 0 305,0-16-225,9-22-80,-3-24-48,0-16 16,3-16-32,-6-3-224,-6 16-657,-27 14-1952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5555,'-18'19'800,"15"18"-752,-6 58-48,3 29 240,3 27 96,3 5-32,6 36-160,6 19-48,-9-31 16,6-29-15,6-32-97,6-35-80,-3-46-497,0-20-2208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0 4962,'-74'40'1990,"40"-23"-1196,-38 26 0,62-36-671,1-1 0,1 2 0,-1-1 0,1 1 0,1 0 0,-1 1 0,1 0 0,-8 14 0,15-19-120,-1 0-1,1 0 1,0 0-1,1 0 1,-1 0-1,1 0 1,-1 0-1,1 0 1,0 0-1,1 0 1,-1-1 0,3 7-1,-2-6 0,5 14-51,1-1-1,0 0 1,1 0 0,1-1 0,1 0 0,0 0 0,1-1-1,0-1 1,1 0 0,1-1 0,0 0 0,1-1 0,31 18-1,132 66-729,-175-94 775,0-1-1,0 1 1,0-1-1,0 1 1,-1 0-1,1 0 1,0 1-1,-1-1 1,0 0-1,1 1 1,-1-1-1,2 5 0,-3-5 13,0-1 0,-1 1 0,1 0 0,0 0 0,-1 0 0,0-1 0,1 1 0,-1 0 0,0 0 0,0 0 0,0 0 0,0 0 0,0 0 0,-1-1 0,1 1 0,-2 3 0,-2 4 95,0-1 1,-1 0-1,0 1 1,0-2-1,-1 1 1,0-1-1,-8 8 1,1-2 47,0 1 0,-1-2 0,0 0 0,-1 0 0,0-1 0,-1-1 0,0-1 0,-19 8 0,23-12-46,-1-1 0,0 0 1,0 0-1,0-2 0,0 0 0,-1 0 0,1-1 1,-1-1-1,1 0 0,-1-1 0,1 0 0,-16-4 0,-128-35 424,156 40-569,0 0 0,0 0 1,0-1-1,0 1 0,1 0 1,-1 0-1,0-1 1,0 1-1,0 0 0,1-1 1,-1 1-1,0-1 0,0 1 1,1-1-1,-1 1 0,0-1 1,1 0-1,-1 1 0,1-1 1,-1 0-1,1 1 1,-1-1-1,1 0 0,-1 0 1,1 1-1,0-1 0,-1 0 1,1 0-1,0 0 0,0 0 1,0 0-1,0 0 0,10-22-2858,-8 20 2625,11-19-4099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2321,'-5'9'4415,"5"30"-3086,14 85-808,5 66 60,-19-175-548,45 560 1022,-38-553-916,-10-33 18,0 0-111,0 1 0,1-1 0,1 0 0,0 1-1,0-1 1,1 0 0,1 0 0,-1 0-1,4-13 1,-4 22-39,5-21-38,2 0 1,0 0 0,1 1-1,2 0 1,0 0 0,1 1-1,1 0 1,1 1 0,1 1 0,17-19-1,-31 37 16,1-1-1,0 1 0,0 0 1,0 0-1,0 0 1,0 0-1,0 0 0,0 0 1,0 0-1,1 0 1,-1 0-1,0 1 0,1-1 1,-1 0-1,0 1 1,1-1-1,-1 1 0,1 0 1,-1-1-1,1 1 1,2 0-1,-2 1 2,-1 0 1,1 0-1,0 0 1,-1 0-1,1 1 1,-1-1-1,1 1 1,-1-1-1,0 1 1,0-1-1,0 1 1,2 3-1,7 9-72,3 8 95,0 0 0,-2 0 0,0 2 0,-2-1 1,-1 1-1,0 0 0,-2 1 0,4 27 0,-5-19 41,-5-22-29,2-1-1,-1 0 1,1 1-1,1-1 1,0 0-1,1-1 0,7 16 1,20-81-2857,-11 26 277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3:24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274 154 3506,'-9'-29'2076,"7"22"-1822,0-1 0,0 1 0,-1-1 0,0 1 0,0 0 0,-1 0-1,0 0 1,0 0 0,-7-8 0,7 11-140,0 0-1,-1-1 1,1 1 0,-1 1 0,0-1-1,0 1 1,0 0 0,0 0-1,-1 0 1,1 1 0,-10-3-1,12 4-45,-1 1-1,1-1 0,0 1 0,-1 0 0,1 0 1,0 1-1,-1-1 0,1 1 0,0-1 1,0 1-1,-1 0 0,1 1 0,0-1 0,0 0 1,0 1-1,0-1 0,1 1 0,-1 0 0,0 0 1,1 0-1,-1 1 0,1-1 0,-4 5 0,-1 2-3,-1 2-1,2-1 0,-1 1 0,1 0 0,1 0 0,0 0 0,1 1 1,-4 15-1,-1 10 122,-6 52 1,12-61-45,3 54 0,0-81-135,0 1-1,0-1 1,0 1-1,0-1 1,0 1-1,1 0 1,-1-1 0,0 1-1,1-1 1,-1 1-1,1-1 1,0 0-1,-1 1 1,1-1-1,0 1 1,0-1-1,0 0 1,0 0-1,0 1 1,0-1-1,0 0 1,2 1-1,-1-1-9,-1-1 0,1 1 0,-1-1 0,1 0 1,0 0-1,-1 0 0,1 0 0,-1 0 0,1 0 0,0 0 0,-1 0 0,1-1 0,-1 1 0,1-1 0,-1 1 0,1-1 0,2-1 0,5-3-18,1-1-1,-1 0 1,0-1 0,13-12-1,-9 6 32,-1 0-1,0-1 0,-1 0 1,-1-1-1,0 0 0,-1 0 1,14-34-1,-11 31-141,-7 32 22,1 6 78,12 41-205,-13-41 257,0 0 1,2 0-1,0 0 1,2-1-1,0 0 1,21 32-1,-28-47-92,0-1 0,0 0-1,1-1 1,-1 1 0,1 0 0,0-1-1,0 1 1,0-1 0,0 0 0,0 0-1,1 0 1,-1-1 0,0 1 0,1-1 0,0 1-1,-1-1 1,1-1 0,-1 1 0,1 0-1,0-1 1,0 0 0,0 1 0,-1-2-1,1 1 1,0 0 0,0-1 0,-1 1-1,1-1 1,-1 0 0,1-1 0,0 1-1,-1-1 1,0 1 0,1-1 0,-1 0-1,0 0 1,0 0 0,0-1 0,0 1 0,0-1-1,3-4 1,23-28-1952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21 5218,'-1'-1'118,"0"-1"0,0 1-1,0-1 1,0 1 0,-1 0-1,1-1 1,0 1 0,-1 0-1,1 0 1,-1 0 0,1 0-1,-1 0 1,0 0 0,1 1-1,-1-1 1,0 0-1,0 1 1,1-1 0,-1 1-1,0 0 1,0 0 0,0 0-1,0 0 1,1 0 0,-3 0-1,1 1-26,0 0 0,-1 1 0,2-1 0,-1 1 0,0-1 0,0 1 0,0 0 0,1 0 0,-1 1 0,1-1 0,0 0 0,0 1 0,-3 2 0,-2 5-39,1 0-1,0 0 1,0 0 0,1 1-1,0 0 1,1 0 0,-4 15 0,4-4-39,1 0 0,1 0 0,0 0 0,2 1 0,2 22 0,-1-35-10,1 0 1,-1 0-1,2 0 1,-1 0-1,1-1 1,1 1 0,0-1-1,0 1 1,1-1-1,0 0 1,0-1-1,1 1 1,8 8 0,-12-16-7,-1 1 1,1-1-1,0 0 1,0 0-1,0 0 1,0 0-1,0 0 0,0 0 1,0 0-1,1 0 1,-1-1-1,0 1 1,0-1-1,1 0 1,-1 0-1,0 1 1,0-1-1,1-1 1,-1 1-1,0 0 1,0-1-1,1 1 1,-1-1-1,0 1 1,0-1-1,0 0 1,0 0-1,0 0 1,0 0-1,0-1 1,0 1-1,0 0 1,2-3-1,7-5-14,0 0-1,-1-1 1,17-21 0,-16 18 29,-1 0 0,-1 0 0,0-1 0,-1 0 0,0 0 0,-1-1 0,-1 0 0,-1 0 0,7-26 0,-12 30-59,-1 13 179,6 26-20,6-2-181,1-1 0,2-1-1,0 0 1,2-1 0,20 24-1,-35-45-27,1 0-1,-1 1 1,1-1 0,0 0-1,0 0 1,-1 0 0,2 0-1,-1 0 1,0 0-1,0-1 1,0 1 0,1-1-1,-1 0 1,1 1 0,-1-1-1,1 0 1,0-1-1,-1 1 1,1 0 0,0-1-1,0 1 1,-1-1-1,1 0 1,0 0 0,0 0-1,0 0 1,5-2 0,15-15-3318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30 147 6995,'4'93'855,"18"108"1,-1-17-523,-14-42-7,-4-70 24,20 127 1,-22-190-319,1 0 0,0 0 1,0 0-1,1 0 0,0-1 0,1 1 0,0-1 1,0 0-1,1 0 0,0 0 0,0 0 0,1-1 1,9 10-1,-15-18-33,0 1 1,0 0-1,0 0 1,0 0-1,0 0 1,0-1-1,0 1 1,0 0-1,0 0 1,0 0-1,0-1 1,0 1-1,0 0 1,0 0-1,0 0 1,0-1-1,0 1 1,0 0-1,0 0 1,0 0-1,0 0 1,0-1-1,0 1 1,0 0-1,0 0 1,0 0-1,1 0 1,-1-1-1,0 1 1,0 0-1,0 0 1,0 0-1,0 0 1,0 0-1,1 0 1,-1-1-1,0 1 1,0 0-1,0 0 1,0 0-1,1 0 1,-1 0-1,0 0 1,0 0-1,0 0 1,1 0-1,-1 0 1,0 0-1,0 0 1,0 0-1,1 0 1,-1 0-1,0 0 1,0 0-1,0 0 1,0 0-1,1 0 1,-1 0-1,0 0 1,0 0-1,0 0 1,0 0-1,1 1 1,-1-1-1,0 0 1,0 0-1,0 0 1,0 0-1,1 1 1,-4-22-91,2 16 38,-83-540 637,46 336-539,34 176-48,2 0 0,1 0 0,1 0 0,7-46 0,-6 72-3,1 0 1,0-1 0,0 1-1,1 0 1,-1 0 0,1 0-1,7-11 1,-8 17-16,-1-1 0,0 0 0,0 0 0,1 1 0,-1-1 0,1 1-1,-1-1 1,1 1 0,0 0 0,0-1 0,-1 1 0,1 0 0,0 0 0,0 1 0,0-1 0,0 0-1,0 0 1,0 1 0,1-1 0,-1 1 0,0 0 0,0 0 0,0 0 0,0 0 0,0 0 0,1 0-1,-1 0 1,0 1 0,0-1 0,0 1 0,3 1 0,7 2-67,1 2-1,0-1 1,-1 2-1,0 0 1,0 0-1,-1 1 1,18 16-1,-24-18 98,1 0 0,-1 0 1,0 1-1,-1 0 0,0 0 0,0 0 0,0 0 0,-1 1 0,0-1 0,0 1 0,-1 0 0,0 0 0,-1 0 0,1 0 0,-1 9 0,0-8 33,-1 0-1,0 0 1,-1 0 0,0 0-1,0 0 1,-1-1-1,0 1 1,0 0 0,-1-1-1,0 0 1,-1 1 0,0-1-1,0 0 1,-1-1-1,1 1 1,-2-1 0,1 0-1,-1 0 1,0-1-1,-1 0 1,1 0 0,-1 0-1,-1-1 1,1 0 0,-1 0-1,1-1 1,-1 0-1,0 0 1,-1-1 0,1 0-1,-1 0 1,1-1 0,-1 0-1,0-1 1,0 0-1,0 0 1,0-1 0,0 0-1,-14-2 1,13 0-15,1-1 0,0 1 0,1-2-1,-16-6 1,10 3-41,37-11-1440,8 2 306,1 1 0,45-14 1,15-7-370,-37 12 1113,-29 14 605,-1 0 0,-1-2 0,0-1 0,0 0 0,-1-2 0,32-28 0,139-133 1363,-194 176-1534,1-1 1,0 1-1,0 0 1,-1-1-1,1 1 1,0-1-1,0 1 1,-1-1-1,1 1 0,-1-1 1,1 0-1,0 1 1,-1-1-1,0 0 1,1 1-1,-1-1 1,1 0-1,-1 0 1,0 1-1,1-1 1,-1 0-1,0 0 1,0 0-1,0 0 0,1 1 1,-1-1-1,0 0 1,0 0-1,0 0 1,0 0-1,-1 1 1,1-1-1,0 0 1,-1-1-1,-1 0 68,0 1-1,0 0 0,0 0 1,0 0-1,-1 0 1,1 0-1,0 0 1,0 0-1,-1 1 1,1 0-1,-1-1 0,1 1 1,-5 0-1,2 0-52,1-1 0,-1 1 0,0 0 1,0 1-1,0-1 0,1 1 0,-1 0 0,0 0 0,0 1 0,1-1 0,-1 1 0,1 0 0,0 0 0,0 1 0,-1-1 1,1 1-1,1 0 0,-1 0 0,0 0 0,1 0 0,-1 1 0,1 0 0,0-1 0,1 1 0,-1 0 0,0 1 0,1-1 0,0 0 1,0 1-1,0-1 0,-1 8 0,-1 4-35,1 1 0,0-1 0,1 1 0,1 0 0,0 0 0,1 0 1,5 31-1,-1-22 10,1 0 0,1-1 0,13 37 0,-15-51-3,1-1 1,0 0-1,0 0 0,1 0 1,0-1-1,1 0 0,0 0 1,1 0-1,-1-1 0,2 0 0,8 6 1,-13-11-16,0 0 0,0-1 1,1 0-1,-1 0 0,0 0 1,1 0-1,-1-1 1,1 0-1,0 0 0,0 0 1,-1-1-1,1 1 0,0-1 1,0 0-1,-1 0 0,1-1 1,0 1-1,0-1 0,-1 0 1,1-1-1,-1 1 0,1-1 1,5-3-1,6-3-16,-2 0 0,1-2 1,-1 0-1,-1 0 0,14-13 0,-24 20-23,-2 2-6,-1 1-1,1 0 0,0 0 1,-1-1-1,1 1 1,0-1-1,-1 1 0,1 0 1,-1-1-1,1 1 1,-1-1-1,1 1 0,-1-1 1,0 0-1,1 1 0,-1-1 1,1 1-1,-1-1 1,0 0-1,0 1 0,1-1 1,-1 0-1,0 1 1,0-1-1,0 0 0,0 1 1,0-1-1,0 0 1,0 0-1,0 1 0,0-1 1,0 0-1,0 1 1,0-1-1,-1 0 0,1 1 1,0-1-1,0 0 1,-1 1-1,1-1 0,0 1 1,-1-1-1,0 0 1,-26-18-3231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8292,'3'0'3998,"12"-6"-2159,-15 6-1823,0 1 1,0 0-1,0-1 0,0 1 0,0 0 1,0-1-1,1 1 0,-1-1 0,0 1 1,0 0-1,1-1 0,-1 1 0,0-1 1,0 1-1,1-1 0,-1 1 0,1-1 1,-1 1-1,1-1 0,-1 1 0,0-1 0,1 1 1,-1-1-1,1 0 0,0 1 0,-1-1 1,1 0-1,-1 0 0,1 1 0,0-1 1,-1 0-1,1 0 0,-1 0 0,1 0 1,0 0-1,-1 0 0,1 0 0,0 0 1,-1 0-1,1 0 0,-1 0 0,1 0 1,0 0-1,-1 0 0,1-1 0,-1 1 1,1 0-1,0 0 0,-1-1 0,1 1 1,-1 0-1,1-1 0,0 0 0,13-2 25,22-2 186,47-6-214,135-5 62,-172 18-25,27-3 68,-33-2-88,1 2-1,62 6 1,-80-4 1,97-6 6,45 5 11,96 1-77,-181 0 56,99 4 5,-121-2-19,-38-1-6,-1-2 0,32-2 0,107-5 67,7-1 10,-141 6-68,-1 1 1,1 1 0,26 4-1,-15-7-4,-28 1-9,0 1 0,1 0 0,-1 0-1,1 1 1,-1 0 0,0 0 0,11 2 0,-10-2-1,0 0 1,0-1-1,0 0 1,0 0-1,10-3 0,-12 2 0,1 0-1,-1 1 1,1 0-1,-1 0 1,1 1-1,0 0 1,-1 0-1,1 0 1,9 3-1,19-4 7,-32 0-8,0 0 1,0 1 0,1-1-1,-1 1 1,0 0 0,0 0 0,0 0-1,0 1 1,0-1 0,0 1 0,4 1-1,-1-1 2,0 1 0,0-1-1,0 0 1,0 0 0,0-1 0,13 0-1,28 4-2,-45-4 2,1 0-1,-1 0 0,0 0 1,0-1-1,0 1 1,0-1-1,0 0 1,0 1-1,0-1 1,3-2-1,21-2-2,-1 15-12,-15-8 23,-10-5-66,-26 32-794,-22 24-352,-35 43-1129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 4274,'-22'35'751,"1"2"1,2 0-1,2 1 0,-19 60 0,28-70-551,1-1-1,2 1 0,0 0 0,2 0 0,1 0 1,1 0-1,2 0 0,1 0 0,1 1 0,1-2 1,11 39-1,-5-28 1,78 233 801,-74-237-938,1 0-1,2-1 1,2-1-1,0 0 1,40 46 0,-44-60-100,63 66 23,-70-77-157,0 1 1,1-1-1,-1 0 0,2-1 0,-1 0 0,1-1 1,17 8-1,-25-13 58,0 1 0,-1-1 0,1 1 0,0-1 0,0 0 0,-1 0 0,1 0 0,0 0 0,0 0 0,-1 0-1,1 0 1,0-1 0,-1 1 0,1-1 0,0 1 0,-1-1 0,1 1 0,1-2 0,21-25-3822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29 282 6515,'-23'-7'6345,"18"5"-4646,32-37-1913,6 1-24,57-53-1,-77 79 171,1 1-1,1 1 1,-1 0-1,1 1 1,1 0-1,0 1 1,0 1-1,20-6 0,-20 9-63,0 0 0,0 1 0,0 1 0,0 0 0,1 2 0,-1 0 0,1 0 0,-1 2 0,25 4 0,-36-4 114,0-1 0,1 1-1,-1 0 1,0 0-1,0 0 1,0 0-1,-1 1 1,1 0-1,-1 0 1,1 1 0,-1-1-1,0 1 1,0 0-1,-1 0 1,1 0-1,-1 0 1,0 1-1,0-1 1,0 1 0,0 0-1,-1 0 1,0 0-1,0 0 1,0 0-1,-1 0 1,0 1-1,0-1 1,0 0 0,-1 1-1,1-1 1,-2 11-1,0-5 61,0 0 0,-1 0 0,-1 0-1,1 0 1,-2-1 0,1 1 0,-2-1 0,1 0-1,-1 0 1,-1 0 0,0-1 0,0 0 0,-1 0 0,-11 11-1,0-2 158,-1 0-1,-1-2 1,0 0-1,-45 25 1,60-38-135,-1 0 1,1-1-1,-1 0 1,0 0-1,1 0 1,-1-1-1,0 0 1,-9 0-1,3 1 39,12-2-102,0 0 1,-1 0 0,1 0 0,0 1 0,-1-1 0,1 0-1,0 0 1,-1 0 0,1 0 0,0 0 0,-1 0 0,1 0-1,-1 0 1,1 0 0,0 0 0,-1 0 0,1 0 0,0 0-1,-1 0 1,1-1 0,0 1 0,-1 0 0,1 0 0,0 0-1,0 0 1,-1-1 0,1 1 0,0 0 0,-1 0 0,1 0-1,0-1 1,0 1 0,0 0 0,-1-1 0,1 1 0,0 0-1,0-1 1,0 1-22,1-1-1,-1 1 1,1 0-1,-1-1 1,1 1-1,-1 0 1,1-1-1,-1 1 0,1 0 1,0 0-1,-1 0 1,1 0-1,-1 0 1,1-1-1,0 1 1,-1 0-1,1 0 1,0 0-1,-1 1 1,1-1-1,-1 0 1,1 0-1,0 0 0,-1 0 1,2 1-1,7 0-137,1 0 0,0 0 0,0-1-1,12-2 1,21 1-8,-28 2 112,40 3-336,56 10 0,-97-11 261,0 0 0,-1 0 0,1 1 0,-1 1 0,0 1 0,0 0 0,-1 0 0,1 1 0,17 14 0,-27-19 127,1 1 1,-1 0-1,0 0 1,0 0-1,0 0 0,-1 0 1,1 1-1,-1-1 1,0 1-1,0 0 1,0 0-1,0 0 0,-1 0 1,1 0-1,-1 0 1,0 0-1,0 0 1,-1 0-1,1 0 0,-1 1 1,0-1-1,0 0 1,0 1-1,-1-1 1,1 0-1,-1 0 0,0 0 1,0 0-1,-1 0 1,1 0-1,-1 0 1,0 0-1,0 0 0,0-1 1,-1 1-1,1-1 1,-1 1-1,-4 4 0,-7 6 290,0 0-1,-1 0 1,0-2-1,-1 0 0,-1 0 1,-32 16-1,32-20-97,0 0 0,-1-1 0,1-1 0,-2 0 0,1-1 0,-23 2 0,30-5-167,-1-2 0,1 1 0,0-1 0,-1-1 0,1 0 0,0-1 0,0 0 0,0-1 0,0 0 0,0 0 0,-17-10 0,18 4-635,18 2-500,26 0-1421,-25 6 1935,27-2-2550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89 7716,'-11'-2'3092,"13"-4"-1556,19-9-1071,-10 8-503,0-1-10,1 1 1,0 0-1,0 1 0,0 1 0,1-1 0,0 2 1,0 0-1,26-4 0,-30 6-18,-1 1-1,1 1 1,-1 0-1,1 0 1,-1 1-1,0 0 1,1 0-1,-1 1 1,0 0-1,0 0 0,0 1 1,0 0-1,0 0 1,0 1-1,-1 0 1,9 7-1,-12-8 45,-1 0 0,1 1 0,-1-1 0,1 1 0,-1 0 0,0 0 0,0 1 0,-1-1 0,1 0 0,-1 1 0,0 0-1,0-1 1,-1 1 0,1 0 0,-1 0 0,0 0 0,-1 0 0,1 0 0,-1 0 0,0 0 0,0 0 0,0 0 0,-1 0 0,0 0-1,-2 9 1,-4 9 133,0-1 0,-2 0-1,0 0 1,-15 23 0,18-34 8,-51 78 641,38-63-462,2 2-1,-21 41 1,35-60-253,-1-1 0,1 1 0,0 0 0,1 0 0,0 1 0,1-1 0,-1 0 0,2 1 0,-1-1 0,2 1 0,-1-1 0,4 17 1,-4-22-53,1 1 0,0-1 0,1 1 1,-1-1-1,1 0 0,0 0 1,0 0-1,0 0 0,0 0 0,1 0 1,0 0-1,0-1 0,0 1 0,0-1 1,0 0-1,0 0 0,1 0 1,0-1-1,6 5 0,-4-5 6,-1 0 0,1-1 0,0 1 0,-1-1 0,1-1 0,0 1-1,0-1 1,0 0 0,-1 0 0,1 0 0,0-1 0,0 0 0,8-2 0,1-2-239,-1 0 0,0 0 0,0-1 0,0-1 1,-1-1-1,0 0 0,0 0 0,-1-1 0,0-1 0,19-20 1,-2-12-2133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0 8372,'-3'52'1248,"-9"31"-127,-6 17-273,-3-8-287,-3 10-401,-6-18-160,3-11-64,3-16-465,0-25-911,-9-16-1810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1 559 5410,'4'3'2154,"-4"-3"-2084,0 0 1,1 0-1,-1 0 0,0 0 0,1 0 1,-1 1-1,0-1 0,1 0 0,-1 0 1,0 0-1,0 0 0,1 1 0,-1-1 1,0 0-1,0 0 0,1 1 0,-1-1 0,0 0 1,0 0-1,0 1 0,1-1 0,-1 0 1,0 1-1,0-1 0,0 0 0,0 0 1,0 1-1,0-1 0,0 0 0,1 1 1,-1-1-1,0 0 0,0 1 0,0-1 0,0 0 1,-1 1-1,1-1 0,0 1 0,0-8 1049,22-21-1090,100-89 133,-63 56-137,-42 45-18,0-1 0,-1-1-1,0-1 1,-1 0 0,-2-1 0,19-34-1,-21 26-3,-1 0 1,-2 0-1,6-30 0,-12 48-2,-1 8 0,-1 0 0,1 0 0,-1 0 0,1 0 0,-1 0 0,0 0 1,0 0-1,0 0 0,0 0 0,0 0 0,0 0 0,-1-3 0,0 4 7,-1-1-1,1 1 1,-1 0-1,1-1 1,-1 1-1,1 0 1,-1 0-1,0 0 1,0 0-1,1 0 1,-1 1-1,-2-2 1,-5 82-243,8 15 314,3-1 1,5 1-1,4-1 1,28 114-1,-27-143-122,-10-51-39,0 0 0,0 0 0,2 0-1,0 0 1,0 0 0,11 21 0,-15-34 16,1-1 0,-1 0 0,0 0 0,0 1 0,0-1 0,0 0 0,0 1 1,0-1-1,0 0 0,0 1 0,0-1 0,1 0 0,-1 0 0,0 1 0,0-1 1,0 0-1,1 0 0,-1 1 0,0-1 0,0 0 0,1 0 0,-1 0 1,0 1-1,0-1 0,1 0 0,-1 0 0,0 0 0,1 0 0,-1 0 0,0 0 1,0 0-1,1 1 0,-1-1 0,0 0 0,1 0 0,-1 0 0,0 0 1,1 0-1,-1 0 0,0-1 0,1 1 0,-1 0 0,0 0 0,1 0 0,-1 0 1,0 0-1,0 0 0,1 0 0,-1-1 0,0 1 0,0 0 0,1 0 0,-1 0 1,0-1-1,0 1 0,1 0 0,-1-1 0,-4-10-5099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 2801,'-8'11'5165,"-5"23"-4610,11-28-227,-24 66 184,8-29-186,3 1 0,1 0 1,-10 61-1,18-53-29,-1 95 0,8-131-289,0 0 0,1 0 0,0 0 0,2 0 1,0-1-1,0 1 0,1-1 0,1 0 0,15 26 0,-19-37-20,0-1 0,0 1 0,1 0 0,-1-1 0,1 0 0,0 1 0,0-1 0,0 0 0,0-1 0,1 1-1,-1 0 1,1-1 0,0 0 0,0 0 0,0 0 0,0 0 0,0-1 0,0 0 0,0 1 0,0-1 0,0-1 0,1 1 0,-1-1 0,0 1 0,1-1 0,-1-1-1,0 1 1,1-1 0,-1 1 0,0-1 0,0 0 0,0-1 0,0 1 0,0-1 0,0 1 0,6-5 0,8-5-45,0 0 0,-1-2 0,0 0 1,-1-1-1,25-28 0,-9 11-36,-21 22-19,-1-1 0,-1 1 0,0-2 0,0 1 0,-1-1-1,11-19 1,-20 29 121,1 0 0,0 0 0,-1 0 0,1 0 0,0 0 0,-1 0 0,1 0 0,-1 0 0,0 0 0,1 1 0,-1-1 0,0 0-1,1 0 1,-1 0 0,0 1 0,0-1 0,0 0 0,0 1 0,0-1 0,0 1 0,0-1 0,0 1 0,0-1 0,0 1 0,-1 0-1,1-1 30,-4-2 11,0 1 1,-1 0-1,1 0 1,0 1-1,-1-1 1,1 1-1,-1 0 1,1 1-1,-1-1 1,1 1-1,-1 0 1,1 0-1,-10 3 1,-2 1-14,0 1 0,1 0 1,-17 9-1,33-14-36,-7 4-11,1 0 0,0 0 0,0 0 1,1 1-1,0 0 0,-1 0 0,1 1 1,1-1-1,-1 1 0,1 0 0,0 0 1,-4 10-1,3-8-163,1 1 0,0 1 0,0-1 0,1 0 0,0 1 1,1 0-1,0 0 0,-1 12 0,10-3-1315,4-4-1091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45 6387,'-7'-5'200,"1"0"0,-1 1 0,0-1 0,-1 1 0,1 1 0,-1-1 0,0 1 0,1 1 0,-1-1 0,0 1 0,-1 1 0,1-1 0,0 1 0,0 1 1,-1 0-1,1 0 0,0 1 0,-1-1 0,1 2 0,0-1 0,0 1 0,-14 5 0,14-3-169,0 0 0,0 1 0,1 0 0,-1 0 0,1 0 0,0 1 1,0 0-1,1 1 0,0-1 0,0 1 0,0 0 0,1 1 0,0-1 0,1 1 0,-1 0 0,2 0 1,-1 1-1,1-1 0,0 1 0,1 0 0,-2 9 0,0 9-13,0 0-1,2 0 1,1 1 0,2-1-1,0 0 1,6 28 0,-5-38-18,2-1 1,0 1-1,1-1 0,1 0 1,0-1-1,2 1 1,-1-1-1,2 0 0,0-1 1,21 27-1,-26-38-7,-1 0-1,0 0 1,1 0 0,0 0-1,-1 0 1,1-1 0,0 1-1,0-1 1,1 0 0,-1-1-1,0 1 1,1-1 0,-1 0-1,1 0 1,-1 0 0,1 0-1,-1-1 1,1 0 0,0 0-1,-1 0 1,1 0 0,-1-1-1,1 0 1,0 0 0,-1 0-1,0 0 1,1-1 0,-1 0-1,0 0 1,0 0 0,7-5-1,3-3 2,-1-1 1,0-1-1,23-26 0,11-11 21,-40 43-56,-1-1-1,1 1 0,-1-1 0,-1 0 1,0 0-1,0-1 0,0 0 0,-1 0 1,0 0-1,0 0 0,3-16 0,-5 19-103,-2 0 1,1 0-1,0-1 0,-1 1 0,0 0 0,0-1 1,-1 1-1,1 0 0,-1 0 0,-1-1 0,1 1 0,-1 0 1,1 0-1,-1 0 0,-1 0 0,1 1 0,-1-1 1,0 1-1,0-1 0,0 1 0,-5-5 0,-27-23-2763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3:25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64 5346,'10'-2'425,"-1"-1"0,0 2 0,0-1 0,1 1-1,-1 1 1,1 0 0,11 1 0,4 0 154,-24 0-477,-1 0 0,0-1 0,1 1-1,-1 0 1,0 0 0,0 0 0,0 0-1,1 0 1,-1 0 0,0 0 0,-1 0-1,1 0 1,0 0 0,0-1 0,0 1-1,0 0 1,-1 0 0,1 0 0,0 0-1,-1 0 1,1 0 0,-1-1 0,1 1 0,-1 0-1,1 0 1,-1-1 0,-1 2 0,3-3-81,0 0 1,-1 0 0,0 0 0,1 0 0,-1 1-1,1-1 1,-1 0 0,0 0 0,0 0-1,0-1 1,1 1 0,-1 0 0,0 0 0,0 0-1,0 0 1,-1 0 0,1 0 0,0 0 0,0 0-1,-1 0 1,1 0 0,0 0 0,-1 0-1,1 0 1,-1 0 0,1 1 0,-1-1 0,1 0-1,-1 0 1,0 0 0,1 1 0,-1-1 0,0 0-1,0 1 1,-1-2 0,-4 32 453,8-26-462,0 0 0,-1 0 0,0 1 0,0-1 0,0 0 0,-1 0 0,1 1 0,-1-1 0,0 1 0,0-1 0,-2 6 0,3 27 23,4-17-15,1 0 0,1 0 0,1 0 0,0-1 0,1-1 0,2 1 0,-1-1 0,19 21 0,-26-36-19,0 0 1,1 0-1,-1-1 0,1 1 0,0-1 0,-1 0 0,1 0 0,0 0 0,0-1 0,0 1 1,1-1-1,-1 0 0,0 0 0,0-1 0,1 1 0,-1-1 0,0 0 0,1 0 1,-1 0-1,0-1 0,1 0 0,-1 0 0,0 0 0,7-2 0,7-3-17,0-1 1,0 0-1,-1-1 0,19-13 0,-20 12-2,-1-2-1,0 0 1,-1-1-1,0 0 1,-1-1 0,0-1-1,-1 0 1,12-18-1,-9 7-22,0-1-1,-2 0 0,-1-1 1,13-41-1,-3 31-210,-24 40 274,0-1-1,0 1 1,0 0-1,0-1 1,-1 1-1,1-1 1,-1 1-1,1-1 1,-6 3 0,-11 12 79,-7 15-74,2 2 1,1 1-1,-36 75 0,9-16 46,-207 273 767,251-359-820,-20 23 99,-39 37 0,45-47-126,-33 29-107,53-49 99,0-1-1,0 0 1,0 0 0,0 1-1,-1-1 1,1 0 0,0 0-1,0 0 1,0 0 0,-1 1-1,1-1 1,0 0 0,0 0-1,-1 0 1,1 0 0,0 0-1,0 0 1,-1 0 0,1 1-1,0-1 1,0 0 0,-1 0-1,1 0 1,0 0 0,0 0-1,-1 0 1,1 0 0,0 0-1,0-1 1,-1 1 0,1 0-1,0 0 1,0 0 0,-1 0-1,1 0 1,0 0 0,0 0-1,-1 0 1,1-1 0,0 1-1,0 0 1,0 0 0,-1 0-1,1-1 1,0 1 0,0 0-1,0 0 1,0 0 0,-1-1-1,1 1 1,0 0 0,0 0-1,0-1 1,0 1 0,0 0-1,0-1 1,10-38-1798,13-17-1222,3-2-1613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 6339,'-3'16'2065,"15"24"-929,-15 4 113,3-1-545,-12 11-448,0 13-192,3-10-64,-3 2-384,-9-18-688,12 2-1009,-6-27-2962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1 444 7908,'0'1'35,"0"-1"0,0 0 0,0 0 0,0 0 0,0 0 0,0 0 0,0 0 0,0 0 0,0 1 0,0-1 0,0 0 0,0 0 0,0 0 0,0 0 0,0 0 0,0 0 0,0 1 0,0-1 0,0 0 0,0 0 1,0 0-1,0 0 0,0 0 0,0 0 0,0 0 0,0 1 0,0-1 0,0 0 0,0 0 0,0 0 0,0 0 0,0 0 0,1 0 0,-1 0 0,0 0 0,0 1 0,0-1 0,0 0 0,0 0 0,0 0 0,0 0 0,0 0 1,1 0-1,-1 0 0,0 0 0,0 0 0,0 0 0,0 0 0,0 0 0,0 0 0,1 0 0,-1 0 0,0 0 0,0 0 0,0 0 0,0 0 0,0 0 0,0 0 0,0 0 0,1 0 0,-1 0 0,0 0 0,0 0 0,16-5 552,19-13-799,-23 5 212,0 0 0,-2 0 0,1-1 0,-2 0-1,0-1 1,-1 0 0,0 0 0,-1-1 0,8-26 0,-3 1 41,-2 0 0,8-72 1,-22 53 432,3 65-451,-1 1 0,1 0 0,1-1 0,-1 1 0,1 0-1,0 0 1,0-1 0,0 1 0,1 0 0,0 0-1,2 6 1,2 32-11,-3 225 468,34 78-26,-34-326-753,2 0 0,0 0 0,14 39 0,-4-41-1611,6-13-1259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20 103 3041,'-1'-1'216,"-1"0"-1,1 0 0,-1 0 1,1-1-1,0 1 0,0 0 1,-1-1-1,1 1 0,0-1 1,0 1-1,0-1 0,1 0 1,-1 1-1,0-1 0,1 0 1,-1 0-1,1 1 0,-1-1 1,1 0-1,0 0 0,0 0 1,0 1-1,0-1 0,0-4 1,1 4-166,0 0 1,1-1-1,-1 1 1,1 0-1,-1 0 0,1 0 1,0 0-1,0 0 1,0 0-1,0 1 1,0-1-1,0 1 0,0-1 1,0 1-1,4-2 1,6-2-126,0 0 0,1 1 0,0 0 0,-1 1 1,1 0-1,19-1 0,-12 4 64,0 0 0,1 1 0,-1 1 0,0 0-1,30 9 1,-48-10 37,0 0 0,-1 0 0,1 0 1,0 0-1,-1 1 0,1-1 0,-1 1 0,1-1 0,-1 1 0,0-1 0,0 1 0,0-1 0,0 1 0,0 0 0,0 0 0,0 0 0,0 0 0,-1-1 0,1 1 0,-1 0 0,1 0 0,-1 0 1,0 0-1,0 0 0,0 3 0,-3 59 841,2-52-846,-12 85 1111,-45 167-1,55-254-1122,1-1 0,0 1 0,1 0 0,0 0 1,1-1-1,0 1 0,0 0 0,1 0 0,0 0 0,0-1 1,2 1-1,-1 0 0,1-1 0,0 0 0,1 1 0,0-2 1,0 1-1,1 0 0,0-1 0,1 0 0,0 0 0,0 0 1,1-1-1,0 0 0,0 0 0,0-1 0,1 0 0,0 0 1,1-1-1,-1 0 0,11 5 0,-11-7-156,1-1-1,-1 1 1,1-2 0,0 1-1,0-1 1,0 0-1,-1-1 1,1 0 0,0-1-1,0 1 1,0-2-1,0 1 1,-1-1 0,1-1-1,8-3 1,22-18-1966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302 167 5955,'-43'-47'2511,"35"37"-2338,0 0 1,0 1-1,-1 0 0,-12-9 0,-1 1 138,14 10-98,0 1 0,-1-1 1,0 2-1,0-1 0,-13-4 0,19 8-148,0 1 0,0 1 0,0-1 0,0 0 1,-1 1-1,1 0 0,0 0 0,0 0 0,-1 0 0,1 0 0,0 1 1,0-1-1,0 1 0,-1 0 0,1 0 0,0 0 0,0 0 0,0 1 1,1-1-1,-1 1 0,-5 3 0,5-2-38,0 0 0,0 1 1,0-1-1,0 1 0,0 0 0,1 0 0,-1 0 1,1 0-1,0 0 0,0 0 0,1 0 0,-1 1 1,-1 8-1,-6 60 1,9-67-21,-1 29 12,2-1 0,1 1-1,2 0 1,2-1 0,1 0-1,1 0 1,2-1 0,25 58-1,-30-81-8,0 1 0,1-1 0,1 0-1,0 0 1,0-1 0,1 0 0,0 0 0,0 0 0,1-1-1,0-1 1,1 0 0,0 0 0,14 7 0,-19-11-14,1 0-1,0 0 1,0-1 0,1 0 0,-1-1 0,0 1 0,1-1 0,-1 0 0,0-1 0,1 1 0,-1-2 0,1 1 0,-1 0 0,1-1 0,-1 0 0,1-1 0,-1 1 0,0-1 0,0-1 0,0 1 0,0-1-1,0 0 1,-1 0 0,1-1 0,9-7 0,-6 2 3,-1 1-1,0-1 1,0 0-1,-1-1 0,0 1 1,-1-1-1,0-1 1,0 1-1,-1-1 1,-1 0-1,0-1 1,0 1-1,-1 0 1,-1-1-1,1 0 0,-2 0 1,0-22-1,-1 20-21,0-1 0,-2 0-1,0 1 1,0-1 0,-1 1-1,-1 0 1,-1 0 0,0 0-1,0 0 1,-2 1-1,0 0 1,0 0 0,-18-23-1,23 33-20,-1 0 0,1 0 0,-1 0 0,0 0 0,0 1 0,0-1 0,0 1 0,0 0 0,-1-1 0,1 2 0,-1-1 0,1 0 0,-1 1 0,0-1 0,0 1 0,1 0 0,-1 0 0,0 1 0,0-1 0,0 1 0,0 0 0,0 0 0,-5 1 0,4 0-202,0 1-1,1-1 0,-1 1 1,1 1-1,0-1 0,-1 0 1,1 1-1,0 0 0,0 0 1,1 0-1,-1 1 0,1-1 1,-1 1-1,1 0 1,0 0-1,1 0 0,-5 8 1,-16 42-4106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0 7267,'3'38'1441,"-9"5"-465,6 17 17,-9 12-353,6-7-384,0-3-176,-15-13-80,6-11-512,9-9-736,-9-13-1650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10 180 6435,'-1'-3'124,"-1"0"-1,1 1 1,0-1 0,0 0 0,0 0-1,0 0 1,0-1 0,1 1-1,-1 0 1,1 0 0,0 0 0,0 0-1,0 0 1,1-1 0,-1 1-1,1 0 1,-1 0 0,1 0 0,0 0-1,0 0 1,1 0 0,-1 0-1,0 1 1,1-1 0,0 0 0,3-4-1,4-4-194,0-1 0,0 2 0,1-1 0,20-16 0,-27 25 85,-1 0 0,1-1 1,0 1-1,0 0 0,0 0 0,0 1 0,0-1 0,0 1 0,1-1 0,-1 1 0,0 0 0,1 0 0,-1 1 0,1-1 1,-1 1-1,1 0 0,-1 0 0,1 0 0,0 0 0,-1 0 0,1 1 0,-1-1 0,0 1 0,1 0 0,-1 0 0,0 1 0,1-1 1,-1 1-1,0-1 0,0 1 0,0 0 0,0 0 0,0 0 0,-1 1 0,4 3 0,-1 0 79,1 1 0,-2 0 0,1 0-1,-1 0 1,0 1 0,-1 0 0,0 0 0,0 0-1,0 0 1,-1 0 0,0 0 0,-1 0 0,0 1-1,0 13 1,-1 16 105,-7 71-1,5-95-111,2-5 42,-1 1 1,-1-1-1,1 1 0,-2-1 1,1 0-1,-1 0 0,0 0 1,-1 0-1,0 0 0,-1-1 1,0 0-1,0 0 0,-1 0 0,1 0 1,-2-1-1,1 0 0,-1 0 1,0-1-1,-1 0 0,-15 10 1,23-16-129,0 0 0,0 0 0,1 0 0,-1 1 0,0-1 0,0 0 0,0 0 0,0 0 0,0 0 0,0 0 0,0 0 0,0 0 0,0 0 0,0 0 0,0 0 0,0 0 0,1 1 0,-1-1 0,0 0 0,0 0 0,0 0 0,0 0 0,0 0 0,0 0 0,0 0 0,0 0 0,0 1 0,0-1 0,0 0 0,0 0 0,0 0 0,0 0 0,0 0 0,0 0 0,0 0 0,0 0 0,0 1 0,0-1 0,-1 0 0,1 0 0,0 0 0,0 0 0,0 0 0,0 0 0,0 0 0,0 0 0,0 0 0,0 0 0,0 1 0,0-1 0,0 0 0,0 0 0,-1 0 0,1 0 0,0 0 0,0 0 0,0 0 0,0 0 0,0 0 0,0 0 0,0 0 0,0 0 0,-1 0 0,17 0-352,23-6-198,-27 2 370,0 1 1,0 1 0,0 0-1,0 1 1,0 0-1,1 1 1,-1 0-1,0 1 1,0 0-1,0 1 1,0 1 0,0 0-1,0 0 1,-1 1-1,1 0 1,-1 1-1,0 1 1,0 0-1,-1 0 1,0 1 0,0 0-1,17 17 1,-23-21 231,-1 1 0,0 0 1,0 0-1,0 1 0,0-1 0,0 0 1,-1 1-1,0 0 0,0-1 1,0 1-1,-1 0 0,0 0 1,1 0-1,-2 0 0,1 0 1,-1 0-1,1 1 0,-1-1 0,-1 0 1,1 0-1,-1 0 0,0 0 1,0 0-1,0 0 0,-1 0 1,0 0-1,0-1 0,0 1 1,0 0-1,-1-1 0,0 0 0,0 1 1,0-1-1,0-1 0,-1 1 1,1 0-1,-8 4 0,-7 10 361,2-4-69,0 0 0,-24 17 0,34-28-291,1 1-1,-1-1 0,0 0 0,0-1 0,0 0 1,0 0-1,0 0 0,0-1 0,-1 1 0,1-1 1,-1-1-1,-9 0 0,2-1 36,0-1-1,1 0 1,-19-6-1,29 7-129,-1-1-1,1 1 1,0 0-1,0-1 0,-1 0 1,1 0-1,0 0 1,-5-5-1,8 7-36,-1-1 0,0 0 0,0 0 0,1 0 0,-1 0 0,1 0 0,-1 0 0,1 0 0,-1 0 0,1 0 0,0-1 0,-1 1 1,1 0-1,0 0 0,0 0 0,0 0 0,0 0 0,0 0 0,0-1 0,0 1 0,0 0 0,0 0 0,1 0 0,-1 0 0,0 0 0,1 0 0,0-2 0,15-31-2722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6531,'6'46'2721,"24"2"-1920,12 9-33,-12 18-48,3 20-304,-9 37-79,-12 8-33,0-5 48,-18 6-192,-6-12-160,-18 12-160,-6-15-945,-6-12-1888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9492,'3'-3'1297,"3"6"-1153,3 8-144,6-3-48,-6 3-304,-3-3-32,6 5 80,-12-5 223,3 0 81,-15-2-16,12 18-80,-3 19-704,-3 11-1345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7988,'3'5'1456,"0"-5"-623,0 0-97,0 16-432,6 6-192,0-6-112,-9 6 0,3-17-64,-3 19-176,0 3-256,3-8-417,3 5-527,-3 6-2066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7059,'6'8'2577,"-6"-3"-1280,6-5-433,-3 8-415,0-2-321,0-3-96,0 5-32,0 2-176,6 7-625,-6 7-896,-21 11-1472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3:26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0 317 5683,'2'1'253,"0"0"0,-1-1 1,1 1-1,0 0 0,0-1 1,0 0-1,0 1 0,0-1 1,-1 0-1,1 0 0,0 0 1,3 0-1,44-6 583,-38 1-802,1 1 0,-1-2-1,0 1 1,-1-1-1,1-1 1,-1 0 0,0-1-1,-1 0 1,0 0-1,0-1 1,-1 0 0,0 0-1,0-1 1,-1 0-1,-1-1 1,1 1 0,-2-1-1,0 0 1,0-1-1,-1 1 1,5-18-1,-8 14 30,-1 0 0,0 0 0,0 0-1,-2 0 1,-3-18 0,-9 51 290,1 0 0,-14 25 0,17-24-261,2 1 1,0-1-1,1 2 1,0-1-1,2 1 1,1 0-1,0 0 1,0 28-1,4-41-64,1 0-1,0-1 1,0 1-1,0 0 1,1-1-1,0 0 1,1 1-1,6 11 1,-8-16-26,0 0-1,1-1 1,-1 1 0,1-1 0,0 0 0,-1 1-1,1-1 1,0 0 0,0 0 0,1 0 0,-1-1-1,0 1 1,1 0 0,-1-1 0,1 0 0,-1 1-1,1-1 1,0 0 0,-1 0 0,1-1 0,0 1-1,0 0 1,0-1 0,-1 0 0,1 0 0,4 0-1,4-1-7,0 0-1,0-1 0,0-1 0,0 0 1,0-1-1,-1 1 0,0-2 0,1 0 1,-2 0-1,1-1 0,-1 0 0,1 0 1,-2-1-1,9-9 0,-8 7-3,0-2 1,-1 1-1,0-1 1,-1 0-1,-1-1 1,0 0-1,0 0 1,-1 0-1,-1-1 0,0 1 1,4-24-1,-5 22-21,0 0 0,-1 0 0,-1 0-1,0 0 1,-1 0 0,-1-1 0,0 1 0,-1 0-1,-5-20 1,6 33 40,1 0-1,-1 0 1,0 0-1,1 0 0,-1 0 1,0 0-1,0 0 1,0 0-1,1 0 1,-1 1-1,0-1 1,0 0-1,0 0 1,-1 1-1,1-1 1,0 1-1,0-1 1,0 1-1,0-1 1,-1 1-1,1 0 1,0 0-1,0-1 0,-2 1 1,0 0-4,-1 0 1,1 1-1,-1-1 1,1 1-1,0-1 1,-1 1-1,1 0 1,0 0-1,-4 2 0,4-2 22,0 1 0,0-1 0,0 1 0,0-1 0,0 1 0,0 0 0,1 0 0,-1 0 0,1 0 0,0 1 0,-1-1 0,1 1 0,0-1 0,0 1 0,1 0 0,-1 0 0,0 0 0,1 0 0,-2 4 0,3-5-28,1 0 1,-1 0 0,1 0 0,-1 0-1,1 0 1,0 0 0,0 0-1,0-1 1,0 1 0,0 0-1,0-1 1,1 1 0,-1-1-1,0 1 1,1-1 0,-1 1 0,1-1-1,0 0 1,-1 0 0,1 0-1,0 0 1,0 0 0,-1 0-1,1-1 1,0 1 0,3 0-1,4 2-28,-1-1 0,1 0 0,0 0-1,12 0 1,-6-3-52,-1-1-1,0 0 1,0 0-1,0-2 1,0 0-1,25-11 1,24-6-101,-26 11 166,-36 10 15,-1-1-1,0 1 1,1 0 0,-1 0 0,0 0 0,1 0-1,-1 0 1,0 0 0,1 0 0,-1 0 0,0 0-1,1 0 1,-1 0 0,0 0 0,1 0 0,-1 0 0,0 0-1,1 0 1,-1 0 0,0 0 0,1 0 0,-1 0-1,0 1 1,1-1 0,-1 0 0,0 0 0,0 0 0,1 1-1,-1-1 1,0 0 0,1 0 0,-1 1 0,0-1-1,0 0 1,0 1 0,1-1 0,-1 0 0,0 0 0,0 1-1,0-1 1,0 0 0,0 1 0,0-1 0,0 0-1,0 1 1,0-1 0,0 1 0,0-1 0,0 0-1,0 1 1,0-1 0,0 0 0,0 1 0,0-1 0,0 1-1,-4 13 53,-5 48 470,-4 118 1,13-169-508,0 0 0,0 1 1,2-1-1,-1 0 0,2 0 1,-1 0-1,2 0 0,-1 0 1,1 0-1,7 11 0,-10-22-78,0 0 0,1-1 0,-1 1 0,0-1 0,0 1 0,1-1 0,-1 1 0,0-1 0,0 0 0,0 1 0,0-1 0,0 0 0,0 0 0,0 0 0,0 0 0,0 0 0,0 0 0,1-2 0,18-19-1393,1-7-1024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1 5154,'-4'3'5332,"-23"19"-4045,14-6-1127,1 1-1,0 0 1,1 1-1,-10 23 1,0-2 16,-19 32 147,3 2-1,-50 145 0,76-180-235,1 1 0,1 0 0,3 1 0,1-1 0,2 1 0,1 0 0,3 1 0,5 39 0,-2-46-176,3 0-1,0 0 1,2-1-1,2 0 1,1-1-1,1 0 1,2-1-1,1 0 1,1-2-1,23 30 1,-33-49-236,1 0 0,0 0 1,1-1-1,0 0 0,0-1 0,1 1 0,0-2 1,1 0-1,0 0 0,0-1 0,0 0 1,0-1-1,1 0 0,22 6 0,-30-11-154,0 0 0,0 1 0,0-2 0,-1 1 0,1 0 0,0-1 0,0 0 0,6-2-1,-10 3 457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0 156 7748,'12'-22'925,"-8"14"-918,0-1 0,0 1 0,1 0 0,-1 1 0,2-1 0,-1 1 0,1 0 0,1 0 0,-1 1 0,1 0 0,0 0 0,0 0 0,1 1 0,-1 0 0,12-5 0,-11 6-63,0 1-1,0 0 1,0 0-1,0 1 1,0 0-1,1 1 0,-1 0 1,1 0-1,-1 0 1,1 1-1,-1 1 1,1-1-1,-1 1 1,14 4-1,-16-3 61,0 0 0,0 1 1,-1 0-1,1 0 0,-1 1 0,0 0 0,0-1 1,0 2-1,0-1 0,-1 0 0,1 1 0,-1 0 0,-1 0 1,1 0-1,-1 1 0,1-1 0,-1 1 0,-1 0 1,1 0-1,2 10 0,-3-5 103,1 0 0,-2 0 0,0 0 0,0 1 0,-1-1-1,0 1 1,-1-1 0,0 0 0,-1 0 0,0 1 0,0-1 0,-2-1 0,1 1 0,-1 0 0,-1-1 0,-6 11-1,6-12 42,0 0 1,0 0-1,-1-1 0,0 0 0,-1 0 0,0-1 0,0 1 0,0-1 0,-1-1 0,0 0 0,0 0 0,-1 0 0,0-1 0,0-1 0,0 1 0,0-1 0,-20 5 0,-10-3 391,27-4-382,44-4-957,-4 0 494,1 1 0,0 2 0,0 1 0,-1 1 0,1 2 1,-1 1-1,0 0 0,50 21 0,-75-26 301,-1 0-1,1 0 1,-1 0 0,0 0 0,1 0 0,-1 0 0,0 1 0,0-1 0,1 1-1,-1 0 1,0 0 0,-1-1 0,1 1 0,0 0 0,-1 1 0,1-1 0,-1 0-1,1 0 1,-1 1 0,0-1 0,0 0 0,0 1 0,0-1 0,-1 1-1,1 0 1,-1-1 0,1 1 0,-1-1 0,0 1 0,0 0 0,0-1 0,0 1-1,-1 0 1,1-1 0,-1 1 0,0-1 0,1 1 0,-3 3 0,0 1 129,-1-1 0,0 1 0,-1-1 0,1 1 0,-1-1 1,-1-1-1,1 1 0,-1-1 0,0 0 0,0 0 0,0-1 1,-7 5-1,-16 6 228,0-1 0,-1-1 0,0-2 0,-1-1 1,0-1-1,-1-2 0,-59 6 0,82-10-336,9-3-30,-1 0 0,1 1 0,-1-1 0,1 0 0,0 1 0,-1-1 0,1 0 0,-1 0-1,1 0 1,-1 0 0,1 1 0,-1-1 0,1 0 0,-1 0 0,1 0 0,-1 0 0,1 0 0,-1 0 0,1 0 0,-1 0-1,1 0 1,-1-1 0,1 1 0,-1 0 0,1 0 0,-1 0 0,1-1 0,-1 1 0,1 0 0,0 0 0,-1-1 0,1 1 0,-1 0-1,1-1 1,0 1 0,-1 0 0,1-1 0,0 1 0,-1-1 0,1 1 0,0 0 0,0-1 0,0 1 0,-1-1 0,1 1-1,0-1 1,0 1 0,0-1 0,0 1 0,0-1 0,0 1 0,0-1 0,0 1 0,0-1 0,0 1 0,0-1 0,0 1-1,0-1 1,0 1 0,0-1 0,1 1 0,-1-1 0,0 1 0,1-1 0,0-8-553,1 0 1,1 0-1,0 0 1,0 0-1,0 1 0,1-1 1,5-7-1,15-32-3816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6339,'10'-11'2995,"20"-5"-3476,-26 14 691,2-2-246,1 0 1,0 1-1,0 0 0,0 0 1,0 1-1,1 0 1,-1 0-1,0 1 0,1 0 1,-1 0-1,1 1 1,0 0-1,-1 0 0,1 0 1,-1 1-1,1 1 1,-1-1-1,0 1 0,1 0 1,-1 1-1,0 0 0,0 0 1,0 0-1,-1 1 1,10 6-1,-13-7 46,0 0-1,0 0 1,0 0 0,-1 0-1,1 0 1,-1 1 0,0-1-1,0 1 1,0 0-1,0 0 1,-1-1 0,0 1-1,1 0 1,-1 0 0,-1 0-1,1 0 1,0 9 0,-1 3 172,0 1 0,-1-1 1,-4 17-1,4-24-71,-10 42 405,-2 0 0,-3-1 1,-41 92-1,32-84-23,2 1 1,-15 66-1,34-110-426,2-1 0,-1 1 0,2 0-1,0 17 1,1-28-68,0 0 0,0-1 0,1 1 0,-1 0 1,1 0-1,0 0 0,0 0 0,1-1 0,-1 1 0,1 0 0,0-1 0,-1 1 0,2-1 1,-1 0-1,0 0 0,1 0 0,-1 0 0,1 0 0,0 0 0,5 3 0,-5-4-17,0 0-1,0 1 0,0-1 1,0-1-1,1 1 0,-1-1 1,1 1-1,-1-1 0,1 0 1,-1 0-1,1 0 0,0-1 1,-1 1-1,1-1 0,0 0 0,0 0 1,-1 0-1,1-1 0,0 1 1,-1-1-1,1 0 0,0 0 1,-1 0-1,7-4 0,9-6-337,-2-1 0,0-1 0,0 0 0,-1-1 0,18-21 0,-21 22-264,21-23-1901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 7972,'-18'54'1504,"6"21"-719,0-10-129,6-8-512,-3-6-144,0 0-288,6-10-993,-3-25-1120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6563,'2'0'1468,"6"2"-318,-11 0 242,-1-2-412,10 2-482,-8 0-359,0 1 0,0 0 0,1-1-1,-1 1 1,1 0 0,-1 0 0,1 0 0,0 0 0,1 0 0,-1 0 0,0 1 0,1-1 0,-1 4 0,-10 61-14,-9 200-74,8-62 56,12-207-104,0 1 0,0 0 0,0 0 0,-1 0 0,1 0 0,0 0 0,0 0 0,0-1 0,0 1 0,0 0 0,0 0 0,0 0 0,0 0 0,1 0 0,-1 0 0,0-1 0,0 1 0,0 0 0,0 0 0,0 0 0,0 0 0,0 0 0,0 0 0,0 0 0,0-1 0,0 1 0,0 0 0,0 0 0,1 0 0,-1 0 0,0 0 0,0 0 0,0 0 0,0 0 0,0 0 0,0 0 0,0 0 0,1 0 0,-1 0 0,0 0 0,0 0 0,0-1 0,0 1 0,0 0 0,0 0 0,1 0 0,-1-7-72,53 19-230,-40-12 252,1 1-1,-1-2 1,1 1 0,-1-2 0,1 0 0,-1-1-1,0 0 1,0-1 0,0 0 0,0-1 0,-1 0-1,18-11 1,10-3-16,-37 18 61,1-1 0,0 1 0,-1-1 0,1 1 0,-1-1 0,0 0 0,0 0 0,1-1 0,-1 1 0,2-4 0,16-15 39,20-24-323,-40 43 273,1 0 0,-1 0 0,0-1 0,1 1 0,-1 0 0,-1 0 0,1-1 0,0 1 0,0 0 0,-1-1-1,1 1 1,-1-1 0,0 1 0,0-1 0,0 1 0,0-1 0,0 1 0,0 0 0,-2-4 0,-8-26 133,9 30-74,12 49 306,-1 184-299,-6-182-37,17 86 0,-11-79-19,-8-50 185,-3-8-1124,-7-13-2358,-8 8-721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20 4450,'-4'-2'303,"1"-1"-1,-1 1 1,1 0 0,-1 0-1,0 1 1,0-1 0,0 1 0,0 0-1,0 0 1,0 0 0,0 1-1,0-1 1,0 1 0,0 0-1,0 0 1,0 0 0,0 1-1,0 0 1,-7 1 0,3 0-255,1 0 1,0 1-1,0-1 1,0 1-1,0 1 1,1-1-1,-1 1 1,1 0-1,0 1 1,-6 4-1,2 4 28,0 0 0,1 0 0,0 1 0,1 0 0,1 0 0,0 1 0,1 0 0,0 0 0,1 0 0,1 1-1,1 0 1,0 0 0,1 0 0,1 0 0,0 29 0,2-20-62,0 0 0,2 0-1,1 0 1,0-1 0,2 1 0,1-1-1,1 0 1,1-1 0,17 33 0,-22-49-15,-1-1 0,2 0 0,-1 0 0,0-1 1,1 1-1,0-1 0,0 0 0,1 0 0,-1-1 0,1 0 1,0 0-1,0 0 0,0-1 0,1 1 0,8 2 0,-10-5-4,1 0 0,-1 0-1,0-1 1,1 1 0,-1-1-1,1 0 1,-1-1 0,1 1-1,-1-1 1,0 0 0,0-1-1,1 1 1,-1-1 0,0 0-1,0 0 1,0-1 0,0 1-1,-1-1 1,1 0 0,7-7-1,5-5-5,-2 0-1,0 0 1,0-2-1,-2 0 1,17-27-1,-24 35 17,0-1-1,0 0 0,-1 0 1,-1 0-1,0-1 0,0 0 0,-1 0 1,-1 0-1,0 0 0,0 0 0,-1 0 1,0-15-1,-2 19 10,-1 0 0,1 0 0,-2-1 0,1 1 0,-1 0 0,0 1 0,0-1 0,-1 1 0,0-1 0,0 1 0,0 0 1,-1 0-1,0 1 0,0-1 0,-1 1 0,1 0 0,-1 1 0,0 0 0,-1-1 0,1 2 0,-1-1 0,1 1 0,-1 0 0,-8-2 0,-7-3-133,-2 1 0,1 2 0,-1 0 0,0 1 0,-47-1 0,14 5-1460,10-6-1127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1 8084,'0'0'816,"-6"10"-704,21-4 672,-9 5-63,-12 5-17,0 30 64,-3 8-63,-12 46-145,-24-14-240,12-2-160,-15 2-96,27-29-64,9-14-432,3-19-608,0 0-1441,-12-5-4515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38 134 2689,'-7'-6'4264,"7"6"-4116,-1-1 0,0 1 0,1 0 1,-1 0-1,0-1 0,1 1 0,-1 0 0,0 0 0,1 0 0,-1 0 0,0 0 0,1 0 0,-1 0 0,0 0 1,1 0-1,-1 0 0,0 1 0,1-1 0,-1 0 0,1 0 0,-1 0 0,0 1 0,1-1 0,-1 0 0,1 1 1,-2 0-1,-3 6 2143,5-10-1989,-6 4-278,4 0-21,5-5-3,9-24-20,-11 23 17,1 1 0,-1-1 0,1 1 0,0-1 0,0 1 0,0 0 0,1-1 0,-1 1 0,1 1 0,0-1 0,0 0 0,7-5 0,1 3-73,0 0 1,0 0-1,1 1 1,0 1-1,0 0 1,1 0-1,-1 2 1,1-1-1,-1 1 1,1 1-1,0 1 1,0-1-1,16 3 0,-10 0-59,0 1-1,0 0 0,0 1 0,-1 1 0,0 1 0,0 1 0,0 0 0,17 11 0,-29-14 135,-1 0 1,0 0-1,0 1 1,0-1 0,-1 1-1,1 0 1,-1 0-1,-1 1 1,1-1-1,-1 1 1,0 0-1,0 0 1,0 0-1,-1 0 1,0 1-1,0-1 1,-1 0-1,0 1 1,0-1 0,0 11-1,0-11 45,-1 0 1,0 0-1,-1 0 1,1 0-1,-1 0 0,0 0 1,-1 0-1,1-1 1,-1 1-1,0 0 0,-1-1 1,1 1-1,-1-1 0,0 0 1,-1 0-1,1 0 1,-1 0-1,0 0 0,0-1 1,-1 0-1,1 0 1,-6 4-1,1-2 61,0 0 0,0-1 0,0 0 0,-1-1 0,1 1 0,-1-2 0,0 0 0,0 0 0,-1-1 0,-15 2 0,25-4-134,2 1-30,1-1-1,-1 1 1,0-1 0,1 0-1,-1 0 1,1 0 0,-1 1 0,1-1-1,-1-1 1,0 1 0,1 0 0,-1 0-1,1 0 1,-1-1 0,0 1-1,1-1 1,-1 1 0,0-1 0,0 1-1,3-3 1,35-6-449,-22 10 436,0 0 0,-1 2 0,1 0 0,-1 0 0,0 2 0,0 0 1,0 0-1,-1 2 0,0 0 0,0 0 0,-1 2 0,1 0 0,-2 0 0,0 2 0,0-1 0,-1 2 0,0-1 0,0 2 1,-2-1-1,0 2 0,0-1 0,8 18 0,-9-16 65,-5-9-1,-1 0 0,1-1 0,-1 1 1,-1 0-1,1 0 0,-1 1 0,0-1 0,0 0 0,-1 1 0,1 10 1,-3-14 25,0-1 1,0 1-1,0-1 1,0 0 0,0 1-1,-1-1 1,1 0 0,-1 0-1,0 0 1,0 0 0,0 0-1,0-1 1,0 1 0,0 0-1,0-1 1,0 1 0,0-1-1,-1 0 1,1 0 0,-1 0-1,-3 1 1,-57 16 870,43-16-655,-1 0 0,0-2 1,0 0-1,1-1 1,-28-6-1,-27 0 142,-65-14 69,138 21-468,1-1-1,-1 1 1,0 0-1,0 0 0,1 0 1,-1 0-1,0 1 0,1-1 1,-1 0-1,0 1 1,1-1-1,-1 1 0,0 0 1,1-1-1,-1 1 0,1 0 1,-1 0-1,-1 1 1,5-1-180,-1-1 1,1 0 0,-1 0 0,1 0 0,-1 0-1,1 0 1,-1-1 0,1 1 0,-1 0-1,1-1 1,-1 1 0,0-1 0,1 1 0,-1-1-1,1 0 1,-1 1 0,0-1 0,0 0-1,1 0 1,1-2 0,20-14-3728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34 4914,'-5'-4'248,"0"1"0,0-1 0,0 1 0,-1 0 0,1 0-1,-1 1 1,1 0 0,-1 0 0,0 0 0,0 0 0,0 1 0,0 0-1,0 1 1,0-1 0,0 1 0,0 0 0,0 0 0,-1 1 0,1 0-1,0 0 1,0 0 0,1 1 0,-1 0 0,0 0 0,0 1 0,1-1 0,0 1-1,-9 6 1,8-5-224,-1 0-1,1 1 1,0 0-1,0 0 1,0 1-1,1 0 1,0 0-1,0 0 1,1 0-1,-1 1 1,1-1-1,1 1 1,-1 0-1,1 1 1,1-1 0,-1 0-1,1 1 1,0 0-1,1-1 1,0 1-1,0 0 1,1 13-1,2-3-31,1-1 1,1 1-1,0-1 0,2-1 1,0 1-1,10 20 0,56 86-17,-70-120 24,3 6-3,1-1 0,0 0-1,1 0 1,0 0 0,0-1-1,1 0 1,0 0 0,0-1 0,0 0-1,1-1 1,10 6 0,-13-9-6,0 1 0,0-1 0,0 0 0,1-1 0,-1 0 0,0 0 0,1 0 0,-1 0 0,0-1 0,1 0 0,-1-1 0,1 0 0,-1 0 0,0 0 0,0 0 0,1-1 0,-1 0 0,0-1 0,6-2 0,-2-1-6,0 0-1,0-1 0,0 0 1,-1-1-1,0 1 0,0-2 1,-1 1-1,0-1 0,-1-1 1,0 1-1,0-1 0,-1-1 1,0 1-1,-1-1 0,0 0 1,-1 0-1,0 0 0,-1-1 1,0 0-1,-1 1 1,2-20-1,-4 20 11,1 0 0,-1 0 0,-1-1 0,0 1-1,-1 0 1,0 0 0,0 1 0,-1-1 0,-1 0 0,0 1 0,0 0 0,-1 0 0,0 0 0,-1 0 0,0 1 0,0 0 0,-1 0 0,0 1-1,-1 0 1,0 0 0,0 1 0,-1-1 0,-12-7 0,17 13-54,0 0 0,0 0 0,0 0 0,0 0 0,0 0 0,-1 1 0,1 0 0,0 0 0,-1 0 0,1 1 0,0-1 0,-1 1 0,1 0 0,-1 0 0,1 1 0,-1-1 0,1 1 0,0 0 0,-1 0 0,1 1 0,0-1 0,0 1 0,0 0 0,0 0 0,0 0 0,0 1 0,1-1 0,-1 1 0,1 0 0,0 0 0,0 0 0,0 0 0,0 1 0,0-1 0,1 1 0,-1-1 0,1 1 0,0 0 0,0 0 0,0 0 0,1 1 0,0-1 0,-1 0 0,1 5 0,-7 39-2013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6371,'-6'19'2529,"6"-8"-1120,-9 18-385,-3 25-496,-3-2-287,12-7-177,-18 7-64,9-6-64,-18 8-385,3-11-1119,0-19-1922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3:2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58 5619,'-21'-24'3821,"19"21"-3776,1 1 0,-1 0 0,0-1 0,0 1 0,0 0 0,0 0 0,0 0 1,0 0-1,-1 1 0,1-1 0,0 1 0,-1-1 0,0 1 0,1 0 0,-1 0 0,0 0 0,0 0 0,1 0 0,-1 1 0,-3-1 0,-3 0 122,0 1 0,0 0 0,1 1 0,-1 0 0,0 0-1,1 1 1,-1 0 0,-12 4 0,16-4-98,1 0 1,-1 0-1,1 0 1,-1 0-1,1 1 0,0-1 1,0 1-1,0 0 0,0 1 1,1-1-1,-1 0 0,1 1 1,0 0-1,0 0 1,0 0-1,-3 7 0,5-10-64,1 1 0,0 0 0,0 0 0,0-1 0,1 1 0,-1 0 0,0 0 0,1-1 0,-1 1 0,1 0-1,-1 0 1,1-1 0,0 1 0,0-1 0,0 1 0,0-1 0,0 1 0,0-1 0,0 0 0,1 2 0,30 30-103,-26-28 87,7 7-41,1-1 0,1-1-1,23 12 1,-21-12-69,0 0 1,26 22-1,-38-27 83,-1-1-1,0 1 1,0 0 0,0 0 0,0 0-1,-1 0 1,0 1 0,0-1-1,0 1 1,-1 0 0,1 0 0,-2 0-1,1 0 1,-1 0 0,1 8-1,-1-11 63,-1 0 1,0 1-1,-1-1 0,1 1 0,-1-1 0,1 0 0,-1 1 1,0-1-1,-1 0 0,1 0 0,0 1 0,-1-1 0,0 0 1,1-1-1,-1 1 0,0 0 0,-1 0 0,1-1 0,0 1 1,-1-1-1,1 0 0,-1 0 0,0 0 0,0 0 0,0 0 0,0 0 1,0-1-1,0 0 0,-6 2 0,4 0 42,0-1 1,0 0-1,-1-1 1,1 1-1,-1-1 0,1 0 1,-1-1-1,1 1 0,-1-1 1,1 0-1,-1 0 0,0-1 1,1 0-1,-1 0 1,-5-2-1,3 1-202,0 1 1,1-1-1,-1 1 0,0 0 1,0 1-1,-9 0 0,10 0-963,-1 0-2017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10 5154,'0'0'38,"0"0"0,0 0-1,1 0 1,-1 0 0,0 0-1,0 0 1,0 0 0,0 0 0,1 0-1,-1 0 1,0 0 0,0-1-1,0 1 1,0 0 0,0 0-1,0 0 1,0 0 0,1 0-1,-1 0 1,0-1 0,0 1-1,0 0 1,0 0 0,0 0 0,0 0-1,0 0 1,0-1 0,0 1-1,0 0 1,0 0 0,0 0-1,0 0 1,0-1 0,0 1-1,0 0 1,0 0 0,0 0-1,0 0 1,0-1 0,0 1 0,0 0-1,0 0 1,0 0 0,0 0-1,0 0 1,-1-1 0,1 1-1,0 0 1,0 0 0,0 0-1,0 0 1,0 0 0,0 0 0,0-1-1,-1 1 1,1 0 0,0 0-1,0 0 1,0 0 0,0 0-1,-1 0 1,1 0 0,0 0-1,0 0 1,-8-3 1818,-14 75 898,-18 71-2629,28-88 21,3 1 0,2 0 0,3 1-1,2-1 1,8 79 0,-3-111-136,-1-3 3,1 0 0,9 33 0,-11-50-18,1 0 0,-1 0 0,1 0 0,-1 0 0,1 0 0,0-1 0,1 1 0,-1-1 0,1 1 0,0-1 0,-1 0 0,1 0 0,1 0 0,-1 0 1,0 0-1,1-1 0,-1 0 0,7 3 0,-6-4-12,0 0 0,1-1 1,-1 0-1,1 0 0,-1 0 1,0-1-1,1 1 0,-1-1 1,0 0-1,1 0 0,6-4 1,5 1-32,-5 1 7,-1-1 1,1 0-1,-1-1 1,0 0 0,0 0-1,0-1 1,-1 0 0,0-1-1,0 0 1,-1 0 0,0-1-1,0 0 1,-1-1-1,0 1 1,0-1 0,-1-1-1,0 1 1,-1-1 0,0 0-1,0-1 1,-1 1 0,4-17-1,-8 23 49,1-1 1,-1 1-1,-1 0 1,1 0-1,0 0 0,-1 0 1,0-1-1,0 1 0,0 0 1,0 0-1,-1 1 0,0-1 1,0 0-1,0 0 0,0 1 1,0-1-1,-1 1 0,1 0 1,-1 0-1,0 0 0,0 0 1,0 0-1,-4-2 0,5 3 8,0 1-1,0 0 1,-1 0 0,1-1-1,0 1 1,-1 1-1,1-1 1,0 0 0,-1 1-1,1-1 1,-1 1-1,1-1 1,-1 1-1,1 0 1,-1 0 0,1 0-1,-1 1 1,1-1-1,-1 1 1,-3 1 0,-43 18 56,42-17-83,0 1 0,1 0 0,-1 0-1,1 0 1,-1 1 0,1 0 0,1 0-1,-1 0 1,1 1 0,0 0 0,0 0-1,0 0 1,1 1 0,0 0-1,0-1 1,1 2 0,-5 13 0,1 9-2924,12-48-37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4706,'-5'11'4041,"5"-11"-4010,0 0 1,0 0-1,0 0 0,0 0 0,0-1 0,0 1 0,0 0 1,0 0-1,0 0 0,0 0 0,0 0 0,0 0 0,0-1 0,0 1 1,0 0-1,0 0 0,0 0 0,0 0 0,0 0 0,0 0 0,0 0 1,0 0-1,0-1 0,0 1 0,0 0 0,0 0 0,-1 0 1,1 0-1,0 0 0,0 0 0,0 0 0,0 0 0,0 0 0,0 0 1,0 0-1,0 0 0,-1 0 0,1 0 0,0-1 0,0 1 1,0 0-1,0 0 0,0 0 0,0 0 0,-1 0 0,1 0 0,0 0 1,0 1-1,0-1 0,0 0 0,0 0 0,0 0 0,0 0 0,-1 0 1,1 0-1,0 0 0,0 0 0,0 0 0,0 0 0,0 0 1,-1-5-38,0 7 238,2 3 1289,-5-2-1247,-2 20 234,8 32-367,-1-31-103,0 0 0,-4 28 1,-4 12 24,-3 10 103,1 149 0,13-203-39,6-17-99,-6-3-47,0 0-7,28 0-111,0-1-1,0-1 0,52-12 0,-40 8 136,-35 5 2,0 0 1,-1 0-1,1-1 1,13-4-1,-6 0-14,-13 5-9,0 1 0,0-1-1,0 0 1,0 0 0,0 0-1,0 0 1,0-1 0,0 1 0,-1-1-1,1 1 1,-1-1 0,1 0 0,-1 0-1,0 0 1,1-1 0,-1 1 0,0-1-1,-1 1 1,1-1 0,0 1 0,-1-1-1,1 0 1,-1 0 0,0 0-1,0 0 1,0 0 0,0 0 0,-1 0-1,1-5 1,4-13 75,-4 19-48,0-1 0,0 0 0,-1 1 0,1-1 0,-1 0 0,1 0 0,-1 0 0,0 0 0,0 1 0,-1-5 0,0-38 10,1 35-13,0 0 0,0 0 0,-1 0 0,-3-17 0,4 26 16,-1-1 1,1 1-1,-1-1 1,0 1-1,1-1 1,-1 1-1,0 0 1,0-1-1,0 1 1,0 0-1,0 0 1,0 0-1,0 0 1,-1 0-1,1 0 1,-3-2-1,4 3-9,0 0-1,0-1 0,-1 1 0,1 0 1,0 0-1,0 0 0,-1 0 0,1-1 0,0 1 1,-1 0-1,1 0 0,0 0 0,-1 0 1,1 0-1,0 0 0,0 0 0,-1 0 1,1 0-1,0 0 0,-1 0 0,1 0 1,0 0-1,-1 0 0,1 0 0,0 0 0,-1 0 1,1 0-1,0 0 0,-1 1 0,1-1 1,0 0-1,-1 0 0,1 0 0,0 1 1,0-1-1,-1 0 0,1 0 0,0 0 1,0 1-1,-17 181 460,16-102-439,4 0 1,3 0 0,17 80-1,-23-161-48,0 1 0,0 0 0,0 0 0,0 0 0,0 0 0,0 0 0,0 0 0,0 0 0,0-1 0,0 1 0,0 0 0,0 0 0,0 0 0,0 0 0,0 0 0,1 0 0,-1 0 0,0 0 0,0 0 0,0 0 0,0 0 0,0 0 0,0-1 0,0 1 0,1 0 0,-1 0 0,0 0 0,0 0 0,0 0-1,0 0 1,0 0 0,0 0 0,0 0 0,1 0 0,-1 0 0,0 0 0,0 0 0,0 0 0,0 0 0,0 1 0,0-1 0,0 0 0,1 0 0,-1 0 0,0 0 0,0 0 0,0 0 0,0 0 0,0 0 0,0 0 0,0 0 0,0 0 0,0 0 0,0 1 0,1-1 0,-1 0 0,0 0 0,0 0 0,0 0 0,0 0 0,0 0-1,0 1 1,9-23-2634,-2-5-761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0 5875,'9'5'358,"-1"0"1,0 0 0,0 1 0,-1 0-1,0 1 1,0 0 0,0 0-1,-1 0 1,0 1 0,0 0 0,7 15-1,0 1 40,-1 1 0,16 47 0,-5 9-226,-4 1-1,-4 0 1,-3 1-1,-4 1 1,-3 0-1,-4 0 1,-4 0 0,-3 0-1,-18 84 1,12-109-151,-2-1 0,-3 0 1,-2-1-1,-31 62 0,44-106-136,0 0 0,0-1 0,-1 0 1,-1 0-1,0-1 0,-1 0 0,0 0 0,-1-1 0,0-1 0,-17 15 0,20-21-247,1 0 0,-1 0 0,0-1 0,0 0-1,0 0 1,-9 1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 2929,'0'-6'6099,"-3"6"-5186,3 6-289,9-4-48,-12-2 0,3 3-31,6 2-177,-6-2-64,0 2-144,-6-2-128,6 16-32,-3 24-304,3 6-288,-3-3-465,15 0-672,-12-9-704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193 140 4146,'6'-36'3552,"17"-19"-3193,-8 21 41,-11 19 540,-10 21 775,-15 43 144,-25 91-1554,-34 119-234,47-91-40,-17 269 0,45-375 1,8 124 0,-1-161-34,2 0-1,0-1 0,2 1 0,1-1 1,0 0-1,2-1 0,20 39 0,-25-54-130,1 0 0,0-1 0,0 0 0,0 0 0,1 0 0,0-1 0,0 0 0,1 0 0,-1 0 0,1-1 0,1 0 0,-1 0 0,1-1 0,0 0 0,0 0 0,0-1 0,0 0 0,0 0 0,1-1 0,15 2 0,0-7-2569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143 102 6579,'-24'-13'3702,"24"12"-3621,0 1 0,0 0 1,0-1-1,0 1 0,0-1 0,0 1 0,1-1 1,-1 1-1,0 0 0,0-1 0,0 1 1,1-1-1,-1 1 0,0 0 0,0-1 1,1 1-1,-1 0 0,0-1 0,1 1 0,-1 0 1,0-1-1,1 1 0,-1 0 0,0 0 1,1 0-1,-1-1 0,1 1 0,-1 0 1,1 0-1,24-21-479,-20 14 370,1 2 0,-1-1-1,1 0 1,0 1-1,1 0 1,-1 1 0,1 0-1,0 0 1,0 0 0,9-3-1,-15 7 25,-1 0 0,1 0-1,-1 0 1,1 0 0,-1 0-1,1 0 1,0 0 0,-1 0 0,1 0-1,-1 0 1,1 0 0,-1 0-1,1 0 1,0 1 0,-1-1 0,1 0-1,-1 0 1,1 1 0,-1-1-1,1 0 1,-1 1 0,0-1 0,1 1-1,-1-1 1,1 0 0,-1 1-1,0-1 1,1 1 0,-1-1 0,0 1-1,1-1 1,-1 1 0,0-1-1,0 2 1,6 26-21,-3-9 128,1-2-56,0-1-1,-1 1 1,-1 0-1,0 1 1,-2-1-1,0 0 1,0 0-1,-2 0 1,0 0-1,-1 0 1,-6 17-1,6-23 21,-1 0 0,-1 0 0,0 0 0,0-1 0,-1 0 0,-1 0 0,1-1 0,-2 0 0,1 0 0,-1 0 0,0-1 0,-1 0 0,0-1 0,0 0 0,-1 0 0,0-1 0,-19 9 0,19-10 31,-30 13 107,39-17-188,-1 0 0,1 0 0,-1-1-1,1 1 1,0-1 0,-1 1 0,1-1 0,-1 1 0,0-1 0,1 0 0,-1 0 0,1 0 0,-1 0-1,1 0 1,-1 0 0,1 0 0,-1-1 0,-1 1 0,77 2-729,-25 9 475,-1 3 0,-1 2 0,0 2 1,-1 1-1,45 28 0,-84-43 182,-2-2-8,-1 0 0,1 0-1,-1 1 1,0-1 0,0 1-1,0 0 1,-1 0 0,1 1-1,4 5 1,-7-8 67,-1 1 0,1-1 0,-1 1 0,0-1 0,1 1 0,-1-1 0,0 1 0,0-1-1,0 1 1,0-1 0,0 1 0,0-1 0,0 1 0,-1-1 0,1 1 0,0-1 0,-1 1 0,1-1 0,-1 0 0,0 1 0,0-1 0,1 0 0,-1 1 0,0-1 0,0 0 0,0 0 0,0 0 0,0 0 0,0 0 0,-1 0 0,1 0-1,0 0 1,0 0 0,-1 0 0,-1 0 0,-30 22 307,-1-2 0,-1-1 0,-1-2 0,0-1-1,-2-2 1,0-1 0,-45 9 0,72-21-262,0 0 0,0 0 0,0-2 0,-13 1 0,20-1-53,1 0 0,-1-1 0,1 1 0,-1-1 0,1 0 0,-1 0 0,1 0 0,0 0 0,-1 0-1,1-1 1,0 1 0,0-1 0,0 0 0,0 0 0,0 0 0,-3-4 0,9 1-496,2 0 1,-1 0-1,0 1 1,1 0-1,0 0 1,0 0-1,0 0 1,7-3-1,28-8-1981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68 4514,'-6'0'5269,"6"4"-4445,0-19-773,0 12-62,1 1 0,-1-1 0,0 1 0,1-1 0,-1 1 0,1-1 1,0 1-1,0-1 0,0 1 0,0-1 0,1 1 0,-1 0 0,1 0 0,-1 0 0,1 0 0,0 0 0,-1 0 0,1 0 0,0 0 0,0 1 0,4-3 0,-3 3-8,0 0-1,1 0 1,-1 0-1,0 0 1,1 1-1,-1-1 1,1 1 0,-1 0-1,1 0 1,-1 0-1,1 1 1,-1-1-1,1 1 1,3 1 0,6 2 9,1 1 1,-1 1-1,0 0 1,-1 0-1,0 2 1,0-1-1,13 12 1,-17-12 18,0 0 1,-1 0 0,0 0-1,-1 1 1,1 0-1,-1 1 1,-1-1-1,0 1 1,0 0-1,-1 0 1,0 1 0,0 0-1,-1-1 1,0 1-1,-1 0 1,0 0-1,-1 0 1,0 1-1,-1 14 1,-1-8 42,-1 0-1,-1 0 1,0-1 0,-2 0-1,1 0 1,-2 0 0,0 0-1,-1-1 1,-1 0 0,0 0-1,-13 16 1,-18 22 723,-88 92 0,127-145-771,0 1 0,0-1 0,0 1 0,0-1-1,1 1 1,-1-1 0,0 1 0,0-1 0,0 1 0,1-1 0,-1 1 0,0-1 0,0 1 0,1-1-1,-1 0 1,0 1 0,1-1 0,-1 0 0,0 1 0,1-1 0,-1 0 0,1 1 0,-1-1-1,1 0 1,-1 0 0,1 1 0,-1-1 0,1 0 0,-1 0 0,0 0 0,2 0 0,32 16-70,-21-11 27,1 0-1,0-1 1,22 3-1,3-4-128,8 1-182,0-2 0,0-2 0,56-8 0,-79 1-2374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1 6115,'-3'8'2417,"9"-14"-1857,-9 17 945,12-8-657,-9 8-255,-3-3-369,3 19-48,-6 24-128,-24 16 16,-12 1-64,-9 13-176,-12 11-593,-9-25-1776,3-21-4050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8980,'-3'2'2443,"7"7"-2042,-7 31 824,-10 54-1,-5 63-1381,7 87 381,8-229-152,4-23 160,35 8-337,-2 1-86,65-6-1,-92 4 133,-5 1 46,-1 0 0,1 0 1,-1 0-1,0 0 0,1 0 0,-1 0 1,1 0-1,-1-1 0,0 1 1,1 0-1,-1-1 0,0 1 0,1-1 1,-1 0-1,0 1 0,0-1 1,0 0-1,1 0 0,-1 0 0,0 0 1,1-1-1,10-49-134,-11 34 126,1 1 0,0 0-1,8-24 1,3-23-35,-12 36 160,1 32-86,-1 1 1,0-1-1,0 0 1,-1 1-1,0-1 0,0 1 1,0 7-1,0-8-16,-4 281 102,4-284-132,-1 6-91,1-1 0,0 1 0,1-1 0,-1 1 0,2 0 0,-1-1 0,1 1 0,4 10 0,-3-13-1514,-12 0-1661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 7491,'-9'29'929,"0"17"-273,-3-2 337,0 23-609,-12-10-320,3-9-64,3-13-224,-9-16-705,-9-22-1952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3:29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4162,'3'-4'3586,"-3"4"-3423,0 0 0,0-1 0,0 1 0,1 0 0,-1 0 0,0 0 0,0 0 0,0 0 0,1 0 0,-1 0 0,0 0 0,0 0 0,1 0 0,-1 0 0,0 0 0,0 0 0,0 0 0,1 0 0,1 1 758,-7 0 146,17 61-862,24 217-40,-13-115-27,44 241 365,-54-354-463,-8-31 60,0 0 0,-1 0 0,3 37 0,-3-63 60,-4 6-161,0 0-1,1 0 1,-1 0-1,0 0 1,0 0-1,0-1 1,0 1-1,1 0 1,-1 0-1,0 0 1,0 0 0,0 0-1,0 0 1,0-1-1,0 1 1,1 0-1,-1 0 1,0 0-1,0 0 1,0-1-1,0 1 1,0 0-1,0 0 1,0 0-1,0-1 1,0 1-1,0 0 1,0 0-1,0 0 1,0-1-1,0 1 1,0 0-1,0 0 1,0 0-1,0 0 1,0-1-1,0 1 1,0 0-1,0 0 1,0 0 0,-1-1-1,1 1 1,0 0-1,0 0 1,0 0-1,0 0 1,-2-7-229,2 7 206,0-1-1,0 1 1,0-1 0,0 1-1,0-1 1,0 1 0,0-1 0,0 1-1,0-1 1,0 1 0,0 0-1,-1-1 1,1 1 0,0-1 0,0 1-1,0-1 1,-1 1 0,1 0-1,0-1 1,-1 1 0,1 0 0,0-1-1,-1 1 1,1 0 0,0-1-1,-1 1 1,1 0 0,0 0 0,-1-1-1,1 1 1,-1 0 0,1 0-1,-1 0 1,1 0 0,-1-1 0,1 1-1,-1 0 1,-13-1-1489,8 1-1424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39 8164,'-13'-7'3018,"36"0"-2789,-10 2-296,-1 1 1,1 0 0,1 1 0,-1 0-1,0 1 1,1 0 0,-1 1 0,1 1 0,-1 0-1,26 4 1,-34-2 39,-1 0 0,0 0 0,0 1 1,0 0-1,-1 0 0,1 0 0,-1 0 0,1 1 0,-1-1 0,0 1 0,-1 0 0,1 0 0,0 0 0,-1 0 0,0 0 0,0 1 0,0-1 1,1 10-1,2-1 30,-2 1 1,0-1-1,-1 1 1,2 25 0,-4-33 21,0 0 1,-1-1-1,1 1 1,-1 0-1,-1 0 1,1-1-1,-1 1 1,0-1-1,0 1 1,0-1-1,-1 0 1,0 0-1,0 0 1,0 0-1,-1 0 1,1-1-1,-9 9 1,-1-4 196,1 1 0,-2-2 0,1 1 1,-27 10-1,20-9 22,2-5-63,6-1 175,27-3-349,7 1-231,-1 0 0,35 9 0,6 1-115,-45-9 187,0 0-1,-1 1 1,1 1 0,17 9 0,-25-11 45,-1 1 0,0 0 1,-1 1-1,1-1 1,-1 2-1,0-1 0,0 1 1,-1 0-1,11 13 0,-15-16 113,0 1 0,0 0 0,0 0-1,-1 0 1,0 0 0,0 1 0,0-1-1,0 0 1,-1 0 0,1 1-1,-1-1 1,0 0 0,-1 1 0,1-1-1,-1 0 1,0 1 0,0-1 0,0 0-1,0 0 1,-1 0 0,0 0 0,1 0-1,-1 0 1,-1-1 0,1 1-1,-5 5 1,2-2 61,0-1 0,0 0-1,0 0 1,0-1 0,-1 1-1,0-1 1,0-1 0,-1 1-1,1-1 1,-1 0 0,0 0 0,0-1-1,0 0 1,-12 3 0,-7-2 31,0-1 0,0-1-1,-1-1 1,1-1 0,-1-2 0,-50-9 0,74 11-114,1-1 0,0 1 0,-1-1-1,1 0 1,-1 0 0,1 0 0,0 0-1,0 0 1,-1 0 0,1 0 0,0-1-1,0 1 1,-2-3 0,4 3-45,-1 0 1,1 0 0,-1 0-1,1 0 1,-1 0-1,1 0 1,0-1-1,-1 1 1,1 0-1,0 0 1,0 0 0,0-1-1,0 1 1,0 0-1,0 0 1,1-1-1,-1 1 1,0 0-1,0 0 1,1 0-1,-1 0 1,1-1 0,-1 1-1,1 0 1,0 0-1,0-1 1,16-24-2395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8868,'-3'19'1057,"6"10"-401,-6 6 288,3 22-544,-9 5-303,3-13-81,-9 2-16,12-21-113,-3-14-607,12-19-1505,-9-16-3073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0 321 2673,'18'-9'7363,"5"-20"-8094,-15 19 1142,6-10-486,-1-1 0,0-1 0,-2 0-1,0 0 1,-2-1 0,0 0-1,-2-1 1,5-26 0,2 12 436,-9 31 387,-3 20-51,-3-9-671,1 0-1,0 0 1,0 0-1,1 0 1,-1 0 0,1 0-1,0-1 1,0 1-1,0 0 1,3 6 0,6 19 17,12 135 83,2 24-99,9 40 13,-27-215 17,-5-13-96,-1 0 1,1 0-1,-1 0 0,0 0 1,1 0-1,-1 0 1,0 0-1,1 0 0,-1 0 1,0 0-1,1 0 1,-1 0-1,0 0 0,1 0 1,-1-1-1,0 1 1,1 0-1,-1 0 0,0 0 1,1-1-1,-1 1 1,0 0-1,0 0 1,1-1-1,-1 1 0,0 0 1,0 0-1,1-1 1,-1 1-1,0 0 0,0-1 1,0 1-1,0 0 1,0-1-1,1 1 0,-1 0 1,0-1-1,0 1 1,0 0-1,0-1 0,0 1 1,0-1-1,0 1 1,0 0-1,0-1 0,5-24-2146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8212,'0'-2'14,"0"0"1,0 0 0,0 1 0,0-1-1,0 0 1,0 0 0,0 0-1,1 1 1,-1-1 0,1 0 0,-1 0-1,1 1 1,0-1 0,0 0 0,0 1-1,0-1 1,0 1 0,0-1-1,0 1 1,0 0 0,0-1 0,1 1-1,-1 0 1,1 0 0,-1 0-1,1 0 1,-1 0 0,3-1 0,3-3-45,1 0 0,-1 0 0,1 1 0,15-7 0,-20 10 17,0 0 0,0 0 1,0 1-1,0-1 0,0 1 0,0-1 0,0 1 0,0 0 0,0 0 1,0 0-1,0 1 0,0-1 0,0 1 0,0-1 0,0 1 0,0 0 1,-1 0-1,1 1 0,0-1 0,-1 0 0,1 1 0,0 0 0,-1-1 1,0 1-1,1 0 0,-1 0 0,0 0 0,0 1 0,0-1 0,0 1 0,-1-1 1,1 1-1,-1-1 0,1 1 0,-1 0 0,0 0 0,0-1 0,1 7 1,1 3 115,0 1 1,-1 0 0,0 0-1,-1 0 1,0 1 0,-1-1 0,-2 18-1,-30 124 469,23-123-177,1 0 0,2 1 0,1 0 1,1 0-1,2 46 0,3-74-380,-1 0 0,1 1 1,1-1-1,-1 0 0,1 0 0,0 0 0,0 0 1,0-1-1,1 1 0,0-1 0,0 1 0,0-1 0,0 0 1,1 0-1,-1 0 0,1 0 0,0-1 0,0 0 1,0 0-1,1 0 0,-1 0 0,1 0 0,0-1 1,0 0-1,0 0 0,0 0 0,0-1 0,0 0 1,0 0-1,0 0 0,1 0 0,6-1 0,-7 0-174,0 0-1,0-1 0,0 1 0,0-1 1,0 0-1,0-1 0,0 1 1,0-1-1,0 0 0,-1 0 0,1-1 1,-1 1-1,1-1 0,-1 0 1,0 0-1,0 0 0,-1-1 0,1 1 1,0-1-1,-1 0 0,0 0 1,4-8-1,6-13-2425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292 117 6275,'-7'-11'432,"0"1"0,0 0 0,-1 0 0,0 1 0,-1 0 0,0 1-1,-12-9 1,15 13-365,0 0 0,0 0-1,0 1 1,-1 0 0,1 0-1,-1 0 1,0 1 0,1 0-1,-1 1 1,0-1 0,0 1-1,0 0 1,-11 1 0,14 1-49,-1 1 1,0-1 0,1 1-1,-1 0 1,1 1 0,0-1-1,0 1 1,0-1 0,0 1-1,0 1 1,0-1 0,1 0-1,0 1 1,0 0 0,-4 4-1,0 1 52,3-5-48,0 1 0,0-1 1,1 1-1,0 0 1,-1 0-1,2 0 0,-1 1 1,1-1-1,0 1 1,0-1-1,0 1 0,1 0 1,0 0-1,0 0 1,0 9-1,1-10-36,1-1-1,-1 1 1,1-1-1,0 1 1,0-1 0,0 0-1,1 1 1,0-1-1,0 0 1,0 0 0,0 0-1,0 0 1,1 0-1,0-1 1,0 1 0,0-1-1,0 0 1,0 1 0,1-2-1,4 5 1,39 29-241,-37-27 204,0-1 0,0 0 0,1 0-1,0-1 1,1-1 0,-1 0 0,1 0 0,16 4 0,121 40-197,-145-49 196,0 0 0,-1 0 1,1 1-1,0 0 1,0-1-1,-1 1 0,1 1 1,-1-1-1,1 1 1,-1-1-1,0 1 0,0 0 1,0 0-1,-1 0 0,1 0 1,-1 1-1,0-1 1,0 1-1,0 0 0,0-1 1,0 1-1,-1 0 1,0 0-1,1 0 0,-1 6 1,3 9 26,-2 1 0,-1-1 0,0 1 0,-3 21 0,1-24-16,1-10 43,-1 0 0,0 0-1,-1 0 1,1 0 0,-1 0-1,-1-1 1,1 1 0,-1-1-1,-4 7 1,6-11 9,0 1-1,-1-1 1,1 0-1,0 0 1,-1-1-1,0 1 1,1 0 0,-1 0-1,0-1 1,0 1-1,0-1 1,0 0-1,0 0 1,0 1 0,0-1-1,-1 0 1,1-1-1,0 1 1,-1 0-1,1-1 1,0 1-1,-1-1 1,1 0 0,-1 0-1,1 0 1,-1 0-1,1 0 1,0 0-1,-1-1 1,1 1 0,-4-2-1,-8-3 106,1-1 0,-1 0 0,1-1 0,0-1 0,1 0 0,0-1 0,0 0 0,1-1 0,0 0 0,1 0 0,0-1 0,-16-23 0,22 28-95,0 0 0,1 0 0,0 0 0,0-1 0,0 1 0,1 0 0,0-1 0,0 0 0,0 0 0,1 1 0,0-1 0,1 0 1,-1 0-1,1 0 0,0 0 0,1 0 0,0 0 0,0 0 0,1 0 0,-1 1 0,1-1 0,1 0 0,-1 1 0,1 0 0,1 0 0,-1 0 1,1 0-1,0 0 0,7-7 0,69-63-459,-74 69 370,0 1-319,0 0 1,-1 0-1,0-1 0,-1 1 1,1-1-1,6-14 1,3-6-3064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8548,'3'24'864,"15"19"-624,0 22 769,11 19-417,-5 29-336,6 27-32,-6 17-80,-9 5 305,3-22-289,-9-16-112,-6-11-16,-3-7-32,-21-31-577,-6-24-1391,-36-10-4051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1 8468,'3'0'2977,"0"3"-1408,3 2-1217,-6-2-176,0-1 32,0 4 0,-15 21-16,-12 24-144,-12 17-31,-3-4-34,-3 17-319,-6-8-528,0 0-625,6-19-2721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0 417 7716,'33'-42'1133,"41"-69"1,53-75-1166,-121 178 32,1 0 0,1 1-1,-1-1 1,10-5 0,-7 4 4,3-9-17,-13 17 13,0 1 0,1 0 0,-1-1 0,0 1 0,0 0 0,0 0 0,0-1 0,1 1 0,-1 0 0,0-1 0,0 1 0,1 0 0,-1 0 0,0-1 0,1 1 0,-1 0 0,0 0 0,0 0 0,1 0 0,-1-1 0,0 1 0,1 0 0,-1 0 0,0 0 0,1 0 0,-1 0 0,1 0 0,-1 0 0,0 0 0,1 0 0,-1 0 0,0 0 0,1 0 0,-1 0 0,0 0 0,1 0 0,-1 0 0,0 1 0,1-1 0,1 2 14,0 0 1,0 0-1,0 0 1,0 0 0,-1 1-1,1-1 1,-1 1-1,0-1 1,0 1 0,0-1-1,0 1 1,0 0-1,0-1 1,-1 1 0,1 0-1,-1 0 1,0 4-1,8 67 449,-17 153 82,6-190-495,-25 171 105,16-137-115,-25 106-85,21-144-2335,24-44-1513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53 7684,'44'-5'1239,"0"-1"1,61-17 0,-64 15-1151,1 3 1,0 1-1,76 3 1,-69 1 221,-44-1 68,-5 1-378,0 0-1,0 0 1,0 1-1,0-1 1,-1 0-1,1 0 1,0 0-1,0 0 1,0 0-1,0 0 1,0 0-1,0 1 1,0-1-1,0 0 1,-1 0-1,1 0 1,0 0-1,0 0 1,0 0-1,0 1 1,0-1-1,0 0 1,0 0-1,0 0 1,0 0-1,0 1 1,0-1-1,0 0 1,0 0 0,0 0-1,0 0 1,0 0-1,0 1 1,0-1-1,0 0 1,0 0-1,0 0 1,0 0-1,1 0 1,-1 1-1,0-1 1,0 0-1,0 0 1,0 0-1,0 0 1,0 0-1,0 0 1,0 1-1,1-1 1,-1 0-1,0 0 1,0 0-1,0 0 1,0 0-1,0 0 1,1 0 0,-1 0-1,0 0 1,0 0-1,0 0 1,0 0-1,1 0 1,-1 0-1,0 0 1,0 0-1,0 0 1,-11-1 65,-1 1 0,0 0 0,0 1 0,1 0 0,-14 3 1,-12 1 61,-82 8 140,66-6-45,-57 0-1,109-7-215,0 1 0,0-1 1,0 0-1,0 0 0,-1 0 1,1 1-1,0-1 1,0 0-1,0 1 0,0-1 1,0 1-1,0-1 0,0 1 1,0 0-1,1-1 1,-1 1-1,0 0 0,0-1 1,0 1-1,1 0 0,-1 0 1,0 0-1,1 0 0,-1 0 1,1 0-1,-1 0 1,1 0-1,-1 0 0,1 0 1,0 0-1,0 0 0,-1 0 1,1 0-1,0 2 1,1 48-5,1-23 5,-13 157 83,10-189-29,1 3-77,-1-1 0,1 0 0,-1 1 0,1-1-1,0 0 1,-1 0 0,1 1 0,0-1 0,0 0 0,0 0 0,1 0 0,-1 1 0,0-1 0,1 0 0,-1 1 0,1-1 0,0 0 0,-1 1 0,1-1 0,0 0 0,0 1 0,0-1 0,0 1 0,0 0 0,0-1 0,3-1 0,1-1-17,1 0 0,-1 0 0,1 1 1,-1-1-1,1 2 0,0-1 0,1 1 0,-1-1 1,0 2-1,1-1 0,-1 1 0,0 0 1,1 0-1,0 1 0,-1-1 0,1 2 1,9 0-1,10 3-39,-1 1 0,1 1 1,26 11-1,-45-15 69,0 1 0,-1 0 0,0 0 1,0 1-1,-1-1 0,1 1 0,-1 1 0,0-1 0,0 1 0,0 0 0,0 0 1,-1 0-1,0 0 0,0 1 0,3 7 0,4 6 18,-1 1-1,-2 0 1,8 23 0,-15-39-1,1 1-1,-1 0 1,0 0-1,0 0 1,-1 0 0,1 0-1,-1 0 1,0 0-1,-1 0 1,1 0 0,-1 0-1,0-1 1,0 1-1,0 0 1,-1 0 0,0-1-1,0 1 1,0-1-1,0 1 1,-1-1 0,0 0-1,0 0 1,0 0-1,0 0 1,-7 6 0,-6 2 142,0 0 1,0 0 0,-1-2-1,-36 17 1,42-22-123,-32 17 248,-81 27 1,109-45-257,1 0 1,-1 0 0,0-2-1,1 0 1,-1 0 0,0-2-1,0 1 1,0-2 0,-29-4-1,42 4-68,0 1 0,0 0 0,0-1 0,0 1 0,0-1 0,0 0 0,0 0 1,1 1-1,-1-1 0,0 0 0,1 0 0,-1-1 0,1 1 0,-1 0 0,1-1 0,-1 1 0,1 0 0,0-1 0,0 0 0,-1 1 0,1-1 0,0 0 0,-1-3 0,2 3-54,0-1 0,-1 0-1,1 1 1,1-1 0,-1 0-1,0 0 1,1 1 0,-1-1 0,1 1-1,0-1 1,0 0 0,0 1 0,0-1-1,3-3 1,1-3-446,1 0 0,1 0 0,-1 1 1,1 0-1,1 0 0,0 1 0,8-6 0,26-11-3442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91 4946,'-2'0'329,"1"-1"-1,-1 1 0,0 0 1,1-1-1,-1 1 0,1-1 1,-1 1-1,1-1 0,-1 0 1,1 1-1,0-1 1,-1 0-1,-1-2 0,2 3-290,1-1 0,-1 0-1,0 1 1,0-1-1,1 0 1,-1 1 0,0-1-1,1 0 1,-1 0 0,1 0-1,-1 0 1,1 0 0,-1 0-1,1 0 1,0 0-1,-1 0 1,1 0 0,0 0-1,0 0 1,0 0 0,0 0-1,0 0 1,0 0 0,0 0-1,0 0 1,0 0 0,0 0-1,1 0 1,-1 0-1,0 0 1,1 0 0,-1 0-1,1 0 1,-1 1 0,2-3-1,0-1-60,1 1-1,0-1 1,0 1-1,0 0 1,0 0-1,0 0 1,1 0-1,-1 1 1,1-1 0,0 1-1,-1 0 1,1 0-1,0 0 1,1 1-1,-1-1 1,0 1-1,0 0 1,1 0-1,-1 0 1,0 1-1,1 0 1,-1 0-1,1 0 1,-1 0-1,0 0 1,1 1-1,-1 0 1,0 0-1,1 0 1,-1 1 0,0-1-1,0 1 1,0 0-1,0 0 1,0 1-1,-1-1 1,1 1-1,-1-1 1,4 5-1,0 0 57,-1 1 1,1 0-1,-2 0 0,1 0 0,-1 1 1,0 0-1,-1 0 0,0 0 0,-1 0 1,0 1-1,0 0 0,-1-1 0,0 1 0,-1 0 1,0 0-1,0 0 0,-1 0 0,0 0 1,-1 0-1,0 0 0,-1 0 0,-4 15 1,4-16 57,0-1 1,-1 1-1,0-1 1,0 0-1,-1 0 1,0 0 0,0 0-1,-1 0 1,0-1-1,-1 0 1,1 0-1,-1-1 1,0 1 0,-1-1-1,0 0 1,0-1-1,0 0 1,0 0 0,-1 0-1,0-1 1,0 0-1,0-1 1,-1 0-1,1 0 1,-12 2 0,19-5-94,1 0 1,-1 1-1,1-1 1,-1 0-1,1 0 1,0 1-1,-1-1 1,1 0-1,-1 0 1,0 0-1,1 0 1,-1 0-1,1 0 1,-1 0-1,1 0 1,-1 0-1,1 0 1,-1 0-1,1 0 1,-1 0-1,1 0 1,-1 0-1,1 0 1,-1-1-1,1 1 1,-1 0-1,1 0 1,-1-1-1,1 1 1,0 0-1,-1-1 1,1 1-1,-1 0 1,1-1-1,0 1 1,-1-1-1,1 1 1,0 0-1,0-1 1,-1 1-1,1-1 1,0 1-1,0-1 1,0 1-1,0-1 1,-1 1-1,1-1 1,0 1-1,0-2 1,5 2-87,0-1-1,-1 1 1,1 0-1,0 0 1,-1 1-1,1-1 1,0 1-1,-1 0 1,1 0 0,5 2-1,72 20-323,-55-15 177,-16-5-43,1 0 1,-1 1 0,0 0-1,0 1 1,0 0 0,10 7-1,-20-10 302,0 0 0,0-1 0,0 1-1,0 0 1,0 0 0,0 0 0,-1 0 0,1 0-1,0 0 1,-1 0 0,0 0 0,1 0 0,-1 0-1,0 0 1,0 0 0,0 0 0,0 0-1,-1 0 1,1 0 0,0 0 0,-1 0 0,0 0-1,1 0 1,-1 0 0,0 0 0,0 0-1,-1 2 1,-30 49 1391,24-43-1288,-1-2 0,0 1 0,0-1-1,0 0 1,-1-1 0,0 0 0,0-1-1,-1 0 1,0-1 0,0 0 0,-18 6-1,0-2-14,0-2 0,0-1 0,-44 4 0,-19-6-101,86-4-107,-6 0 54,26-13-2243,20-10-561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1:28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1 294 5170,'0'-5'5598,"21"-5"-4622,198-69-534,187-79 423,-387 148-849,1 1 0,0 1 0,27-7 0,-47 15-10,0 0-1,1 1 1,-1-1-1,0 0 1,0 0-1,0 0 1,0 0 0,0 0-1,0 0 1,1 0-1,-1 0 1,0 0-1,0 0 1,0 0-1,0 0 1,0 0-1,0 0 1,0 1-1,1-1 1,-1 0-1,0 0 1,0 0-1,0 0 1,0 0-1,0 0 1,0 1-1,0-1 1,0 0 0,0 0-1,0 0 1,0 0-1,0 0 1,0 0-1,0 1 1,0-1-1,0 0 1,0 0-1,0 0 1,0 0-1,0 0 1,0 1-1,0-1 1,0 0-1,0 0 1,0 0-1,0 0 1,0 0 0,0 0-1,0 1 1,-1-1-1,1 0 1,0 0-1,0 0 1,0 0-1,0 0 1,0 0-1,0 0 1,0 0-1,0 0 1,-1 1-1,1-1 1,0 0-1,-12 11 18,-3-4-392,-9 5-643,5-7-2641,7-4-3150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3:30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0 135 4402,'4'-4'3713,"-2"5"-2672,3 4 546,2 0-33,-9-2-650,27 35-891,0-8 17,-19-21 29,1-1 0,0 0 0,0 0 0,1 0 0,0-1 0,0 0 0,13 7 0,1 2-39,-18-13-16,0 1 0,1-1 0,-1-1 0,1 1 0,-1 0 0,9 2 0,-9-3-5,-1 0 1,1-1-1,0 0 1,-1 1-1,1-1 1,0-1-1,0 1 1,0-1-1,0 1 1,0-1-1,-1 0 0,1 0 1,0-1-1,0 1 1,0-1-1,0 0 1,0 0-1,-1 0 1,1 0-1,0-1 1,-1 0-1,1 1 1,-1-1-1,0 0 1,6-5-1,117-106 125,-77 67 6,105-78 0,-119 103-97,-34 21-25,-1-1 1,0 1 0,1 0 0,-1-1 0,0 1 0,1-1 0,-1 1 0,0 0-1,1 0 1,-1-1 0,1 1 0,-1 0 0,1-1 0,-1 1 0,1 0-1,-1 0 1,1 0 0,-1 0 0,1 0 0,-1-1 0,1 1 0,-1 0-1,1 0 1,-1 0 0,1 0 0,-1 0 0,1 1 0,-1-1 0,1 0-1,-1 0 1,1 0 0,-1 0 0,1 1 0,-10 22-438,-1 0 1,-2 0-1,0-1 0,-1 0 1,-20 23-1,2-10-2359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0 7187,'-15'16'541,"0"0"0,0 1 0,2 1 0,0 0 0,1 1-1,1 0 1,0 1 0,-10 30 0,4-2-345,2 1 0,-15 81 0,27-113-166,0-1-1,1 1 1,1-1-1,0 1 1,2 0-1,0 0 1,0-1 0,1 1-1,2-1 1,-1 1-1,2-1 1,12 29-1,-15-41-37,0 0 1,1 0-1,-1 0 0,1-1 0,0 1 0,0-1 0,0 0 0,1 0 0,-1 0 0,1 0 0,-1-1 1,1 1-1,0-1 0,0 0 0,0 0 0,0 0 0,7 1 0,-4-2-36,0 0-1,0 0 0,0 0 1,0-1-1,0 0 0,0-1 1,0 1-1,0-1 1,0-1-1,10-3 0,-7 2 1,0 0 0,-1-1 0,1-1 0,-1 0 0,0 0 0,0-1 0,0 0 0,-1 0 0,1-1 0,-2 0 0,1 0 0,-1-1 0,0 0-1,9-15 1,-15 21 48,-1 0-1,1 1 1,-1-1-1,0 1 1,0-1-1,0 0 1,0 1-1,0-1 1,0 0-1,0 1 1,0-1-1,-1 1 1,1-1-1,-1 0 0,1 1 1,-1-1-1,0 1 1,1-1-1,-1 1 1,0 0-1,0-1 1,0 1-1,0 0 1,0-1-1,0 1 1,0 0-1,-1 0 1,1 0-1,0 0 1,-1 0-1,1 0 1,-1 1-1,-1-2 0,-4-2 67,-1 0 0,1 0 0,-1 1-1,0 0 1,-14-3 0,10 3-17,0 2 0,0 0 1,0 0-1,0 1 1,0 0-1,0 1 0,0 1 1,0 0-1,-23 6 1,29-5-53,-1-1 0,1 1 0,0 0 0,0 0 1,0 0-1,1 1 0,-1 0 0,1 0 0,0 1 0,0-1 1,0 1-1,1 0 0,0 1 0,0-1 0,0 1 0,0-1 1,1 1-1,0 0 0,-4 11 0,7-12-129,-1 0 0,0 0 1,1 0-1,0 0 0,0 0 0,0 0 0,1 0 0,0 0 0,0 0 0,0-1 0,0 1 0,1 0 0,0 0 1,0-1-1,0 1 0,5 6 0,28 33-3322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5891,'1'-1'95,"-1"0"0,1-1 0,-1 1 0,1 0 0,-1 0 1,1 0-1,0-1 0,-1 1 0,1 0 0,0 0 0,0 0 1,0 0-1,0 0 0,0 0 0,0 1 0,0-1 0,0 0 0,1 0 1,-1 1-1,0-1 0,0 1 0,1-1 0,-1 1 0,0-1 1,1 1-1,-1 0 0,0 0 0,1 0 0,-1 0 0,0 0 0,1 0 1,-1 0-1,0 0 0,1 0 0,1 1 0,2 10 2128,28 24-1934,-21-23-223,-1 0 0,0 0-1,17 28 1,5 21 128,-3 2 0,27 81-1,-44-102-93,-2 0-1,-1 1 0,-2 1 0,-3 0 0,-1-1 0,-2 58 1,-7-20-34,-3 1 1,-27 118-1,23-147-275,-2 0 0,-3-1 1,-1-1-1,-3 0 0,-2-2 0,-41 65 0,-8-21-2483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4 6355,'0'0'77,"-1"0"0,1 0 1,0 1-1,0-1 0,0 0 1,0 0-1,0 0 0,0 1 1,-1-1-1,1 0 0,0 0 0,0 0 1,0 1-1,-1-1 0,1 0 1,0 0-1,0 0 0,0 0 0,-1 1 1,1-1-1,0 0 0,0 0 1,-1 0-1,1 0 0,0 0 1,-1 0-1,1 0 0,0 0 0,0 0 1,-1 0-1,1 0 0,0 0 1,0 0-1,-1 0 0,1 0 0,0 0 1,0 0-1,-1 0 0,1 0 1,0-1-1,0 1 0,-1 0 0,1 0 1,0 0-1,0 0 0,-1-1 1,1 1-1,0 0 0,0 0 1,0 0-1,0-1 0,-1 1 0,1 0 1,0 0-1,0-1 0,0 1 1,0 0-1,0 0 0,0-1 0,0 1 1,0 0-1,0 0 0,-1-1 1,1 1-1,0 0 0,0 0 1,0-1-1,1 1 0,-1-1 0,-4 63 736,-3-1-1,-14 61 0,-10 92-794,25 50 38,6-245-56,0-20-10,0 0-1,0 1 1,0-1 0,0 0 0,0 0 0,0 1-1,0-1 1,0 0 0,0 0 0,-1 0 0,1 1-1,0-1 1,0 0 0,-1 1 0,1-1-1,-1 0 1,1 1 0,0-1 0,-1 0 0,1 1-1,-1-1 1,0 1 0,1-1 0,-1 0 0,1 1-1,-1 0 1,0-1 0,1 1 0,-1-1-1,0 1 1,1 0 0,-1 0 0,0-1 0,0 1-1,1 0 1,-1 0 0,0 0 0,0 0 0,0 0-1,1 0 1,-1 0 0,0 0 0,0 0 0,0 0-1,-38 13-2846,30-9 1254,-2-2-4375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5202,'-1'7'4918,"1"-7"-4864,0 0 1,-1 1-1,1-1 1,0 0-1,0 1 1,0-1-1,0 0 1,-1 1-1,1-1 1,0 0-1,0 1 1,0-1-1,0 1 1,0-1-1,0 0 1,0 1-1,0-1 0,0 1 1,0-1-1,0 0 1,0 1-1,0-1 1,0 1-1,1-1 1,-1 0-1,0 1 1,0-1-1,0 0 1,0 1-1,1-1 1,-1 0-1,0 1 1,0-1-1,1 0 1,-1 1-1,0-1 0,1 0 1,-1 0-1,0 1 1,1-1-1,-1 0 1,0 0-1,1 0 1,-1 0-1,1 0 1,-1 1-1,0-1 1,1 0-1,-1 0 1,0 0-1,1 0 1,12 25-15,21 31 356,34 80 1,-22-42-59,-35-77-319,-5-23 17,-5 4-33,-1 1-1,1 0 1,0-1-1,-1 1 1,1 0-1,0 0 1,0-1-1,0 1 1,0 0 0,0 0-1,0 0 1,0 0-1,0 0 1,2-1-1,5-1-4,-7 3 2,0 0 1,0-1-1,0 1 0,1-1 1,-1 1-1,0-1 0,0 1 0,0-1 1,0 0-1,0 0 0,0 0 1,0 1-1,-1-1 0,1 0 1,1-2-1,-1 2 2,1-1 0,-1 1 0,0-1 1,1 1-1,-1 0 0,1-1 0,-1 1 0,1 0 0,0 0 0,-1 0 1,1 0-1,0 1 0,0-1 0,2 0 0,23-14 46,-16 8-19,0 0 0,0 1 0,0 1 0,1 0 0,0 1 0,0 0 0,17-4 0,5-2 16,33-12-5,-67 22-38,0 0-1,0 0 1,0 0-1,0 0 1,0 0 0,1 0-1,-1 0 1,0 0-1,0 0 1,0 0-1,0 0 1,0 0-1,1 0 1,-1 0-1,0 0 1,0 0-1,0 0 1,0 0-1,1 0 1,-1 0-1,0 0 1,0 0-1,0 0 1,0-1-1,0 1 1,0 0 0,0 0-1,1 0 1,-1 0-1,0 0 1,0 0-1,0 0 1,0-1-1,0 1 1,0 0-1,0 0 1,0 0-1,0 0 1,0 0-1,0-1 1,0 1-1,0 0 1,0 0-1,0 0 1,0 0-1,0 0 1,0-1 0,0 1-1,0 0 1,0 0-1,0 0 1,0 0-1,0-1 1,0 1-1,0 0 1,0 0-1,0 0 1,0 0-1,3 4 83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25 8660,'-1'-1'109,"1"1"0,0-1 0,0 1 0,-1 0 0,1-1 0,0 1 0,-1-1 0,1 1 0,-1 0 0,1-1 0,0 1 0,-1 0 0,1-1 0,-1 1 0,1 0 0,-1 0 0,1-1 0,-1 1 0,1 0 1,-1 0-1,1 0 0,-1 0 0,1-1 0,-1 1 0,1 0 0,-1 0 0,0 0 0,1 0 0,-1 1 0,1-1 0,-1 0 0,1 0 0,-1 0 0,1 0 0,-1 0 0,1 1 0,-1-1 0,1 0 0,-1 0 0,1 1 0,-1-1 0,1 0 0,0 1 0,-1 0 0,1-2-110,0 0 0,1 0-1,-1 0 1,0 1 0,1-1-1,-1 0 1,1 0 0,-1 1-1,1-1 1,0 0 0,-1 1-1,1-1 1,0 0 0,-1 1-1,1-1 1,0 1 0,0-1-1,-1 1 1,1 0 0,0-1-1,0 1 1,0 0 0,0 0-1,-1-1 1,1 1 0,2 0-1,42-6-100,-26 6 15,1 0-1,-1 2 0,23 4 1,-24-2-34,0 1 0,0 1 0,31 14 0,-44-18 103,0 1 0,0-1 0,-1 1 0,1 0 0,-1 0 0,0 1 0,0-1 1,0 1-1,0 0 0,0 0 0,-1 0 0,0 1 0,0-1 0,0 1 0,-1-1 0,1 1 0,-1 0 1,3 11-1,-3-4 61,-1 1 1,-1-1-1,0 1 1,-1 0-1,0-1 1,-1 1-1,0-1 1,-1 1-1,0-1 0,-1 0 1,0 0-1,-1-1 1,-1 1-1,0-1 1,0 0-1,-1 0 1,0-1-1,-1 0 1,0-1-1,-1 1 1,0-1-1,0-1 1,-1 0-1,0 0 1,-1-1-1,1 0 1,-1-1-1,-1 0 1,-13 5-1,20-10-18,-6 4 35,0-1 0,0 0 0,-1-1 0,1 0 0,-1-1 0,0-1 0,-20 1-1,143 36-859,-82-27 745,1 1 0,-2 1 0,1 2 0,-2 0 0,0 2 0,28 24 0,-45-34 48,-1 1 0,0 0-1,-1 1 1,1-1 0,-2 2 0,1-1 0,-1 1 0,-1 0-1,0 1 1,0-1 0,-1 1 0,0 0 0,-1 1 0,0-1 0,-1 1-1,-1 0 1,1-1 0,-2 1 0,1 13 0,-3-19 40,0 1 0,0 0 0,-1-1 0,0 1 0,0-1 0,-1 0 0,1 0 0,-1 0 0,-1 0 0,1 0 0,-1 0 0,0-1 0,0 0 0,-1 0 0,1 0 0,-1 0 0,0-1 0,0 0 0,-1 0 1,1 0-1,-1-1 0,0 0 0,-11 5 0,-3 0 51,0 0 1,0-2-1,0 0 1,-1-1-1,0-1 1,-27 1-1,27-3-87,0-2-1,1 0 0,-1-1 0,1-1 0,-1 0 0,1-2 0,0-1 0,0 0 0,1-2 0,-1 0 1,1-1-1,-33-19 0,49 25-49,0 0 0,1 0 0,-1 0 1,1 0-1,-1 0 0,1 0 0,0-1 0,0 1 1,0-1-1,0 1 0,0-1 0,1 0 1,-1 0-1,-1-4 0,3 6-18,0 0 0,0 0-1,0-1 1,0 1 0,0 0 0,0-1 0,0 1-1,1 0 1,-1 0 0,0-1 0,1 1 0,-1 0 0,1 0-1,-1 0 1,1-1 0,0 1 0,-1 0 0,1 0-1,0 0 1,0 0 0,0 0 0,0 1 0,1-3 0,6-2-368,0 1 1,0-1 0,1 1 0,-1 1 0,1-1 0,0 1-1,12-2 1,62-12-3702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118 184 7235,'-4'-4'152,"1"0"-1,-1-1 1,1 1 0,0-1-1,0 0 1,1 0-1,-1 0 1,1 0 0,0 0-1,1-1 1,-1 1-1,1-1 1,0 1-1,0-1 1,1 1 0,-1-1-1,1 0 1,1 1-1,-1-1 1,2-7 0,0 9-161,-1 0 0,1 1 1,-1-1-1,1 1 1,0-1-1,0 1 1,1-1-1,-1 1 0,1 0 1,0 0-1,-1 0 1,1 0-1,1 1 1,-1-1-1,0 1 0,1 0 1,-1 0-1,1 0 1,-1 0-1,1 1 1,0 0-1,0-1 0,0 1 1,0 0-1,0 1 1,0-1-1,0 1 1,7 0-1,1-1-22,0 1 0,0 0-1,1 1 1,-1 0 0,0 1 0,0 0-1,0 1 1,15 6 0,-22-7 29,0 1 0,0 0 1,0 0-1,0 1 0,0-1 0,-1 1 0,0 0 0,0 0 1,0 1-1,0-1 0,-1 1 0,1 0 0,-1 0 0,0 0 1,-1 0-1,1 0 0,-1 1 0,0-1 0,2 11 1,-1-2 59,-1 0 1,-1 0-1,0 0 1,-1 1-1,0-1 1,-1 0-1,-1 0 1,-4 16 0,0-2 132,-2 0 1,-1-1 0,-13 27-1,8-27 80,-1 0-1,-1-1 0,-1-1 1,-35 40-1,-94 81 1050,82-85-862,63-60-459,1 0 0,-1 0 0,0 0 0,0 0 0,1 0 0,-1 0 1,1 0-1,-1 0 0,1 0 0,-1 1 0,1-1 0,0 0 0,-1 0 0,1 0 0,0 1 0,0-1 1,0 0-1,0 0 0,0 1 0,0-1 0,0 0 0,1 0 0,-1 1 0,0-1 0,1 0 0,-1 0 1,1 0-1,-1 0 0,1 1 0,-1-1 0,1 0 0,0 0 0,0 0 0,-1 0 0,1-1 0,0 1 1,0 0-1,0 0 0,0 0 0,0-1 0,0 1 0,0 0 0,2 0 0,5 5-30,1-1 0,-1 0 0,1-1 0,13 5 0,-3-2-118,1-1-1,0-2 0,1 0 1,-1-1-1,1 0 1,0-2-1,-1-1 1,1 0-1,0-2 0,-1 0 1,1-1-1,-1-2 1,0 0-1,0 0 1,24-12-1,-2-10-3006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34 2961,'19'-34'3594,"-23"41"-1,-27 46-970,-12 35-2377,-45 125 0,66-155-132,1 2-3,2 0 1,3 2 0,2 0-1,3 0 1,-5 126 0,15-151-148,2-1 1,1 1 0,3 0-1,0-1 1,2 0 0,2 0-1,2-1 1,0 0-1,3 0 1,1-2 0,30 52-1,-35-71-511,-1-1 0,2 0 0,0-1 1,0 0-1,1-1 0,1 0 0,16 10 0,31 13-5963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6451,'-8'5'2784,"9"-7"-1881,-13-2 2072,13 6-2973,-1-2-149,0 1-1,0 0 1,0-1 0,0 1 0,1-1-1,-1 1 1,0 0 0,1-1-1,-1 1 1,1-1 0,-1 1 0,0-1-1,1 1 1,-1-1 0,1 1 0,-1-1-1,1 1 1,0-1 0,-1 0-1,1 1 1,-1-1 0,1 0 0,0 0-1,-1 1 1,1-1 0,0 0 0,-1 0-1,2 0 1,14 3-4135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22 7171,'-3'-10'1073,"0"18"-561,3-6 48,9-7-496,-9 0-64,3-1-32,3 12-96,-6-12 128,3 6 400,-6 6 417,0-17-49,3 13-224,3 7-304,-3-18-175,-3 18-65,9-4-609,-3-8-1184,0 19-1456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5234,'9'0'2610,"-12"-6"-2194,12 6-128,-12-2 48,9 2-336,-6 5-16,9 0 16,-9-13 0,0 6 32,-6 4 64,3 1-96,3 8-720,-15 13-1889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3:53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5635,'9'-8'1072,"-6"11"145,-3-9-721,-6 12 96,15-9 192,-9 6-143,0 5-401,3-8-240,18 30-1345,3 7-1920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154 128 2785,'46'-94'1934,"-38"61"1620,-18 56 385,-28 31-3403,1-1-561,22-24 55,1 0 0,1 1-1,1 1 1,2 0 0,-12 59 0,8-7 25,-4 90-1,14-102-8,3 0 0,14 117-1,-10-161-72,2 0 0,0-1-1,2 1 1,1-1 0,2 0-1,0-1 1,1 0 0,2-1 0,30 45-1,-40-65-52,1 0 0,0 0 0,0 0 0,0 0 0,0 0 0,5 3 0,-7-6-31,-1-1-1,0 1 0,1 0 1,-1-1-1,1 1 0,-1-1 1,1 1-1,-1-1 0,1 1 1,-1-1-1,1 0 0,-1 0 1,1 0-1,-1 0 0,1 0 1,-1 0-1,1-1 1,-1 1-1,1 0 0,-1-1 1,1 1-1,-1-1 0,1 1 1,-1-1-1,3-1 0,24-23-2561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38 7700,'-3'1'160,"0"-1"1,0-1 0,0 1 0,1 0-1,-1 0 1,0-1 0,0 0 0,1 0-1,-1 1 1,1-1 0,-1-1 0,1 1-1,-1 0 1,1-1 0,-1 1 0,1-1-1,0 0 1,0 1 0,-4-5 0,-1-1-151,7 7-12,0 0 0,0 0 1,-1 0-1,1 0 0,0 0 0,0 0 1,0-1-1,0 1 0,0 0 0,-1 0 1,1 0-1,0 0 0,0 0 0,0 0 1,0-1-1,0 1 0,0 0 0,0 0 0,-1 0 1,1 0-1,0 0 0,0-1 0,0 1 1,0 0-1,0 0 0,0 0 0,0-1 1,0 1-1,0 0 0,0 0 0,0 0 1,0 0-1,0-1 0,0 1 0,0 0 1,0 0-1,0 0 0,0 0 0,0-1 0,1 1 1,-1 0-1,0 0 0,0 0 0,0 0 1,0-1-1,0 1 0,0 0 0,0 0 1,1 0-1,-1 0 0,0 0 0,0 0 1,0 0-1,0-1 0,0 1 0,1 0 0,-1 0 1,0 0-1,0 0 0,0 0 0,1 0 1,-1 0-1,0 0 0,0 0 0,1 0 1,21-1-190,29 7 31,164 46-534,-213-52 691,-1 1-1,0-1 0,0 0 0,0 1 0,0-1 0,0 1 0,0-1 0,0 1 0,0-1 0,-1 1 0,1 0 0,0-1 0,0 1 0,0 0 0,-1 0 0,1 0 0,0-1 0,-1 1 0,1 0 0,-1 0 0,1 0 0,-1 0 0,1 0 0,-1 0 0,1 2 1,-1 0 43,0 0 1,0 0-1,0 0 1,0 0-1,0 0 1,-1 0 0,1 0-1,-1 0 1,-2 4-1,-2 6 161,-1 0 1,0-1-1,-10 14 0,-5 2 138,-2 0 0,-1-2-1,-53 46 1,15-15 96,58-53-405,1-1 1,0 1 0,-1-1-1,0 0 1,0 0-1,0 0 1,0-1 0,0 0-1,0 1 1,-1-2-1,1 1 1,-1 0-1,1-1 1,-10 2 0,13-3-33,1 0 0,-1 0 1,1 0-1,-1 0 0,0 0 1,1 0-1,-1 0 0,1 0 0,-1 0 1,1 0-1,-1-1 0,1 1 1,-1 0-1,1 0 0,-1-1 1,1 1-1,0 0 0,-1 0 1,1-1-1,-1 1 0,1-1 0,0 1 1,-1 0-1,1-1 0,0 1 1,-1-1-1,1 1 0,0-1 1,-1 1-1,1-1 0,0 1-7,0 0 0,0 0 0,1 0 0,-1 0 0,0 0 0,0 0 0,0 0 0,0 0 0,1 0 0,-1 1 0,0-1 0,0 0 0,0 0 0,0 0 0,0 0 0,1-1 0,-1 1 0,0 0 0,0 0 0,0 0 0,0 0 0,1 0 0,-1 0 0,0 0 0,0 0 0,0 0 0,0 0 0,0 0 0,0 0 0,1 0 0,-1-1 0,0 1 0,0 0 0,0 0 0,0 0 0,0 0 0,0 0 0,0-1 0,0 1 0,0 0 0,0 0 0,0 0 0,1 0 0,-1 0 0,0-1 0,0 1 0,0 0 0,0 0 0,0 0 0,0 0 0,0 0 0,0-1 0,0 1 0,0 0 0,-1 0 0,1 0 0,0 0 0,0-1 0,0 1 0,0 0 0,0 0 0,0 0 0,0 0 0,0 0 0,4 1-71,0 1 0,0 0 0,0-1 0,1 0 0,-1 0 0,0 0 0,1 0 0,4 0 0,24 4-112,-12 2-10,0 1 0,0 1 0,0 0 0,-1 2 0,-1 0 0,0 1 0,0 1 0,-1 1 0,28 29 0,-132-23 2043,1-3-986,64-12-770,-1 0 0,1-1 1,-1-1-1,1-1 0,-1 0 0,0-2 1,0-1-1,-25-4 0,23-3-327,24 7 160,0 1 1,0 0 0,0-1-1,-1 1 1,1-1 0,0 1-1,0-1 1,0 1 0,0-1-1,0 1 1,0 0 0,0-1-1,0 1 1,0-1 0,0 1-1,0-1 1,0 1 0,0-1-1,0 1 1,1-1 0,-1 1-1,0 0 1,0-1 0,0 1 0,1-1-1,-1 1 1,0 0 0,0-1-1,1 1 1,-1 0 0,0-1-1,1 1 1,-1 0 0,1 0-1,-1-1 1,0 1 0,1 0-1,-1 0 1,1-1 0,-1 1-1,0 0 1,1 0 0,-1 0-1,1 0 1,0 0 0,23-19-2963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71 3105,'-10'3'2019,"5"0"-1433,-1-1 0,0 0 0,0-1 0,0 1 0,0-1 0,0 0 0,-10 0 0,53-25-1116,-28 16 526,0 1 0,1 1 1,0-1-1,0 2 0,1-1 0,0 1 1,0 1-1,0 0 0,15-3 1,-17 5-4,-1 1 0,1 1 0,-1-1 0,1 1 0,-1 1 0,1 0 0,-1 0 1,0 0-1,1 1 0,-1 0 0,0 1 0,0 0 0,11 5 0,-14-5 6,0 1 1,0 0-1,-1-1 0,1 1 1,-1 1-1,0-1 0,0 1 0,0-1 1,-1 1-1,1 0 0,-1 0 1,-1 1-1,1-1 0,-1 1 0,0-1 1,0 1-1,0 0 0,-1 0 0,0 0 1,0 0-1,0 0 0,-1 0 1,0 8-1,0 5 85,-2-1 0,1 1 0,-2-1 0,-1 1 0,0-1 0,-8 21 0,3-18 89,0 0 0,-1 0-1,-1-1 1,-1 0 0,-1-1 0,-22 24 0,3-8 243,-1-2 1,-40 29 0,42-33-124,23-20-232,0 0 0,-1-2 0,0 1 0,-1-1 0,-12 8 0,53-5-352,0-10 205,0 0 1,0-2-1,-1-2 1,1-1-1,-1-1 0,40-13 1,-30 8-578,28-11-2029,3-2-2571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0 9572,'-27'43'1425,"0"11"-801,-12 11 209,9 8-593,12-19-240,-9 24-80,12-13-929,-3-6-1488,-9-67-4674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11 422 8628,'-8'12'960,"5"-7"-165,12-8-477,0-1-377,4-2 40,0 0 1,0-1-1,-1 0 0,-1-1 0,1 0 1,-1-1-1,15-15 0,0-5 13,31-43 1,-16 18-58,-7 9 12,-11 15-83,1 0 0,52-50 0,-48 65 19,-28 15 119,0 0-1,1-1 1,-1 1 0,0 0 0,1 0 0,-1 0-1,0 0 1,1 0 0,-1 0 0,0-1-1,1 1 1,-1 0 0,0 0 0,1 0 0,-1 0-1,0 0 1,1 0 0,-1 0 0,1 1-1,-1-1 1,0 0 0,1 0 0,-1 0 0,0 0-1,1 0 1,-1 0 0,0 1 0,1-1-1,-1 0 1,0 0 0,0 1 0,1-1 0,-1 0-1,0 0 1,0 1 0,1-1 0,-1 0-1,0 1 1,0-1 0,0 0 0,0 0 0,1 1-1,-1-1 1,0 1 0,0-1 0,0 0-1,0 1 1,0 0 0,-2 3 195,-1 5-40,0 0 0,0-1 0,1 1-1,1 0 1,-1 12 0,-5 22-34,-62 295 324,46-218-279,16-90-146,4-18-36,0 0 0,0 1 0,1-1 0,1 1 0,0-1 0,1 1 0,2 22 0,-1-35-52,-1 1 1,0-1-1,1 1 1,-1-1-1,0 0 1,1 0-1,-1 1 1,0-1-1,1 0 1,-1 0-1,1 1 1,-1-1-1,1 0 1,-1 0-1,1 0 1,-1 0-1,1 0 1,-1 1-1,0-1 1,1 0-1,-1 0 1,1 0-1,-1 0 1,1-1-1,-1 1 1,1 0-1,-1 0 1,1 0-1,-1 0 1,1 0-1,-1-1 1,1 1-1,-1 0 1,0 0-1,1-1 1,-1 1-1,1 0 1,-1-1-1,1 1 1,13-18-2565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3 104 8356,'-1'-3'0,"1"1"0,-1-1-1,1 0 1,-1 0 0,1 0 0,0 0 0,0 0 0,1 0 0,-1 0-1,0 0 1,1 0 0,0 0 0,0 0 0,0 1 0,0-1 0,0 0 0,0 1-1,1-1 1,0 1 0,-1-1 0,1 1 0,0-1 0,0 1 0,0 0-1,0 0 1,0 0 0,1 0 0,-1 1 0,1-1 0,3-1 0,0-1-96,1 1 1,-1 0-1,1 0 1,-1 1-1,1 0 1,0 0-1,0 0 1,0 1-1,0 0 0,0 1 1,0-1-1,8 2 1,1 1-6,0 0 1,0 1-1,0 1 1,24 10-1,-37-13 182,0 0 0,0 0-1,0 0 1,0 0 0,0 1 0,-1-1 0,1 1-1,0 0 1,-1 0 0,0 0 0,1 0 0,-1 0-1,0 0 1,0 1 0,0-1 0,0 1 0,-1-1-1,1 1 1,-1 0 0,0 0 0,1 0 0,-1 0 0,0 0-1,-1 0 1,1 0 0,0 0 0,-1 0 0,0 0-1,0 0 1,0 0 0,0 0 0,-1 4 0,-7 19 106,-2 0 1,0-1-1,-2 0 1,-28 44 0,12-22 10,-16 24 140,29-50-160,0 0 0,2 1 0,1 1 0,1 0 0,-16 44 0,27-64-176,0 0-1,0 0 1,0 0 0,0 0 0,0-1-1,1 1 1,-1 0 0,1 0-1,0-1 1,-1 1 0,1 0 0,1-1-1,-1 1 1,0 0 0,1-1-1,-1 0 1,1 1 0,-1-1-1,1 0 1,0 0 0,0 0 0,0 0-1,1 0 1,-1 0 0,0-1-1,1 1 1,-1-1 0,1 0-1,-1 1 1,1-1 0,2 1 0,3 1-54,-1-1 1,0 1 0,1-1-1,-1 0 1,1-1 0,0 0 0,0 0-1,-1 0 1,1-1 0,10-1 0,-4-2-490,0-1 0,0 0 0,26-13 0,8-10-1815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12 7732,'-7'-3'109,"0"1"1,0 0 0,0 1 0,0-1 0,0 2 0,0-1 0,0 1 0,0 0 0,0 0 0,0 1 0,0 0 0,0 0 0,0 1 0,0-1 0,0 2 0,1-1-1,-1 1 1,1 0 0,0 0 0,-1 1 0,1-1 0,1 2 0,-1-1 0,1 0 0,-1 1 0,1 0 0,1 1 0,-5 5 0,8-10-104,0 1 0,0-1 0,0 1-1,1 0 1,-1-1 0,0 1 0,1 0 0,-1-1 0,1 1 0,0 0 0,0 0 0,0-1 0,0 1 0,0 0 0,0 0 0,0 0 0,0-1 0,1 1 0,-1 0 0,1 0 0,-1-1 0,1 1 0,-1 0 0,1-1-1,0 1 1,0-1 0,2 3 0,37 37-451,-27-29 230,6 4-196,1-1-1,1-1 0,34 18 1,-31-18-293,0 0-1,31 26 1,-32-24 114,13 13 7,-35-27 608,0-1-1,1 1 1,-1-1-1,0 1 1,0 0-1,0 0 1,-1 0-1,1-1 1,0 1-1,-1 0 0,1 0 1,-1 0-1,0 0 1,1 0-1,-1 0 1,0 0-1,0 0 1,0 0-1,-1 0 1,1 3-1,-5 9 194,0 0-1,0-1 0,-1 1 1,-1-1-1,0 0 1,-1-1-1,0 0 1,-1 0-1,-17 17 0,8-10 93,-2-1 0,0 0 0,-1-1 0,-34 20 0,47-33-173,0 1 0,0-1-1,0-1 1,-1 0 0,-9 3-1,16-6-123,1 1-1,0-1 1,0 0 0,0 1-1,-1-1 1,1 0-1,0 0 1,0 0 0,0 0-1,-1 0 1,1 0-1,0 0 1,0 0-1,-1 0 1,1-1 0,0 1-1,0 0 1,0-1-1,0 1 1,-1-1-1,1 0 1,0 1 0,0-1-1,0 0 1,0 1-1,0-1 1,1 0-1,-1 0 1,0 0 0,0 0-1,0 0 1,1 0-1,-1 0 1,0 0-1,1 0 1,-1 0 0,1-1-1,0 1 1,-1 0-1,1 0 1,0 0 0,0-1-1,0 1 1,-1 0-1,1 0 1,0-1-1,1 1 1,-1 0 0,0-2-1,4-25-59,2 0-1,1 1 0,0-1 1,2 1-1,15-29 1,1-8-12,-1-5 27,52-100 0,-74 165-122,-1 1 0,1 0 0,0 0 0,0 0 0,0 0 0,0 1-1,1-1 1,-1 1 0,1-1 0,-1 1 0,7-4 0,3 4-3199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0 8644,'36'52'1136,"-6"4"-367,-9 22 671,6 14-1087,-15 0 239,-18 13-304,-15 3-192,-9 3-96,-18 16-304,-21-38-1169,-12-14-3793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14 6947,'3'5'1169,"3"-7"-737,-3 2 496,-3-3-271,3 0-385,0-2 32,-3-1 32,0 12-112,-6-6-64,6 5-160,-3-2-240,3 8-1185,-15 8-1648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4306,'3'0'3666,"0"0"-3138,0-8-96,0 8 0,-3 3-432,3-6-80,0-2 16,-6 5 32,6-5 16,0 10-2481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3:57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54 3794,'10'-2'4066,"-10"-2"-2562,0 2-1266,-3-5-236,3 7 4,-1-1-1,1 1 1,0-1-1,-1 1 1,1 0 0,0-1-1,0 1 1,0-1-1,-1 1 1,1-1-1,0 1 1,0-1-1,0 1 1,0-1 0,0 1-1,0-1 1,0 1-1,0-1 1,0 1-1,0-1 1,0 1-1,0-1 1,0 1 0,0-1-1,0 1 1,0-1-1,1 1 1,-1 0-1,0-1 1,0 1-1,1-1 1,-1 1 0,0-1-1,0 1 1,1 0-1,0-1 1,-1 0 49,1 1-1,-1-1 1,1 1 0,-1-1 0,1 0-1,-1 1 1,0-1 0,1 0-1,-1 1 1,0-1 0,1 0 0,-1 1-1,0-1 1,0 0 0,0 0 0,0 1-1,1-1 1,-1 0 0,0 0 0,0 0-1,-1 1 1,1-1 0,0 0 0,0 0-1,0 1 1,0-1 0,-1 0-1,1-1 1,-3 7 405,1 0-316,1-11-14,26 187-151,-23-97 71,-3 0 1,-4 0 0,-4-1-1,-31 138 1,17-126 10,17-89-22,7-10-54,-1 3-42,0 1 0,0 0 1,0 0-1,0-1 0,1 1 0,-1 0 0,0-1 0,0 1 0,0 0 0,0-1 0,0 1 0,0 0 0,0-1 0,0 1 0,0 0 0,0-1 0,0 1 0,0-1 1,0 1-1,0 0 0,0-1 0,-1 1 0,1 0 0,0 0 0,0-1 0,0 1 0,0 0 0,-1-1 0,1 1 0,0 0 0,0 0 0,-1-1 0,1 1 0,0 0 1,0 0-1,-1 0 0,1-1 0,-13 1-2496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8:56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96 103 6227,'-84'-6'512,"72"12"-512,27-1-208,-3-21-865,21 16-527,18-27 799,3-38-511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9:49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2449,'-6'11'800,"-6"8"-800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0:11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507 1 5523,'-12'12'1334,"12"-12"-1311,0 0 0,1 0 0,-1 0 0,0 0 0,0 0 0,0 0 0,0-1 0,0 1 0,0 0 0,0 0 1,1 0-1,-1 0 0,0 0 0,0 0 0,0 0 0,0 0 0,0 0 0,0 0 0,1 0 0,-1 0 0,0 0 0,0 0 0,0 0 1,0 0-1,0 0 0,1 0 0,-1 0 0,0 0 0,0 0 0,0 0 0,0 0 0,0 0 0,1 0 0,-1 0 0,0 0 0,0 0 1,0 0-1,0 0 0,0 1 0,0-1 0,1 0 0,-1 0 0,0 0 0,0 0 0,0 0 0,0 0 0,0 0 0,0 1 0,0-1 0,0 0 1,0 0-1,0 0 0,0 0 0,0 0 0,0 1 0,0-1 0,0 0 0,0 0 0,0 0 0,0 0 0,0 0 0,0 1 0,0 0 324,0-1-312,0 0 1,-1 0-1,1 0 0,0 0 0,-1 0 0,1 0 1,0 0-1,0 1 0,-1-1 0,1 0 0,0 0 1,-1 0-1,1 0 0,0 0 0,0 1 0,-1-1 1,1 0-1,0 0 0,0 1 0,-1-1 0,1 0 0,0 0 1,0 1-1,0-1 0,-1 0 0,1 0 0,0 1 1,0-1-1,0 0 0,0 1 0,0-1 0,0 0 1,0 1-1,0-1 0,0 0 0,0 1 0,0-1 1,0 0-1,0 0 0,0 1 0,0 0 0,-7 21 181,-1 1 0,-1-1 0,-1 0 0,-19 31 1,-61 79-136,71-106-23,-37 46-18,-3-4 0,-129 118 0,182-180-25,2-3-80,4-6-277,0-21-2540,-8-6-2662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0:12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13 4162,'8'-12'1533,"-7"16"132,-1-2-634,1 3 456,-1-4-1439,1 1 0,-1-1 0,0 1 0,0-1-1,0 1 1,0 0 0,0-1 0,0 1 0,0-1 0,0 1 0,-1-1 0,1 1 0,-1 0 0,1-1 0,-1 0 0,0 3 0,-12 44 2,2 1 0,3 0 0,1 1 0,3 0 0,2 0 0,2 0 0,13 94 0,-13-143-44,0 1-1,0-1 0,0 1 1,1-1-1,-1 1 1,0-1-1,1 1 0,-1-1 1,1 1-1,-1-1 1,1 1-1,0-1 1,0 0-1,-1 1 0,1-1 1,0 0-1,0 0 1,0 1-1,0-1 1,1 0-1,-1 0 0,0 0 1,0-1-1,1 1 1,-1 0-1,0 0 1,1-1-1,-1 1 0,3 0 1,-2-5 21,1 1 1,0-1 0,1 1-1,-1 0 1,0 0-1,1 0 1,0 0-1,7-4 1,149-72 74,-116 60-158,-1-1 0,-1-3-1,74-52 1,-102 60-2057,-29 25-32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0:13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7011,'6'30'2477,"-2"-19"-2393,-2 0-1,1 1 0,-2-1 1,1 0-1,-1 23 1,-3 24 159,2 1 0,3-1 1,12 71-1,-12-114-225,1 0-1,0 0 1,8 20-1,-11-33-52,-1 0 0,1 1-1,0-1 1,0 0 0,0 0-1,1 0 1,-1 1-1,0-1 1,1 0 0,-1-1-1,1 1 1,0 0 0,0 0-1,0-1 1,0 1-1,0-1 1,0 1 0,0-1-1,0 0 1,0 0 0,1 0-1,-1 0 1,0-1-1,1 1 1,-1 0 0,0-1-1,4 1 1,-4-2-57,-1 1 1,0 0-1,0-1 0,1 1 0,-1-1 1,0 1-1,0-1 0,0 1 1,0-1-1,1 0 0,-1 0 0,0 0 1,0 1-1,-1-1 0,3-2 1,8-20-2273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0:13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 2737,'-4'1'4081,"4"-1"-3984,0 0 1,0 0-1,0 0 0,0 0 0,0 1 0,0-1 0,-2-4 447,3 6 570,3 0-634,-4 8 27,1-8-489,0 0-1,0 0 1,0 0-1,0-1 1,1 1-1,-1 0 1,0 0 0,1-1-1,-1 1 1,1-1-1,-1 1 1,1-1-1,0 0 1,0 1-1,2 0 1,20 20 139,48 88 323,15 19-245,-76-115-224,0-1 0,1-1 0,0 0 0,1-1 0,0 0 0,1-1 0,16 8 0,-28-17-5,0 0-1,0 0 1,0 0 0,0 0 0,0 0 0,0-1-1,0 1 1,0-1 0,0 1 0,0-1-1,0 0 1,1 0 0,-1 0 0,0 0 0,0 0-1,0 0 1,0-1 0,1 1 0,-1-1 0,0 0-1,0 1 1,0-1 0,0 0 0,0 0-1,0 0 1,-1-1 0,1 1 0,0 0 0,2-3-1,3-3 51,-1-1-1,0 0 0,0 0 0,0-1 1,5-10-1,2-3 5,54-64 82,-33 45-115,-15 16-268,-1 0 1,28-52 0,-29 60-1182,-8 18-789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0:20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506 28 3314,'15'-14'4858,"-2"1"-2795,-10 13-1183,-4 6-8,-7-7-686,0-1 0,0 1 0,0 0 0,0 1 1,0 0-1,0 0 0,0 1 0,-12 2 0,-3 5-193,0 1 0,1 1 0,0 0 0,1 2-1,0 1 1,1 0 0,0 2 0,2 0 0,-1 1 0,2 1-1,0 0 1,1 1 0,1 1 0,1 1 0,-12 21 0,3 1 22,3 1 0,1 1 1,2 1-1,3 0 1,1 1-1,2 1 1,-9 94-1,19-117-13,1 1 0,2 0 1,0-1-1,1 1 0,2-1 0,0 0 0,12 32 1,-10-38-10,1-1 0,1 0 0,1 0 0,0 0 0,1-2 0,0 1 0,2-1 0,0-1 0,0 0 0,22 16 0,-25-22-74,1 0 0,0 0 0,0-1 0,0-1 0,1 0 0,0 0 0,1-1 0,-1-1 1,1 0-1,0-1 0,0 0 0,0-1 0,0 0 0,0-1 0,1-1 0,-1 0 1,0 0-1,0-2 0,1 0 0,-1 0 0,14-5 0,-2-5-492,-1 0 0,-1-2 0,0 0 0,0-2 0,-2 0 1,0-1-1,33-36 0,36-53-4579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0:21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61 7379,'-30'-24'1390,"24"19"-1200,0 0 0,-1 0 0,1 1 1,-1-1-1,-8-2 0,12 6-148,0-1 1,0 2-1,-1-1 0,1 0 0,-1 1 1,1-1-1,0 1 0,-1 0 0,1 0 1,-1 1-1,1-1 0,0 1 0,-1-1 1,1 1-1,-6 2 0,-2 2 68,0 1-1,0-1 0,0 2 1,0 0-1,1 0 1,1 1-1,-1 0 1,1 0-1,0 1 1,1 1-1,0-1 0,1 1 1,0 1-1,0-1 1,1 1-1,-9 22 1,9-17-58,1-1 1,0 1 0,1 0-1,0 0 1,2 1 0,0-1-1,0 0 1,2 1 0,0-1-1,1 1 1,1-1 0,5 25-1,-1-20-49,1 0 0,1 0 0,1 0 0,1-1-1,0 0 1,2-1 0,17 22 0,-23-33-6,0-1-1,1 0 1,0 0 0,1-1 0,-1 0 0,1 0-1,0-1 1,13 7 0,-15-10-6,-1 1 0,0-2 0,1 1 0,-1-1 0,1 1 0,0-2 0,-1 1 0,1-1 1,0 1-1,0-2 0,-1 1 0,1-1 0,0 0 0,0 0 0,7-2 0,-6 0-1,0-1-1,0 0 1,0 0-1,0-1 1,-1 1 0,1-1-1,-1-1 1,0 1 0,-1-1-1,0 0 1,1 0-1,-2-1 1,1 0 0,-1 0-1,0 0 1,-1 0 0,5-13-1,-2 6 22,-1 0 0,-1 0-1,-1-1 1,0 1 0,-1-1-1,0 0 1,-1 1 0,-1-27-1,-2 23-68,-1 1 0,0-1-1,-1 0 1,-1 1 0,0 0-1,-1 0 1,-1 0 0,-1 1 0,-1 0-1,0 1 1,0 0 0,-2 0-1,0 1 1,-1 0 0,0 1 0,-1 0-1,0 1 1,-1 1 0,-22-15-1,31 23 15,0 1-1,0 0 1,0 0 0,-1 0-1,1 1 1,0 0-1,-1 0 1,1 0-1,-1 1 1,1-1-1,0 1 1,-1 1-1,1-1 1,-1 1 0,1 0-1,-7 2 1,8-2-24,1 0 1,-1 1-1,1-1 1,-1 1-1,1 0 0,0 0 1,0 0-1,0 1 1,0-1-1,0 1 1,0-1-1,1 1 1,-1 0-1,1 0 1,0 0-1,0 1 1,0-1-1,0 0 1,0 1-1,1-1 1,0 1-1,0 0 1,0-1-1,-1 9 1,1-3-265,0 1 0,1 0 0,0 0 0,3 16 0,17 53-2808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0:21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23 364 4274,'0'0'93,"-1"1"1,1-1-1,0 0 0,-1 0 1,1 0-1,0 0 0,-1 1 1,1-1-1,0 0 0,-1 0 0,1 0 1,0 0-1,-1 0 0,1 0 1,0 0-1,-1 0 0,1 0 1,0 0-1,-1 0 0,1 0 1,0 0-1,-1 0 0,1 0 1,0 0-1,-1-1 0,1 1 1,0 0-1,-1 0 0,1 0 1,0-1-1,-1 1 0,1 0 1,0 0-1,0 0 0,-1-1 1,1 1-1,0 0 0,0-1 1,0 1-1,-1 0 0,1-1 0,0 1 1,0 0-1,0 0 0,0-1 1,0 1-1,0-1 0,-1 1 1,-3-29 1096,3 26-1161,0 0 0,0 0 0,1 0 0,-1 0 0,1 0 1,-1 0-1,1 0 0,0 0 0,0 0 0,1 0 0,-1 0 0,1-4 0,15-50 30,-14 45-55,1-1 0,1 1 1,0-1-1,6-12 0,26-67 12,-30 72-16,-5 18 0,0-1-1,0 0 0,0 1 1,0-1-1,0 1 0,1-1 1,-1 1-1,1-1 0,-1 1 0,1 0 1,0 0-1,0 0 0,0 0 1,0 0-1,4-2 0,-4 3 0,-1 0 0,1 1 0,-1-1 0,1 1 0,-1 0 0,1 0 0,-1-1 0,1 1 0,-1 0 0,1 0 0,0 1 0,-1-1 0,1 0 0,-1 0 0,1 1 0,-1-1 0,1 1 0,-1-1 0,0 1 0,3 1 0,1 1 1,0 1 0,0 0 1,-1 0-1,1 0 0,-1 1 0,0-1 1,0 1-1,0 0 0,-1 0 0,0 1 1,0-1-1,2 6 0,5 17 117,-2 0 0,-1 0-1,-2 0 1,0 1 0,-2-1 0,-1 45-1,1-9 204,0-32 58,-6-198-434,6 128 61,14-71 0,-16 105-7,-1 2-3,0 0-1,0 1 1,0-1 0,1 0-1,-1 0 1,1 1-1,-1-1 1,1 0-1,0 1 1,0-1-1,0 0 1,-1 1-1,2-1 1,-1 1-1,0 0 1,0-1-1,0 1 1,1 0-1,-1-1 1,0 1-1,1 0 1,-1 0-1,1 0 1,-1 1-1,1-1 1,0 0-1,2 0 1,1 0-26,0 1 0,0 0 1,0 1-1,0-1 0,0 1 1,0 0-1,-1 0 0,6 3 1,27 4-119,-35-8 150,1 0 1,-1 1 0,0 0 0,1-1 0,-1 1 0,1 0 0,-1 0 0,0 0 0,0 1 0,0-1 0,0 0-1,0 1 1,0-1 0,0 1 0,0 0 0,0 0 0,-1-1 0,1 1 0,-1 0 0,0 1 0,1-1-1,-1 0 1,0 0 0,0 0 0,0 1 0,0-1 0,0 4 0,9 16 291,-6-12-245,-1 1 0,0-1 1,0 1-1,-1 0 0,-1 0 0,0 0 0,0 0 0,-2 19 0,2 11-14,1-2-21,0 16 1,13 74-1,-13-122-32,0 0 0,1-1 1,0 1-1,0 0 0,0-1 0,1 0 0,6 9 0,-9-14-81,-1 1 0,1-1 0,0 0 0,0 0 0,0 1 0,0-1 0,0 0 0,1 0 0,-1 0 0,0 0 0,0 0 0,1-1 0,-1 1-1,0 0 1,1 0 0,-1-1 0,1 1 0,-1-1 0,1 1 0,-1-1 0,1 0 0,-1 0 0,1 0 0,-1 0 0,1 0 0,0 0 0,-1 0 0,1 0 0,-1 0 0,1-1 0,-1 1 0,1-1 0,-1 1 0,1-1 0,-1 1 0,0-1 0,1 0 0,-1 0 0,0 0 0,1 0 0,-1 0 0,2-2 0,31-44-4759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0:22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50 2177,'0'-8'6870,"0"8"-6840,0 0 0,0 1 0,0-1 0,0 0 0,0 0 1,0 0-1,-1 0 0,1 0 0,0 0 0,0 0 0,0 0 1,0 0-1,0 0 0,0 0 0,0 0 0,-1 0 0,1 0 1,0 0-1,0 0 0,0 0 0,0 0 0,0 0 0,0 0 1,0 0-1,-1 0 0,1 0 0,0 0 0,0 0 0,0 0 0,0 0 1,0 0-1,0 0 0,0 0 0,-1 0 0,1 0 0,0 0 1,0 0-1,0 0 0,0 0 0,0-1 0,0 1 0,0 0 1,0 0-1,0 0 0,-1 0 0,1 0 0,0 0 0,0 0 1,0 0-1,0-1 0,0 1 0,0 0 0,0 0 0,0 0 1,0 0-1,0 0 0,0 0 0,0-1 0,0 1 0,0 0 0,0 0 1,0 0-1,0 0 0,0 0 0,0 0 0,0 0 0,0-1 1,1 1-1,-8 6 977,3-5-810,8-9-105,-6 41 132,2-23-211,0-1 0,1 1 0,1 0 0,-1-1 0,1 1 0,6 14 0,4 20 38,0 21-28,-4-22 12,1-1 0,22 59 0,-24-78-18,7 10 28,-14-32-45,1-1 1,0 1 0,-1 0-1,1-1 1,0 1-1,-1-1 1,1 1 0,0-1-1,-1 0 1,1 1 0,0-1-1,0 1 1,0-1-1,0 0 1,-1 0 0,1 0-1,0 0 1,0 1-1,0-1 1,0 0 0,0 0-1,0 0 1,-1-1-1,1 1 1,0 0 0,0 0-1,0 0 1,0-1 0,0 1-1,-1 0 1,1-1-1,0 1 1,1-2 0,0 1-5,-1 0 1,1 0 0,-1-1 0,1 1 0,-1 0-1,1-1 1,-1 0 0,0 1 0,0-1 0,0 0-1,0 1 1,0-1 0,0 0 0,0 0 0,-1 0-1,1 0 1,0-2 0,4-10-6,52-80 52,-42 71-50,0 0 0,-1-1 0,-2 0 0,0-1 0,-2 0 1,10-36-1,1-43-2293,-10 46-1158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3:58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2625,'4'-8'7238,"7"-22"-6269,-5 40-718,0-1 1,1 0 0,0-1-1,1 1 1,13 10-1,53 61-178,-54-54 31,-1 0 0,-2 1 0,16 32 0,-33-57-91,1-1 0,-1 0 0,1 0 0,-1 0 0,1 1 0,0-1 0,-1 0 0,1 0 0,0 0 0,0 0 1,0 0-1,0 0 0,0 0 0,0 0 0,0 0 0,2 1 0,-4-2 16,25-17 147,41-37-1,-12 8-35,-18 20-88,-18 14-35,0 0-1,-1-1 0,-1-1 0,0 0 0,24-32 0,11-26 83,-50 73-97,0-1 0,0 0 1,0 0-1,1 0 1,-1 0-1,0 0 0,0 0 1,0 1-1,0-1 1,0 0-1,0 0 0,0 0 1,0 0-1,0 0 1,0 0-1,0 0 1,0 0-1,1 0 0,-1 1 1,0-1-1,0 0 1,0 0-1,0 0 0,0 0 1,0 0-1,0 0 1,1 0-1,-1 0 0,0 0 1,0 0-1,0 0 1,0 0-1,0 0 0,0 0 1,1 0-1,-1 0 1,0 0-1,0 0 0,0 0 1,0 0-1,0 0 1,0 0-1,1 0 0,-1 0 1,0 0-1,0 0 1,0-1-1,-5 14-1051,-17 0-1694,-9 5-3830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0:22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206 110 4978,'5'-27'984,"-4"24"-832,0-1 1,0 0-1,0 0 1,0 1-1,0-1 1,-1 0-1,0 0 1,0 0 0,0 0-1,0 0 1,-1 1-1,1-1 1,-1 0-1,0 0 1,0 1-1,0-1 1,-1 0 0,-1-3-1,2 6-103,-1 0 0,1 1 1,0-1-1,0 0 0,-1 1 0,1-1 0,0 1 1,0-1-1,-1 1 0,1-1 0,-1 1 0,1 0 1,0 0-1,-1 0 0,1 0 0,-1 0 0,1 0 1,0 0-1,-1 0 0,1 1 0,-1-1 0,1 0 1,0 1-1,-1-1 0,1 1 0,0 0 0,0-1 1,-1 1-1,1 0 0,0 0 0,0-1 0,0 1 1,0 0-1,0 0 0,0 0 0,-1 3 0,-35 41 485,35-43-498,-26 38 210,12-19-97,1 1 0,1 0 0,-13 28 1,23-40-134,1 0 1,0 0 0,0 0 0,1 0-1,0 0 1,1 1 0,0-1 0,0 1-1,2-1 1,-1 0 0,3 16 0,0-11-3,0-1 1,0 1 0,2 0 0,0-1 0,0 0 0,2 0 0,-1-1 0,2 0-1,0 0 1,9 12 0,-13-20-20,1 0-1,-1-1 1,1 1 0,0-1-1,0 0 1,0 0 0,1-1-1,-1 1 1,1-1-1,0 0 1,0-1 0,0 0-1,0 1 1,0-2 0,0 1-1,1-1 1,-1 0 0,1 0-1,-1-1 1,0 0-1,1 0 1,-1 0 0,1-1-1,-1 0 1,8-2 0,-4 0-6,-1 1 0,0-2 1,1 1-1,-1-1 0,-1 0 1,1-1-1,-1 0 0,1 0 1,-2-1-1,1 0 0,0-1 1,-1 1-1,-1-1 0,1-1 1,9-13-1,-11 12 20,0-1 0,0 0 0,-1 0 0,-1 0 0,0 0 0,0-1 0,-1 1 0,0-1 1,-1 0-1,0 1 0,0-1 0,-2 0 0,1 0 0,-3-12 0,0 8-7,-1 1 0,-1 0 0,0 0 0,-1 0 0,-1 0 0,0 1 0,0 0 0,-1 0 0,-1 1 0,0 0 0,-1 1 0,0 0 0,-1 1 0,0-1 0,-1 2 0,0 0 1,0 0-1,-1 1 0,0 1 0,-26-11 0,34 16-26,0 1 0,0 0 1,0 0-1,-1 0 0,1 0 1,0 1-1,-1 0 0,1 0 1,0 0-1,-1 1 1,1-1-1,0 1 0,-6 2 1,8-2-98,-1 0 0,1 1 1,-1-1-1,1 1 0,0 0 0,0-1 1,0 1-1,0 1 0,0-1 1,0 0-1,1 1 0,-1-1 1,1 1-1,-1 0 0,1 0 1,0 0-1,0 0 0,0 0 1,1 1-1,-2 3 0,-1 29-2424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0:23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60 765 4434,'11'-10'304,"0"-1"1,0 0-1,-1-1 1,-1 0-1,0 0 1,0-1-1,-1 0 1,7-18-1,5-15 136,15-57 0,-23 65-354,-2 1 0,-2-1-1,5-64 1,-12 85 18,0 1 0,-2-1 1,0 0-1,0 0 0,-2 0 0,0 1 0,-1 0 0,-1-1 1,0 1-1,-1 1 0,-10-18 0,14 28-48,-1 0 0,-1 0 0,1 1 0,-1-1 0,1 1 0,-1 0 0,-1 0 0,1 1 0,0-1 0,-1 1 0,0 0 0,0 0 0,-6-3 0,8 5-16,1 1 1,-1-1-1,0 0 0,1 1 1,-1 0-1,1-1 1,-1 1-1,0 0 0,0 0 1,1 1-1,-1-1 0,1 0 1,-1 1-1,0 0 1,1 0-1,-1-1 0,1 1 1,-1 1-1,1-1 0,0 0 1,-1 1-1,1-1 1,0 1-1,0 0 0,0-1 1,0 1-1,0 0 1,1 0-1,-1 0 0,-1 3 1,0 0-31,0-1 0,1 1 1,0 0-1,0 0 1,0 0-1,0 0 0,1 0 1,0 0-1,0 1 0,0 8 1,2 63-6,1-30 12,-30 437 358,3 100 226,25-579-615,0 20 20,2-1 0,7 38 0,-7-55-104,-1 0 0,2 0 0,-1-1 0,1 1 1,0-1-1,0 0 0,1 1 0,0-1 0,0-1 0,0 1 1,1-1-1,0 1 0,6 4 0,-9-8-81,1 0-1,-1 0 1,1 0 0,-1-1-1,1 1 1,0-1-1,0 0 1,0 0-1,-1 0 1,1 0 0,4 1-1,29-8-2661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0:23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8164,'8'52'1889,"8"107"-937,-13-134-787,3-1 1,0 0-1,1 0 1,15 34-1,-21-55-161,1 0 0,-1 0 0,0-1 0,1 1 0,0 0 0,-1-1 0,1 1 0,0-1 0,0 0 0,1 0 0,-1 1 0,0-2 0,1 1 0,-1 0 0,1 0 0,3 1 1,-4-3-13,0 0 0,0 0 1,-1 0-1,1 0 1,0-1-1,0 1 1,-1 0-1,1-1 1,-1 0-1,1 1 1,0-1-1,-1 0 0,1 0 1,-1 0-1,1 0 1,-1 0-1,0 0 1,1 0-1,-1 0 1,0-1-1,0 1 1,0 0-1,0-1 0,0 1 1,0-1-1,0 1 1,-1-1-1,1 1 1,0-1-1,0-2 1,9-17 9,-2-1-1,0-1 1,-1 1 0,-1-1 0,-1-1 0,3-35 0,-5 11 11,-2 0 1,-6-54-1,27 167-161,-2-7 235,-14-38-117,0 5 110,19 46 0,-23-67-129,0 1 1,0-1-1,0 0 0,1 0 0,0 1 0,-1-1 1,1-1-1,1 1 0,-1 0 0,1-1 0,-1 0 1,1 0-1,0 0 0,0 0 0,0 0 0,8 3 1,-11-6-51,1 0 0,-1 1 0,1-1 0,-1 0 0,1 0 1,-1 0-1,1 0 0,-1 0 0,1 0 0,-1 0 0,1 0 0,-1-1 0,1 1 1,-1-1-1,1 1 0,-1-1 0,2 0 0,27-22-2262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0:24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7363,'-3'29'3186,"3"17"-2818,-12 27 416,21 43-207,0 24-337,3 17-64,3 10-80,-18-16-64,24-13-32,-12-36 0,0-37-304,0-19-273,0-16-879,-3-25-1233</inkml:trace>
  <inkml:trace contextRef="#ctx0" brushRef="#br0" timeOffset="1">1 745 6499,'0'6'2609,"6"-4"-2001,0-2-207,24 6-17,-3-1-144,-3-5-144,12-11-96,-9 3-576,3-5-1121,-3-14-2289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0:24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87 572 8404,'0'38'1232,"3"32"-575,-12 9 255,15-9-912,3 13-48,3-23-1120,0-28-1618</inkml:trace>
  <inkml:trace contextRef="#ctx0" brushRef="#br0" timeOffset="1">24 186 7267,'-24'-72'2305,"24"18"-1792,15 27-97,-9 13-304,12-5-112,15 27-1313,-12 11-1680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0:24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0 416 4754,'3'-33'4636,"4"-76"-3731,-6 88-871,1 1-1,0-1 0,1 1 0,2 0 0,0 0 0,12-31 0,-5 19-62,-11 28 20,0 0 0,0 0 0,0 1-1,0-1 1,1 0 0,-1 1-1,1-1 1,0 1 0,0 0 0,0-1-1,1 1 1,-1 0 0,1 0 0,0 1-1,-1-1 1,5-2 0,-6 5 4,1 0 0,-1-1 1,0 1-1,1 0 0,-1 1 0,1-1 1,-1 0-1,1 0 0,-1 1 1,0-1-1,1 0 0,-1 1 0,0 0 1,1-1-1,-1 1 0,0 0 1,0 0-1,1-1 0,-1 1 0,0 0 1,0 0-1,0 0 0,0 0 1,0 1-1,-1-1 0,1 0 0,0 0 1,0 0-1,-1 1 0,1-1 1,-1 0-1,1 1 0,0 2 1,17 52 521,-17-53-455,5 26 298,3 58 0,-8-61-259,1 0 1,2 1-1,8 29 0,-10-47-78,4 14 35,-6-22-58,0-1 0,0 0 1,0 0-1,0 0 0,0 1 0,0-1 0,0 0 0,0 0 0,0 0 1,0 1-1,1-1 0,-1 0 0,0 0 0,0 0 0,0 1 0,0-1 1,0 0-1,1 0 0,-1 0 0,0 0 0,0 1 0,0-1 0,0 0 1,1 0-1,-1 0 0,0 0 0,0 0 0,1 0 0,-1 0 0,0 0 1,0 0-1,0 0 0,1 0 0,-1 0 0,0 0 0,0 0 0,1 0 1,-1 0-1,0 0 0,0 0 0,0 0 0,1 0 0,-1 0 0,0 0 1,0 0-1,0 0 0,1 0 0,-1 0 0,0-1 0,0 1 0,0 0 1,1 0-1,-1 0 0,0 0 0,0-1 0,0 1 0,0 0 0,0 0 1,1 0-1,-1-1 0,0 1 0,0 0 0,0 0 0,0 0 0,0-1 1,0 1-1,0 0 0,0 0 0,0-1 0,2-6-38,0 1-1,-1-1 0,0 0 1,0 0-1,-1 0 0,0-13 1,0 2 39,2-11-9,2 0 1,8-29-1,2-17-167,-13 65 129,2 1-1,-1 0 1,1 0 0,1 0-1,-1 0 1,2 0-1,-1 1 1,1 0-1,11-15 1,-16 23 42,1-1 0,-1 1 0,0 0 1,0-1-1,1 1 0,-1 0 0,0-1 0,1 1 0,-1 0 0,1-1 0,-1 1 1,0 0-1,1 0 0,-1-1 0,1 1 0,-1 0 0,0 0 0,1 0 1,-1 0-1,1 0 0,-1-1 0,1 1 0,-1 0 0,1 0 0,-1 0 0,1 0 1,-1 0-1,1 0 0,-1 1 0,1-1 0,-1 0 0,1 0 0,-1 0 0,0 0 1,1 1-1,-1-1 0,1 0 0,-1 0 0,1 1 0,15 21-47,-12-14 59,0 1 0,-1-1-1,0 1 1,-1-1-1,2 12 1,-2-3-21,4 48-386,26 121 0,-31-182 140,1 0 0,-1 1 1,1-1-1,0 0 0,0 0 0,1-1 0,-1 1 1,4 4-1,25 18-3980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0:25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108 222 5731,'0'-9'142,"-4"-95"810,3 95-778,-1-1-1,0 1 1,0 0 0,0 0-1,-1 0 1,-1 0 0,0 1-1,-8-16 1,12 23-112,-1 1-1,1-1 1,-1 0 0,1 0 0,-1 0-1,0 1 1,1-1 0,-1 0 0,0 1-1,1-1 1,-1 0 0,0 1 0,0-1 0,0 1-1,1-1 1,-1 1 0,0 0 0,0-1-1,0 1 1,0 0 0,0 0 0,0-1-1,0 1 1,0 0 0,0 0 0,0 0-1,-2 0 1,2 1 3,-1 0-1,1 0 0,-1 0 0,1 0 1,-1 0-1,1 0 0,0 0 1,-1 0-1,1 1 0,0-1 1,0 0-1,0 1 0,0-1 0,-1 3 1,-3 4 4,1 1 0,0 0 0,1 0 0,0 0 0,-2 10 0,2 9 17,3-1 1,0 1-1,1-1 1,7 34-1,-7-53-57,1 0 0,0-1 0,1 1 0,-1-1 0,2 1-1,5 10 1,-9-17-31,1 0 0,0 1 0,-1-1 0,1 0 0,0 0 0,0 0 0,-1 0 0,1 0 0,0 0 0,0 0 0,0 0 0,0 0 0,0-1 0,1 1 0,-1 0 0,0-1 1,0 1-1,0-1 0,1 1 0,-1-1 0,0 1 0,0-1 0,1 0 0,-1 0 0,0 0 0,1 0 0,-1 0 0,0 0 0,1 0 0,-1 0 0,0 0 0,1 0 0,-1-1 0,0 1 0,0-1 0,1 1 0,-1-1 0,0 1 0,0-1 0,0 0 0,0 1 0,0-1 0,0 0 0,0 0 0,0 0 0,0 0 0,1-1 0,4-4 6,-1-1 1,0 1-1,-1-1 0,1 0 1,-1-1-1,-1 1 0,1-1 1,-1 1-1,0-1 1,3-16-1,0-8 7,2-48 0,-5 50-110,-3 28 89,0 1 1,0-1 0,0 1-1,0 0 1,0-1 0,1 1-1,-1 0 1,0-1 0,1 1-1,-1 0 1,1-1 0,0 1-1,-1 0 1,1 0 0,1-2-1,-1 3 1,-1-1 0,1 1 0,-1 0 0,1 0-1,-1 1 1,0-1 0,1 0 0,-1 0 0,1 0-1,-1 0 1,1 0 0,-1 0 0,1 1 0,-1-1 0,0 0-1,1 0 1,-1 1 0,0-1 0,1 0 0,-1 0-1,1 1 1,-1-1 0,0 0 0,0 1 0,1-1-1,-1 1 1,0-1 0,0 0 0,1 2 0,22 47-311,3 46 253,-18-57 147,15 43 0,-19-72-404,-1 0 0,1 0 0,1 0 0,0 0 1,0-1-1,1 0 0,0 0 0,0 0 0,12 11 1,9-7-3071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0:25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1029 9348,'13'-64'429,"26"-79"1,-19 78 101,12-74 0,-24 61-405,-3-1-1,-3 0 0,-4 0 1,-3 0-1,-29-144 1,27 290-33,-33 410 1201,-4 262 243,44-699-1481,3-1 1,1 1 0,11 46 0,-10-66-462,2 0 0,0-1 0,0 0 0,2 0 0,1 0 0,0-1 0,21 28 0,6 2-4469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0:27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0 826 7491,'1'-1'32,"0"1"-1,-1-1 0,1 1 0,-1-1 0,1 0 0,0 1 0,-1-1 0,1 0 1,-1 1-1,1-1 0,-1 0 0,0 0 0,1 1 0,-1-1 0,0 0 0,0 0 1,1 0-1,-1 0 0,0 0 0,0 1 0,0-1 0,0 0 0,0-1 0,3-121 1058,-4 69-845,2 0-1,2 0 1,15-78 0,-10 93-141,2 0-1,2 0 1,1 1-1,2 1 1,26-49-1,-34 75-111,0 0 1,1 0-1,0 1 1,13-13-1,-21 23 7,0 0 0,0-1 0,0 1-1,0 0 1,0-1 0,0 1 0,0 0-1,0 0 1,1-1 0,-1 1 0,0 0-1,0 0 1,0 0 0,1-1 0,-1 1-1,0 0 1,0 0 0,0 0 0,1 0-1,-1-1 1,0 1 0,0 0 0,1 0-1,-1 0 1,0 0 0,1 0 0,-1 0-1,0 0 1,0 0 0,1 0 0,-1 0-1,0 0 1,0 0 0,1 0 0,-1 0-1,0 0 1,1 0 0,-1 0 0,0 0-1,0 0 1,1 0 0,-1 0 0,0 0-1,0 1 1,1-1 0,-1 0 0,0 0-1,0 0 1,1 0 0,-1 1 0,0-1-1,0 0 1,0 0 0,0 0 0,1 1-1,-1-1 1,0 0 0,0 0 0,0 1-1,0-1 1,0 1 0,2 25-17,-2-8 68,19 559 1256,-19-558-1288,0 5 14,5 46 0,-5-65-33,1 0-1,0-1 1,0 1-1,0-1 1,1 1-1,-1-1 1,1 1-1,0-1 1,1 0-1,-1 0 1,1 0-1,0 0 1,0 0-1,0-1 1,5 5 0,-5-12-50,0 0 0,0-1 0,0 0 0,0 0 0,-1 0 1,3-7-1,13-52 136,20-123 0,-24 105-63,58-311-544,-61 363 410,-11 30 110,0-1 0,0 1-1,0 0 1,0 0 0,0-1 0,1 1 0,-1 0 0,0 0 0,0 0 0,0-1 0,1 1 0,-1 0 0,0 0 0,0 0 0,1 0 0,-1-1 0,0 1 0,0 0-1,1 0 1,-1 0 0,0 0 0,0 0 0,1 0 0,-1 0 0,0 0 0,1 0 0,-1 0 0,0 0 0,0 0 0,1 0 0,-1 0 0,0 0 0,1 0 0,-1 0-1,0 0 1,0 0 0,1 1 0,-1-1 0,0 0 0,0 0 0,1 0 0,-1 1 0,3 3-22,0 1 1,0-1-1,0 1 1,-1 0-1,1 0 1,1 7-1,6 11 71,-5-15-28,1 3 2,0-1 1,-1 1 0,0 0-1,-1 0 1,5 22 0,5 53 256,2 103 0,-13-142-186,7 22 1,-10-65-94,1-1 1,0 1 0,1 0 0,-1 0 0,1-1 0,-1 1-1,1-1 1,0 0 0,0 1 0,1-1 0,-1 0-1,1 0 1,3 3 0,-4-5-15,1-1-1,-1 0 1,0 1 0,1-1-1,-1 0 1,0 0-1,1-1 1,-1 1 0,0 0-1,1-1 1,-1 1-1,0-1 1,0 0 0,1 0-1,-1 0 1,0 0-1,3-3 1,49-26-96,-45 24 148,10-7-21,-1 0-1,0-1 1,-2-1-1,1-1 1,-2 0 0,0-2-1,-1 1 1,-1-2-1,20-36 1,-21 32-20,-1 0 1,0-1-1,-2 0 0,-1-1 1,-1 0-1,-2 0 1,0 0-1,2-32 0,-7 46 8,1-2-9,-1 0 0,0 0 0,-1 0-1,-2-13 1,3 24 11,0 0 0,-1 0 0,1 0 0,-1 0 0,0 0 0,1 0 0,-1 0 0,0 0 0,0 0 1,0 0-1,0 1 0,-1-1 0,1 0 0,0 1 0,-1-1 0,1 1 0,-1-1 0,1 1 0,-1 0 0,0 0 0,1 0 0,-1 0 0,0 0 0,0 0 0,0 0 0,0 0 0,0 1 1,0-1-1,0 1 0,0-1 0,-4 1 0,4 0-2,1 0 1,-1 1-1,1-1 1,-1 1 0,1-1-1,-1 1 1,1-1-1,0 1 1,-1 0-1,1 0 1,0-1 0,-1 1-1,1 0 1,0 0-1,0 0 1,0 1-1,0-1 1,0 0-1,0 0 1,-1 3 0,-17 37-109,12-14 105,1-1-1,2 1 0,0 0 0,1 31 1,-4 28 22,4-60-30,-13 150 156,14-149-51,2 0 1,1 1-1,2-1 1,6 33-1,-9-58-97,0 0 1,1 0-1,-1 1 0,1-1 1,0 0-1,0 0 0,-1 0 0,1 0 1,1 0-1,-1 0 0,0 0 1,0 0-1,1-1 0,-1 1 1,1 0-1,-1-1 0,1 1 1,0-1-1,0 0 0,0 1 0,0-1 1,-1 0-1,5 1 0,-2-1-9,-1-1-1,0 0 0,1 0 1,-1 0-1,0 0 0,1 0 1,-1-1-1,0 0 0,1 0 1,-1 0-1,0 0 1,0 0-1,0 0 0,4-3 1,7-4-6,-1-1 0,1-1 0,-1 0 0,-1-1 0,15-15 0,-14 10 25,-1-1 0,-1 0 0,0-1-1,-1 0 1,-1-1 0,-1 0 0,0 0-1,-2-1 1,0 0 0,-1 0 0,-1 0-1,1-29 1,-1 11-40,-3 0 0,-1 0 0,-2 0 0,-2 0 0,-14-67 0,16 95-40,5 11 28,2 17-68,-6 9 87,1-1-1,8 53 0,0 11 157,-10-17-8,1-38-24,3 46-1,-1-70-86,0-1 0,1 1 0,1 0-1,0-1 1,0 0 0,1 1 0,0-1 0,9 14 0,-12-22-22,0-1 0,0 1 1,0-1-1,0 1 0,1-1 1,-1 1-1,1-1 0,-1 1 1,1-1-1,-1 0 0,1 0 1,0 0-1,0 0 0,-1 0 1,1-1-1,0 1 0,0 0 1,0-1-1,0 1 0,0-1 1,0 0-1,0 0 0,0 1 1,0-1-1,0-1 0,0 1 1,0 0-1,0 0 0,0-1 1,0 1-1,0-1 0,0 0 1,0 1-1,-1-1 0,1 0 1,0 0-1,0 0 0,-1 0 1,1-1-1,-1 1 1,3-3-1,9-6-5,0-2-1,-1 0 1,21-25 0,-30 32 33,15-18-23,-2 0 1,-1-1-1,-1-1 1,-1 0-1,-1-1 1,-2 0-1,0-1 1,8-37-1,-9 19-6,-2 0-1,-1 0 1,-3-1 0,-3-64-1,0 101 12,0 13 2,1 28 10,2 52 17,-2 240 471,-1-321-500,-1 33 15,1-1 0,6 36 0,-1-56-17,1-2-1,0 1 1,1-1 0,0 0-1,1 0 1,15 18-1,-22-30-3,-1-1-1,0 1 1,1-1-1,-1 0 1,1 1-1,-1-1 0,1 0 1,-1 1-1,1-1 1,-1 0-1,1 0 1,-1 1-1,1-1 0,-1 0 1,1 0-1,-1 0 1,1 0-1,-1 0 1,1 0-1,-1 0 1,1 0-1,-1 0 0,1 0 1,0 0-1,0 0 1,-1 0 1,0-1-1,1 0 1,-1 1 0,0-1 0,0 0 0,1 1 0,-1-1-1,0 0 1,0 1 0,0-1 0,0 0 0,0 1 0,0-1-1,0 0 1,0 1 0,0-1 0,0 0 0,0 1 0,0-1-1,-1 0 1,1 1 0,0-1 0,0 0 0,-1 1 0,1-1-1,-1 1 1,1-1 0,0 1 0,-1-1 0,1 1 0,-1-1-1,1 1 1,-1-1 0,0 0 0,-1-9 6,0-1 1,1 1-1,0-1 0,1 1 1,0-1-1,2-15 0,0-17 11,-10-41 22,5 58-32,1-1-1,0 0 1,5-42 0,0 46-37,1 1-1,1 0 1,0 0 0,2 1-1,1 0 1,12-23 0,-17 35 7,2 1 1,-1 0 0,1 1 0,0-1-1,1 1 1,0 0 0,0 0 0,0 0-1,1 1 1,0 0 0,0 1-1,1-1 1,0 1 0,-1 1 0,2 0-1,-1 0 1,16-5 0,-19 8 10,1 0 1,-1 1 0,1 0-1,-1 0 1,1 0 0,-1 1 0,1-1-1,-1 1 1,0 1 0,1-1-1,-1 1 1,0 0 0,0 0-1,0 0 1,0 1 0,7 5-1,-9-6 18,0 0-1,0 1 1,0-1-1,0 1 1,0 0-1,-1-1 1,1 2-1,-1-1 1,0 0-1,0 0 1,0 1-1,0-1 1,0 1-1,-1-1 1,0 1-1,0 0 0,0-1 1,0 1-1,0 0 1,-1 0-1,0 0 1,0 0-1,0 0 1,-1 7-1,-1-1 25,0 0 1,0 0-1,-1 0 0,-1-1 0,0 1 0,0-1 1,-1 1-1,0-2 0,0 1 0,-1 0 0,0-1 0,-1 0 1,0-1-1,0 1 0,0-1 0,-1-1 0,0 1 1,-1-1-1,1-1 0,-1 1 0,0-2 0,0 1 0,-1-1 1,0-1-1,1 1 0,-1-2 0,0 1 0,0-2 0,-1 1 1,1-1-1,-19-1 0,20-1-3,8 0-19,-1 1-1,1-1 0,-1 1 1,0 0-1,1 0 1,-1 0-1,1 0 0,-1 0 1,0 0-1,1 0 0,-1 0 1,0 1-1,1-1 1,-1 1-1,1-1 0,-3 2 1,4-2-11,0 1 0,-1 0 0,1-1 0,0 1 0,-1 0 0,1-1 0,0 1 1,0 0-1,-1-1 0,1 1 0,0 0 0,0 0 0,0-1 0,0 1 0,0 0 0,0 0 0,0-1 0,1 1 1,-1 0-1,0 0 0,0-1 0,0 1 0,1 0 0,-1-1 0,0 1 0,1 0 0,-1-1 0,1 1 0,-1-1 1,1 1-1,-1 0 0,1-1 0,-1 1 0,2 0 0,1 3-43,98 129 65,-98-129-109,40 46 277,-40-47-413,-1-1 1,0 0 0,1 0 0,-1-1-1,1 1 1,0 0 0,0-1-1,-1 0 1,1 1 0,0-1 0,0 0-1,0 0 1,0-1 0,0 1 0,0-1-1,1 1 1,4-1 0,17-7-3838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0:28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259 204 5042,'-5'-7'400,"1"0"0,0 0 0,0 0-1,1 0 1,0-1 0,-4-13 0,-14-33 582,15 44-793,-1 0 1,1 1 0,-1-1-1,-1 2 1,-13-14-1,20 20-154,0 1-1,-1 0 1,1-1-1,0 1 1,-1 0-1,1 0 0,-1 0 1,0 0-1,1 0 1,-1 0-1,0 0 1,1 1-1,-1-1 0,0 1 1,0-1-1,1 1 1,-1 0-1,0-1 1,0 1-1,0 0 0,0 0 1,0 0-1,1 0 1,-1 1-1,0-1 0,0 1 1,0-1-1,1 1 1,-1-1-1,0 1 1,1 0-1,-1 0 0,0 0 1,1 0-1,-1 0 1,1 0-1,-1 0 1,1 0-1,0 1 0,0-1 1,-1 1-1,1-1 1,0 1-1,0-1 1,-1 3-1,-5 11-18,1 1-1,0-1 1,1 1 0,0 0 0,-3 29 0,0-5-7,-5 16 44,-5 68 1,16-105-26,1-1 0,1 1 0,1 0 0,0 0 0,1-1 0,2 1 0,7 27 0,-11-44-29,1-1 0,-1 0 1,0 1-1,1-1 0,-1 0 0,1 1 0,-1-1 1,1 0-1,-1 0 0,1 1 0,0-1 1,0 0-1,0 0 0,0 0 0,0 0 1,0 0-1,0 0 0,0 0 0,0 0 1,0-1-1,0 1 0,1 0 0,-1-1 0,0 1 1,0 0-1,1-1 0,-1 0 0,0 1 1,1-1-1,-1 0 0,1 0 0,-1 0 1,0 0-1,1 0 0,-1 0 0,1 0 1,-1 0-1,0 0 0,1-1 0,-1 1 0,3-2 1,0 0-6,1-1 1,-1 0 0,0 0-1,1 0 1,-1-1 0,-1 1-1,1-1 1,-1 0 0,1 0-1,2-5 1,13-24-31,-2-1-1,-1 0 1,-2-1-1,-1-1 0,9-43 1,-14 54-68,-5 17 72,-1-1 0,1 0 0,-1 0-1,-1 0 1,0-1 0,0 1-1,0 0 1,-1 0 0,-1 0 0,-1-13-1,1 22 38,1 0-1,0 0 1,0 0-1,0 0 0,-1 0 1,1 0-1,0 0 1,0 0-1,0 0 0,-1 0 1,1 0-1,0 0 0,0 0 1,0 0-1,-1 0 1,1 0-1,0 0 0,0 1 1,0-1-1,0 0 1,-1 0-1,1 0 0,0 0 1,0 0-1,0 0 0,0 0 1,-1 1-1,1-1 1,0 0-1,0 0 0,0 0 1,0 0-1,0 1 1,0-1-1,0 0 0,0 0 1,0 0-1,-1 1 0,1-1 1,0 0-1,0 0 1,0 0-1,0 1 0,0-1 1,0 0-1,0 0 1,0 0-1,0 1 0,1-1 1,-1 0-1,0 0 0,0 0 1,0 1-1,0-1 1,0 0-1,0 0 0,0 0 1,-3 18 135,1 12-132,1 0-1,5 51 1,-1-36-1,0-7-4,2 0 0,2 0 1,22 70-1,-29-106-47,0-1 0,1 1 0,-1 0 0,1-1 0,-1 1 0,1-1 0,0 1 0,-1-1 0,1 1 0,0-1 0,0 1 0,0-1 0,0 0 0,0 1 0,0-1 0,0 0 0,1 0 0,-1 0 0,0 0 0,1 0 0,-1 0 0,1 0 0,-1-1 0,1 1-1,-1 0 1,1-1 0,-1 1 0,1-1 0,0 1 0,-1-1 0,3 0 0,22-14-2495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4:14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206 566 7027,'-3'-5'2511,"2"6"-1282,-3 6-640,2-11-364,7 6-218,1 0 0,0 0 0,0 0 0,1-1 0,-1 0 0,0 0 0,0-1 0,0 1 0,12-2 0,-4-1-19,0 0 1,-1-1 0,1 0-1,-1-1 1,0 0 0,0-1-1,0-1 1,0 0 0,-1 0 0,0-2-1,-1 1 1,1-1 0,16-17-1,-2 0-64,-1-1 0,-2-1 0,0-1 0,20-34 0,-38 54 54,6-9-39,-1 0 1,11-23-1,-19 34 37,0 0-1,0 0 1,0 0 0,0 0-1,-1 0 1,0 0-1,-1-1 1,1 1 0,-1-1-1,0 1 1,-2-12 0,0 11 26,0-1 1,0 1-1,0 0 1,-1 0 0,0 0-1,-1 1 1,1-1 0,-1 1-1,0-1 1,-1 1 0,-8-8-1,3 4 35,-1 1 0,0 1 0,-1 0 0,0 0 0,-18-7 0,30 14-35,-1 1 0,0-1-1,0 1 1,0 0 0,1-1 0,-1 1-1,0 0 1,0 0 0,0 0 0,0 0 0,0 0-1,1 0 1,-1 0 0,0 0 0,0 0-1,0 0 1,0 0 0,0 0 0,1 1-1,-1-1 1,0 0 0,0 1 0,0-1 0,1 0-1,-1 1 1,0-1 0,0 2 0,-14 23-53,11-15 23,2 1 0,0 0 1,-2 20-1,-35 685-17,30-622 68,-4-1 0,-5 0 1,-30 93-1,46-176-18,-2 0 1,1 0-1,-1-1 0,-1 0 1,0 0-1,0 0 1,-1 0-1,0-1 0,-8 9 1,0 0 7,12-14-8,-1-1 0,1 0 1,-1 0-1,0 0 0,0 0 1,0 0-1,0-1 0,0 0 1,-1 1-1,1-1 0,0 0 0,-1 0 1,1-1-1,-1 1 0,1-1 1,-1 0-1,1 0 0,-6 0 1,-66-10 66,70 9-67,-13-3-2,2-1-1,-1-1 1,0-1 0,1 0-1,-27-17 1,40 22-5,2 1-6,0 0 1,0 0 0,1 0-1,-1 0 1,0 0 0,1-1 0,-1 1-1,1 0 1,0 0 0,-1-1-1,1 1 1,0 0 0,0 0-1,-1-1 1,1 1 0,0 0-1,1-1 1,-1 1 0,0 0-1,0 0 1,0-1 0,1 1-1,-1 0 1,1 0 0,-1-1-1,1 1 1,-1 0 0,1 0-1,0 0 1,-1 0 0,3-2 0,27-43-652,-29 45 639,37-44-261,3 3 0,1 1 0,3 2 0,59-41 0,-79 62 259,-3 2-206,0 2 1,30-15-1,-3 3-991,-15 3-2017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0:28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70 665 5330,'-6'24'3723,"6"-23"-3684,0-1 0,0 1 0,0-1-1,0 1 1,0-1 0,1 0 0,-1 1 0,0-1-1,0 0 1,1 1 0,-1-1 0,0 0 0,0 1-1,1-1 1,-1 0 0,0 0 0,1 1 0,-1-1-1,0 0 1,1 0 0,-1 1 0,0-1 0,1 0-1,-1 0 1,1 0 0,-1 0 0,0 0 0,1 0-1,-1 0 1,1 1 0,0-1 0,2-1-25,1 1-1,-1-1 1,1 0 0,-1 0 0,0 0 0,1 0 0,-1-1-1,0 1 1,0-1 0,0 0 0,3-2 0,6-6 9,0 0 0,-1 0 1,0-1-1,-1 0 0,-1-1 0,0 0 1,0-1-1,-1 0 0,-1 0 1,0 0-1,8-25 0,-1-3 29,-1-1 0,10-70 0,-19 81-20,0-1 1,-2 0-1,-3-34 1,0 51-10,0-1 1,-1 1 0,-1-1 0,-1 1-1,0 0 1,-1 0 0,-9-21 0,14 35-15,-1 1 0,1-1 0,-1 0 0,1 0 0,-1 0 0,1 0 0,-1 1 0,1-1 0,-1 0 1,0 0-1,1 1 0,-1-1 0,0 0 0,0 1 0,1-1 0,-1 1 0,0-1 0,0 1 0,0-1 0,0 1 0,0 0 0,0 0 1,0-1-1,0 1 0,1 0 0,-1 0 0,0 0 0,0 0 0,0 0 0,0 0 0,0 0 0,0 0 0,0 0 0,0 1 0,0-1 0,0 0 1,0 0-1,0 1 0,0-1 0,-1 2 0,0-1 5,-1 1 0,1 0 0,-1 0 1,1 0-1,0 0 0,0 1 0,0-1 0,0 1 1,0-1-1,-2 6 0,-1 5-16,1 0 1,0 1-1,1-1 1,1 1-1,0 0 1,1 20-1,-5 25 8,-50 249 145,-3 15 509,37-200-396,-9 68-5,28-162-268,1 0 1,2-1-1,1 1 1,6 42-1,-6-65-163,0 1 1,1 0-1,0-1 1,0 1-1,0-1 1,1 0-1,0 0 1,0 0-1,1 0 1,0 0-1,0-1 1,0 0-1,6 7 1,18 3-3175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0:29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2 592 8900,'0'-2'110,"-1"1"0,1-1-1,0 0 1,0 0 0,0 1 0,0-1 0,0 0-1,0 0 1,0 1 0,1-1 0,-1 0 0,0 1-1,1-1 1,0 0 0,-1 1 0,1-1 0,1-1-1,2-11 108,23-109-181,-18 71-1,26-80 1,-22 92-32,-10 27-7,1 1 0,0 0 0,10-20 0,-14 32 3,0 0 1,0 0-1,0 0 1,0-1-1,1 1 1,-1 0-1,0 0 1,0 0-1,0 0 1,0 0-1,0 0 1,1-1-1,-1 1 1,0 0-1,0 0 1,0 0-1,0 0 1,1 0-1,-1 0 1,0 0-1,0 0 1,0 0-1,1 0 1,-1 0-1,0 0 1,0 0-1,0 0 1,1 0-1,-1 0 1,0 0-1,0 0 1,0 0-1,0 0 1,1 0-1,-1 0 1,0 1 0,0-1-1,0 0 1,0 0-1,1 0 1,-1 0-1,0 0 1,0 0-1,0 1 1,0-1-1,0 0 1,0 0-1,1 0 1,-1 0-1,0 1 1,0-1-1,0 0 1,0 0-1,0 0 1,0 0-1,0 1 1,0-1-1,0 0 1,6 16 133,-5-15-117,7 31 54,-2-1 0,-1 2 0,-2-1 0,-1 0 0,-1 1 0,-2-1 0,-1 1 0,-1-1 0,-9 34 0,1 6 502,16-110-854,2-14 225,20-72 1,75-177-473,-102 299 528,1 0 0,-1 0 0,1 0 0,-1 0 0,1-1 0,0 1 0,0 0 0,0 0 0,0 1 0,0-1 0,0 0 0,0 0 0,1 0 0,-1 1 0,3-3 0,-3 5 0,-1-1 1,1 1-1,0-1 0,-1 1 1,1 0-1,0 0 1,-1-1-1,1 1 1,-1 0-1,1 0 0,-1-1 1,1 1-1,-1 0 1,0 0-1,1 0 1,-1 0-1,0 0 0,0 0 1,0-1-1,0 1 1,0 0-1,0 0 1,0 1-1,6 79 50,-6-79-49,12 263 298,-10-246-280,0 0 0,1-1-1,1 1 1,1-1 0,0 0-1,9 19 1,-11-35-30,0 1 0,0-1 0,0 0 0,0 0 0,0 0 0,1 0 0,-1 0 0,0-1 0,1 1 1,0-1-1,-1 0 0,1 0 0,0-1 0,-1 1 0,1-1 0,0 1 0,0-1 0,-1 0 0,6-1 0,-2-1 3,-1-1 1,0 1-1,0-1 0,0 0 0,0 0 0,0-1 1,-1 1-1,0-2 0,0 1 0,0 0 0,0-1 1,0 0-1,-1 0 0,0 0 0,0-1 0,0 1 1,4-10-1,4-11 10,0-1 0,14-50-1,-11 31-13,-4 13-69,-1 1 0,6-45 0,-14 65 8,0 0 0,-1 1-1,-1-1 1,0 0 0,0 0 0,-2 1 0,1-1-1,-1 0 1,-1 1 0,-6-19 0,8 29 72,1-1 0,-1 1 0,1 0 0,-1 0-1,1 0 1,-1-1 0,0 1 0,1 0 0,-1 0 0,0 0 0,0 0 0,0 0 0,0 0-1,0 1 1,0-1 0,0 0 0,0 0 0,0 1 0,0-1 0,-1 1 0,-1-2-1,2 2 11,0 1 0,0-1 0,-1 0-1,1 0 1,0 1 0,0-1 0,0 0-1,0 1 1,0-1 0,0 1-1,0-1 1,0 1 0,0 0 0,0-1-1,0 1 1,0 0 0,0 0-1,0 0 1,0 1 0,-5 5 48,1 1 0,-1 0 1,2 0-1,-1 1 0,-3 10 1,1 2-31,0 0 1,2 0-1,0 1 0,1 0 1,-1 29-1,6 116 331,-1-151-338,1 0 0,0 0 0,2 0 0,0 0 0,0-1-1,2 1 1,0-1 0,1 0 0,0 0 0,1-1-1,1 0 1,0 0 0,15 19 0,-20-30-119,0-1 1,0 0-1,0 0 0,1 0 1,-1 0-1,1-1 0,-1 1 1,1-1-1,-1 0 0,1 0 1,0 0-1,0 0 1,-1-1-1,1 0 0,0 1 1,0-1-1,0-1 0,-1 1 1,1 0-1,0-1 0,0 0 1,-1 0-1,1 0 1,-1 0-1,1-1 0,-1 0 1,1 1-1,-1-1 0,0 0 1,0-1-1,0 1 0,0 0 1,0-1-1,0 0 0,-1 1 1,4-6-1,25-51-4676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0:30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 7652,'-2'16'3109,"3"10"-2281,7 29-687,-2 1 0,-2 0 0,-3 0 1,-8 73-1,3-37-41,-29 341 290,24-371-330,-30 258 169,33-241-252,4 1-1,8 85 0,-6-128-32,1-24-3348,8-48-472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0:30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76 4818,'-3'-25'3378,"15"17"-3010,2-8 144,34 5 433,-3-5-193,15 16 16,-6 6-127,-12-4 63,-3 6-144,6-2-272,-12-6-48,-12 5-96,0-2-64,-3 5-80,0 0-32,-6 3-544,3 8-1057,-21 8-2769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0:42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1 143 3233,'11'6'-2,"1"-1"0,-1-1 0,1 0 0,0-1-1,1 0 1,-1-1 0,1 0 0,-1-1 0,21-1-1,13-2 166,59-12-1,-38 4-6,87-11 4,109-12 22,1081-29-101,-484 31 86,301 32 977,379 64-1031,205 11-252,-956-22-486,-123-7-660,-307-31-412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0:55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1665,'3'1'4278,"9"4"-2279,-12-5-1981,0 0 0,0 0 0,0 0 0,1 0 0,-1 0 0,0-1 0,0 1 0,0 0-1,0 0 1,0 0 0,1 0 0,-1 0 0,0 0 0,0 0 0,0-1 0,0 1 0,0 0 0,0 0 0,0 0 0,0 0-1,0 0 1,0-1 0,0 1 0,1 0 0,-1 0 0,0 0 0,0 0 0,0 0 0,0-1 0,0 1 0,0 0-1,0 0 1,0 0 0,0 0 0,-1-1 0,1 1 0,0 0 0,0 0 0,0 0 0,0 0 0,0 0 0,0-1-1,0 1 1,0 0 0,0 0 0,0 0 0,0 0 0,-1 0 0,1 0 0,0-1 0,0 1 0,0 0 0,0 0-1,0 0 1,0 0 0,-1 0 0,1 0 0,0 0 0,-2 1 564,7 6-214,1 50 741,23 18-1058,70 135 0,3 3-25,-83-172-24,29 47 0,-26-49 10,-18-38-686,-16-6-1090,-5-1 219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0:56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5635,'8'-2'2176,"-3"3"-114,-3 10-818,-2-10-1238,0 0 0,0-1 1,1 1-1,-1-1 0,0 1 0,0-1 0,1 1 0,-1-1 0,0 1 1,1-1-1,-1 1 0,0-1 0,1 0 0,-1 1 0,1-1 1,-1 0-1,1 1 0,-1-1 0,1 0 0,-1 1 0,1-1 1,-1 0-1,1 0 0,0 1 0,11 6-8,47 50 13,-1 1 28,3-2 0,112 78 0,-142-119-39,-31-15 0,1 1 0,-1-1 0,0 0 0,1 1 0,-1-1 0,1 0 0,-1 0 0,1 1 0,-1-1 0,1 0 0,-1 0 0,1 0 0,-1 0 0,1 0 0,-1 0 0,1 0 0,-1 1 0,1-2 0,-1 1 0,1 0 0,-1 0 0,1 0 0,-1 0 0,1 0 0,-1 0 0,1 0 0,-1-1 0,0 1 0,1 0 0,-1 0 0,1-1 0,-1 1 0,1 0 0,-1 0 0,0-1 0,1 1 0,-1-1 0,0 1 0,1 0 0,-1-1 0,1 0 0,-4-7 23,2 6-18,1 1 1,-1 0-1,1-1 1,-1 1-1,1-1 0,0 1 1,0 0-1,-1-1 1,1 1-1,0-1 0,0 1 1,0-1-1,0 1 1,1-1-1,-1 1 1,1-4-1,27-70 127,-14 41-106,-1-1 1,-2 0-1,-1-1 1,-1 0-1,6-72 1,-6 134 241,-6-4-510,-3-22 203,0 0 0,0 1 0,0-1 0,0 0 0,0 1 0,0-1 0,0 0 0,0 1 0,-1-1 0,1 0 0,0 1 0,0-1 0,0 0 0,0 1 0,0-1 0,-1 0 0,1 1 0,0-1 0,0 0 0,0 0 0,-1 1 0,1-1 0,0 0 0,0 0 0,-1 0 0,1 1 0,0-1 0,0 0 0,-1 0 0,1 0 0,0 0 0,-1 0 0,1 1 0,0-1 0,-1 0 0,1 0 0,0 0 0,-1 0 0,1 0 0,-18-10-2723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1:27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9 4482,'0'-8'4313,"-3"13"-2389,-12 24-715,-21 17-1062,2 1 0,3 2 1,1 1-1,3 2 0,-39 101 0,37-51-96,4 1 0,5 0-1,-11 185 1,27-218-21,3 0-1,15 135 1,-9-173-50,1 0 0,2 0-1,1-1 1,1 0 0,2 0-1,1-2 1,1 1 0,29 43 0,2-20-370,-43-51 257,0 0-1,0 0 1,1 0-1,-1 0 1,0-1-1,0 1 1,1-1-1,-1 0 1,1 1-1,0-1 1,-1 0-1,1 0 0,0-1 1,0 1-1,-1-1 1,1 1-1,0-1 1,0 0-1,0 0 1,-1 0-1,5-1 1,10-10-3202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1:28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77 122 5715,'-11'-20'2499,"11"16"-2484,1-1 1,-1 1-1,1 0 0,0 0 0,0 0 0,0 0 0,1 0 0,-1 0 0,1 0 0,0 1 0,0-1 0,0 0 0,1 1 0,-1 0 0,1-1 1,0 1-1,0 0 0,0 0 0,0 1 0,0-1 0,1 1 0,-1 0 0,1-1 0,0 2 0,-1-1 0,1 0 0,4-1 0,-1 1-56,1 0-1,-1 0 0,0 0 0,1 1 0,-1 0 0,0 1 1,1 0-1,-1 0 0,1 0 0,-1 1 0,1 0 0,-1 0 1,0 1-1,12 4 0,-9-1 22,0 0 0,0 1 0,-1 0 0,0 0 0,0 1 0,0 0 0,-1 1 0,0 0 0,-1 0 0,0 1 0,9 12 0,-12-14 30,0 0-1,0 1 1,0-1 0,-1 1-1,0 0 1,-1 0 0,0 0 0,0 0-1,0 0 1,-1 1 0,0-1 0,-1 0-1,0 1 1,0-1 0,-1 0 0,-2 9-1,1-6 31,-1 0 0,0 0 0,0 0-1,-1-1 1,-1 0 0,0 0-1,0 0 1,-1 0 0,0-1 0,-1 0-1,0-1 1,-1 1 0,1-1 0,-1 0-1,-1-1 1,0 0 0,0 0 0,-18 9-1,-12 7 389,12-7-66,-1 0 0,0-2 1,-1-1-1,-1-1 0,-36 9 1,50-20-72,20-6-415,26-9-612,-16 10 611,0 2 0,0 0-1,0 0 1,1 1-1,-1 1 1,0 0 0,0 1-1,1 1 1,-1 0 0,0 1-1,-1 0 1,20 8 0,-16-5 64,0 2 1,0 0-1,-1 0 1,0 2-1,0 0 1,-1 1-1,-1 0 0,25 25 1,-35-32 55,0 0 1,0 1-1,-1-1 1,0 1-1,1 0 1,-2 0-1,1 0 1,0 1-1,-1-1 1,0 0-1,0 1 1,-1 0-1,0-1 1,0 1-1,0 0 1,0 7-1,-2-6 32,0-1-1,0 0 1,-1 0 0,1 0-1,-2 0 1,1 0 0,0 0-1,-1 0 1,0-1 0,-1 1-1,1-1 1,-1 0-1,0 0 1,-7 7 0,-6 6 280,-1 0 0,-1-2 0,0 0 0,-1-1 0,-29 16 0,39-25-233,-1-1 0,0 0 0,0-1 0,-1 0 0,1-1 0,-1 0 0,0-1 0,1 0 0,-1-1 0,0 0 0,0-1 0,0 0 0,-20-4 0,28 3-92,0 0-1,0 0 1,0-1-1,0 0 1,1 1-1,-1-1 0,-6-5 1,9 6-89,0 1 1,0-1-1,0 0 1,0 0-1,0 0 1,0 0-1,0 0 1,0 0-1,1 0 1,-1 0-1,0 0 1,1 0-1,-1 0 1,1 0-1,-1 0 1,1-1-1,-1 1 1,1 0-1,0 0 1,0-1-1,0 1 1,-1 0-1,1 0 1,0-1-1,1 1 1,-1 0-1,0 0 1,0-1-1,0 1 1,1 0-1,-1 0 1,1-1-1,0-1 1,17-27-3168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1:29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66 169 5971,'-3'-3'162,"0"0"0,0 0 1,0-1-1,0 1 0,1 0 1,0-1-1,0 0 0,0 1 1,0-1-1,0 0 0,-1-8 1,2 9-153,1 0 0,1 1 0,-1-1 1,0 0-1,1 0 0,-1 1 0,1-1 1,0 0-1,0 1 0,0-1 0,0 0 0,0 1 1,1 0-1,-1-1 0,1 1 0,-1 0 1,1 0-1,3-3 0,0-1-54,1-1-1,0 2 1,0-1 0,1 1 0,0-1-1,0 2 1,0-1 0,0 1-1,1 0 1,-1 1 0,1 0-1,0 0 1,11-2 0,-15 4 33,-1 1 0,1-1 0,0 1 0,0 0-1,0 1 1,0-1 0,0 0 0,0 1 0,0 0 0,0 0 0,-1 0 0,1 1 0,0-1 0,-1 1 0,1 0 0,-1 0 0,1 0-1,-1 0 1,0 1 0,0-1 0,0 1 0,0 0 0,-1 0 0,1 0 0,-1 0 0,0 0 0,0 1 0,0-1 0,3 6 0,-1 2 59,0-1-1,0 1 1,-1 0 0,0 0 0,-1 0 0,0 0 0,-1 1 0,0-1 0,0 0 0,-2 1 0,1-1-1,-1 0 1,-1 1 0,0-1 0,-1 0 0,0 0 0,-1-1 0,-9 21 0,-9 11 345,-1-1 1,-2-1 0,-41 48-1,8-8 588,48-65-862,0 1 0,1 0 0,1 0 0,1 0 0,0 1 0,-8 35 0,15-47-119,0-1 0,0 1 1,1-1-1,0 1 1,0-1-1,0 1 1,0-1-1,1 0 1,0 1-1,0-1 0,0 0 1,0 0-1,1 0 1,-1 0-1,1-1 1,0 1-1,0-1 1,7 6-1,-6-4-11,0-2-27,0 0 1,0 0-1,0 0 1,1-1-1,-1 0 1,1 1-1,0-1 1,-1-1-1,1 1 1,0-1-1,0 0 1,0 0-1,0 0 1,0-1-1,0 1 1,10-2-1,4 0-232,0-1 0,37-9-1,63-16-1583,-45 1-24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4:15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0 4690,'-11'27'3516,"3"21"-3066,-7 63 44,15-101-459,-1 0 0,2-1 0,-1 1 0,1 0 0,1-1 0,0 1 0,0-1 0,1 1 0,4 9 0,-6-17-36,1-1-1,-1 1 1,0-1-1,1 1 0,-1-1 1,1 0-1,-1 1 1,1-1-1,0 0 1,0 0-1,-1 0 0,1 0 1,0 0-1,0-1 1,0 1-1,0-1 1,0 1-1,0-1 0,0 1 1,0-1-1,0 0 1,0 0-1,0 0 1,0 0-1,0-1 0,0 1 1,0-1-1,0 1 1,0-1-1,0 1 1,2-2-1,8-2-20,-1 0-1,0-1 1,0 0-1,13-7 1,-3-3 19,-1-1 1,0 0 0,-1-2 0,31-35 0,26-25-99,-66 72 202,-8 26 142,-3-12-242,2 0 1,-1 0-1,1-1 1,1 1-1,-1 0 1,1 0-1,5 11 1,3 14-44,-10-32 38,4 16 21,0 1 0,1-1 0,1-1 0,0 1 0,9 15-1,-13-28-28,-1-1 0,1 0-1,0-1 1,0 1 0,0 0-1,0 0 1,1-1-1,-1 1 1,1-1 0,-1 0-1,1 0 1,0 0 0,0 0-1,0 0 1,0-1-1,0 1 1,0-1 0,1 0-1,-1 0 1,0 0 0,1 0-1,-1-1 1,1 1-1,-1-1 1,0 0 0,1 0-1,-1 0 1,1-1-1,-1 1 1,1-1 0,-1 1-1,0-1 1,1-1 0,2 0-1,-2 0-84,-1 1 1,0-1-1,0 0 0,0 0 0,0-1 0,0 1 0,0 0 0,-1-1 1,3-3-1,26-38-1576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1:29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0 5891,'-9'73'2577,"-9"0"-1985,6 5 545,-6-2-433,6-9-544,3-2-160,-9-11-80,6-16-672,-6-28-849,3-15-1649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1:30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85 5202,'3'-1'233,"1"-1"0,-1 0 0,0 0 0,0 0 0,0 0 0,-1 0 0,1-1-1,0 1 1,-1-1 0,0 1 0,3-4 0,-1 1-257,0 0-1,0 0 1,1 1-1,0-1 1,0 1-1,0 0 1,1 1-1,8-5 1,1 2 22,-13 5 13,0 0 0,-1 0 0,1 1 0,0-1 0,-1 1 0,1-1 0,0 1-1,0-1 1,-1 1 0,1 0 0,0 0 0,0 0 0,0 0 0,-1 0 0,1 0 0,0 1 0,0-1-1,0 0 1,-1 1 0,1 0 0,0-1 0,-1 1 0,1 0 0,-1 0 0,1 0 0,0 0 0,-1 0 0,0 0-1,3 3 1,16 11 145,-10-8-116,-1 1 1,0-1-1,0 2 0,-1-1 1,13 18-1,-9-10 12,-3-3-53,0 0 1,0 1 0,-2 0 0,9 21 0,-14-30 18,0 0 0,-1 0 0,0 0 0,0 0 0,-1 0 0,1 0 0,-1 0-1,0 0 1,-1 0 0,1 0 0,-1 1 0,0-1 0,0 0 0,0-1 0,-1 1 0,0 0 0,0 0 0,-4 7 0,-4 3 285,-1-1 0,0 1 0,-1-2 0,0 0 0,-23 19 0,28-26-200,4-4-66,0 0 0,0 0-1,0 0 1,0-1 0,0 1 0,0-1 0,-1 0-1,1 0 1,0 0 0,-1 0 0,1-1 0,-1 1-1,1-1 1,-1 0 0,1 0 0,-7-1 0,-1 1 97,11 0-132,0 0 0,0 0 0,-1 0 0,1 0 0,0 0 0,0 0 0,0 0-1,0 0 1,0 0 0,0 0 0,-1 0 0,1-1 0,0 1 0,0 0 0,0 0 0,0 0 0,0 0 0,0 0-1,0 0 1,0 0 0,0 0 0,-1-1 0,1 1 0,0 0 0,0 0 0,0 0 0,0 0 0,0 0-1,0-1 1,0 1 0,0 0 0,0 0 0,0 0 0,0 0 0,0 0 0,0 0 0,0-1 0,0 1-1,0 0 1,0 0 0,0 0 0,0 0 0,0 0 0,1-1 0,-1 1 0,0 0 0,0 0 0,0 0-1,0 0 1,0 0 0,0 0 0,0 0 0,0 0 0,0-1 0,1 1 0,-1 0 0,0 0 0,0 0-1,0 0 1,0 0 0,0 0 0,0 0 0,1 0 0,-1 0 0,0 0 0,125 37-1155,-107-33 907,0 2-1,-1 0 1,0 1-1,-1 0 1,1 2-1,19 13 1,-32-19 241,0 0 1,0 0 0,0 0-1,0 1 1,-1-1 0,1 1 0,-1 0-1,0 0 1,0 0 0,-1 0-1,1 1 1,-1-1 0,0 1-1,0 0 1,-1-1 0,1 1-1,-1 0 1,0 0 0,0 0-1,-1 0 1,1 0 0,-1 0 0,0 0-1,-1 0 1,1 0 0,-1 0-1,-2 7 1,1-6 88,0 0 0,-1 0 0,0 0 1,0-1-1,0 1 0,-1-1 0,0 0 0,0 0 0,0 0 1,0 0-1,-1-1 0,0 1 0,-6 3 0,-1 0 116,-1 0 1,0 0-1,0-1 0,-22 8 1,7-6-7,0-2 1,-1 0-1,0-2 1,0-1-1,-40 0 1,9-4 18,-95-12-1,109 3-198,34 2-34,15 3-82,26-1-597,-21 4 298,62-10-1960,20-5-251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1:30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0 8564,'-21'38'1104,"-12"27"-287,12-28 223,-21 28-688,3-11-352,-3-16-352,-3-8-992,27-12-2306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1:39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0 431 3169,'6'3'4588,"-1"-4"-3324,-5 4-348,-2 0 1246,6-3-2101,-1-1 1,1 1-1,0-1 0,-1 0 1,0 0-1,1 0 0,-1 0 1,1-1-1,2-1 0,100-64-206,103-85 0,-192 136 89,-1 0 0,0-1 1,-1 0-1,-1-1 0,18-31 1,19-25-188,-50 74 242,-1 0-1,0 0 0,0 0 0,0-1 1,0 1-1,1 0 0,-1 0 0,0 0 1,0 0-1,0 0 0,0 0 0,1 0 1,-1 0-1,0 0 0,0 0 0,0 0 1,1 0-1,-1 0 0,0 0 0,0 0 0,0 0 1,1 0-1,-1 0 0,0 0 0,0 0 1,0 0-1,1 0 0,-1 0 0,0 0 1,0 0-1,0 1 0,0-1 0,1 0 1,-1 0-1,0 0 0,0 0 0,0 0 1,0 0-1,0 1 0,0-1 0,1 0 1,-1 0-1,0 0 0,0 0 0,0 1 0,0-1 1,0 0-1,0 0 0,0 0 0,0 1 1,0-1-1,0 0 0,0 0 0,0 0 1,0 1-1,0-1 0,0 0 0,0 0 1,2 16 16,-24 281 79,9-156-69,-24 154-8,34-278-34,1-22-2324,-1-5-503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1:40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0 3922,'9'0'2193,"-15"3"-1281,15 8-207,-6-3-209,9 19-160,9 27 64,3 24 32,0 49 561,-9 48-97,-15 41-176,-18-6-223,-6 20-209,-18-14-160,0-54-128,6-44 0,0-21-288,-3-24-609,6-43-1712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1:47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96 4210,'-8'-20'1488,"6"13"-1079,-1 1 1,1-1-1,-2 0 0,1 1 0,-5-7 0,6 10-302,1 1-1,-1 0 1,1-1-1,-1 1 1,0 0-1,0 0 1,0 0-1,0 0 1,0 1-1,0-1 1,-1 0-1,1 1 1,-4-2-1,2 3-39,1 0-1,-1 0 0,1 1 0,-1 0 1,1-1-1,-1 1 0,1 0 0,0 1 1,-1-1-1,1 1 0,-3 1 0,1 0-43,0-1-1,1 1 0,-1 0 0,1 0 0,0 0 0,0 0 0,0 1 0,0 0 0,1 0 0,-1 0 0,1 0 0,0 0 0,1 1 0,-4 6 0,2-1-12,0-1 0,1 1 0,1-1 0,-1 1 0,2 0 0,-1 0 0,1 12 0,1 0-14,1 0 0,1 0 0,1 0 0,1 0-1,1 0 1,9 25 0,-6-21-11,-7-20 14,1 0-1,0-1 0,0 1 1,0-1-1,1 1 1,4 6-1,-5-10-1,0 0 0,0 0 0,0 0 0,0 0 0,0-1 0,0 1 0,1-1 0,-1 1 0,1-1 0,-1 0 0,1 0 0,0 0 0,-1 0 0,1 0 0,0-1 0,-1 1 0,5-1 0,7 1-43,0-2 1,0 1-1,0-2 0,-1 0 0,1-1 1,-1 0-1,1-1 0,-1 0 1,0-1-1,0-1 0,-1 0 1,0-1-1,0 0 0,0-1 1,12-11-1,-20 16 35,0-1-1,-1 0 1,1 0 0,-1 0-1,0-1 1,0 1 0,-1-1 0,1 0-1,-1 0 1,0 0 0,0 0-1,-1 0 1,1 0 0,-1 0 0,0-1-1,-1 1 1,1 0 0,-1-1-1,0 1 1,0 0 0,-1-1-1,0 1 1,0 0 0,0 0 0,0-1-1,-1 1 1,0 0 0,0 0-1,0 0 1,-1 1 0,1-1 0,-1 1-1,-5-6 1,2 1 13,0 1 0,-1 0 0,0 0 0,0 1 0,-1 0 0,0 0 0,0 0 0,0 1 0,-1 1 0,0-1 0,0 1 0,-1 1 0,0 0 0,1 0 0,-1 1 0,-16-3 0,19 5-24,0 1 0,0-1-1,-1 2 1,1-1-1,0 1 1,0 0-1,1 1 1,-1-1 0,-11 5-1,16-5-17,-1 1 0,1-1 0,-1 0 0,1 1 0,-1-1 0,1 1-1,0 0 1,0 0 0,0 0 0,0 0 0,0 0 0,1 0 0,-1 0 0,0 1 0,1-1-1,0 1 1,0-1 0,-1 1 0,2-1 0,-1 1 0,0 0 0,0 0 0,1-1 0,-1 1 0,1 0-1,0 0 1,0 0 0,1 4 0,17 64-1673,-15-61 1300,10 33-1924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1:48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2993,'-3'39'4520,"-10"34"-3678,-2 10-855,13-62 115,-2 7 38,2-1-1,1 35 1,1-58-137,0 1-1,0-1 0,0 1 1,1-1-1,0 1 1,0-1-1,0 1 0,1-1 1,-1 0-1,1 1 1,0-1-1,0 0 0,0 0 1,1-1-1,-1 1 0,1 0 1,0-1-1,0 1 1,0-1-1,6 4 0,-5-5-8,-1-1 0,1 0-1,-1 0 1,1-1-1,-1 1 1,1-1-1,-1 1 1,1-1 0,0 0-1,-1-1 1,1 1-1,-1 0 1,1-1-1,-1 0 1,1 0 0,-1 0-1,1 0 1,-1-1-1,0 1 1,0-1-1,0 0 1,0 0 0,0 0-1,0 0 1,0-1-1,-1 1 1,1-1-1,2-3 1,7-6 15,0-2-1,-1 1 0,-1-2 1,13-22-1,5-9-125,-3-2 0,-2-1-1,29-89 1,-51 137 105,-1 1 0,0-1 0,0 0 0,0 0 0,0 0-1,0 0 1,0 0 0,0 0 0,0 0 0,0 0 0,-1 1 0,1-1 0,0 0 0,0 0 0,-1 0 0,1 0 0,-1 0 0,1 1 0,-2-3 0,2 4 15,0-1 0,0 0 0,0 0 0,0 0 0,0 0 0,0 0 0,0 0 0,0 0 0,0 0 0,0 0-1,0 1 1,0-1 0,0 0 0,0 0 0,0 0 0,-1 0 0,1 0 0,0 0 0,0 0 0,0 0 0,0 0 0,0 0 0,0 0 0,0 0 0,0 0 0,0 0 0,-1 0 0,1 0 0,0 0 0,0 0 0,0 0 0,0 0 0,0 0 0,0 0 0,0 0 0,0 0 0,-1 0 0,-3 38 672,4-35-670,-3 17-1,2 1-1,0-1 0,1 1 1,1 0-1,1-1 1,8 38-1,8 18-1,-16-59-11,2 0 1,0 0 0,1 0-1,12 25 1,-17-41-8,1 1-1,-1 0 1,1 0-1,0-1 1,0 1-1,0-1 1,-1 1-1,2-1 1,-1 1 0,0-1-1,0 1 1,0-1-1,1 0 1,-1 0-1,0 0 1,1 0-1,-1 0 1,1 0-1,0 0 1,-1 0 0,1 0-1,0-1 1,-1 1-1,1-1 1,0 1-1,0-1 1,-1 0-1,1 1 1,0-1-1,0 0 1,0 0 0,-1-1-1,3 1 1,-1-2-110,0 0 0,-1 0 0,1 0 0,-1 0 0,1 0 1,-1-1-1,0 1 0,0-1 0,0 1 0,0-1 0,0 0 0,-1 0 1,1 0-1,-1 0 0,0 0 0,0 0 0,0 0 0,1-7 0,15-62-3086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1:48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4914,'-6'68'1153,"0"15"-561,12 12 192,-6 21-287,-9-8-273,3 5 32,0-29-144,12-36-64,-6-5-48,-3-43-304,9-5-945,-18-3-1936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1:48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32 5747,'-4'-7'2603,"12"12"-2237,3-1-235,103 13 572,-66-12-38,-43-6-635,1 1-1,-1-1 0,1 0 1,-1 0-1,1-1 1,-1 1-1,0-1 0,0-1 1,0 1-1,0-1 0,0 0 1,0 0-1,-1 0 0,1 0 1,7-9-1,0 2-10,-11 10-64,0-1 1,0 1-1,0-1 1,0 1-1,0-1 1,1 1 0,-1-1-1,0 1 1,0 0-1,0 0 1,0 0-1,1 0 1,-1 0 0,0 0-1,0 0 1,0 0-1,0 0 1,1 0 0,-1 0-1,0 1 1,0-1-1,0 1 1,0-1-1,0 1 1,0-1 0,0 1-1,0 0 1,0-1-1,0 1 1,0 0-1,0 0 1,0-1 0,0 1-1,-1 0 1,1 0-1,0 0 1,-1 0-1,1 0 1,-1 0 0,1 0-1,-1 1 1,1 0-1,-3 20-2937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1:49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1 317 6371,'7'-6'581,"0"1"0,0 0 0,0 1 0,1 0 0,8-4 0,54-33-783,-42 18 272,-2-2 1,-1-1-1,35-47 1,9-9 125,-68 81-181,-1 0 0,1 0 0,0 0 1,-1 0-1,1 1 0,0-1 0,0 0 1,0 0-1,0 0 0,0 1 0,0-1 1,0 0-1,0 1 0,0-1 0,0 1 1,0-1-1,0 1 0,0-1 0,0 1 1,0 0-1,1 0 0,-1 0 0,0-1 0,0 1 1,0 0-1,0 0 0,1 1 0,-1-1 1,0 0-1,0 0 0,0 0 0,0 1 1,1-1-1,-1 1 0,1 0 0,1 2 16,-1 0 0,1 0-1,-1 0 1,0 0 0,-1 0-1,1 0 1,0 1 0,-1-1-1,0 1 1,1-1-1,0 7 1,3 16 19,-1 0 1,1 32-1,-5 29 222,-3 0 0,-16 96 0,16-138-153,3-44-167,-1 1 0,1-1 0,1 1 0,-1 0 0,0-1 0,0 1 0,0-1 0,1 1 0,-1-1 0,1 0 0,-1 1 0,1-1 0,0 1 0,-1-1 0,1 0 0,0 1 1,0-1-1,0 0 0,0 0 0,0 0 0,0 0 0,2 1 0,2-3-1692,-20-10-1149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4:15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1 413 4386,'12'-7'145,"1"-1"1,-1 0-1,-1-1 1,0 0-1,0-1 1,-1 0-1,0-1 1,-1 0-1,0 0 1,9-16-1,-7 9-23,0 0-1,-2-2 1,0 1-1,-1-1 1,10-40-1,-17 53 0,0 0 0,0 0 0,-1-1 0,0 1 0,0 0 0,-1 0 0,0 0 0,0 0 0,-1 0 0,0 0 0,-4-13 0,5 18-52,0 0 0,0-1 0,0 1 0,-1 0 0,1 0 0,0 0 1,-1 0-1,1 0 0,-1 0 0,0 0 0,1 1 0,-1-1 0,0 1 0,0-1 1,0 1-1,0-1 0,-1 1 0,1 0 0,0 0 0,0 0 0,-1 1 1,1-1-1,-1 0 0,1 1 0,0 0 0,-1-1 0,1 1 0,-1 0 0,1 0 1,-1 0-1,1 1 0,-1-1 0,1 1 0,-5 1 0,5-1-47,-1 2 1,1-1-1,0 0 0,0 0 1,0 1-1,0-1 0,0 1 1,0 0-1,1-1 0,-1 1 0,1 0 1,0 0-1,0 0 0,0 0 1,0 0-1,0 0 0,0 5 1,0-4-19,-10 53-3,2 1 0,-2 101 1,5-52 18,4-82-16,-8 160 44,10-155-48,2 0-1,1 0 1,1 0 0,9 32-1,-12-57-124,0-1 0,1 1-1,-1-1 1,1 1-1,0-1 1,0 0 0,1 1-1,-1-1 1,1 0-1,0 0 1,5 4 0,10-1-1850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1:51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72 4210,'-3'-2'217,"0"0"0,-1 0 0,1 0 0,0 1 0,-1 0 0,1 0 0,-1 0 0,0 0 0,1 0 0,-1 1 0,0-1 0,0 1 0,1 0 0,-1 0 0,0 1 0,1-1 0,-1 1 0,0-1 0,1 1 0,-1 0 0,1 1 1,-5 1-1,-17 7-35,1 2 0,0 0 0,1 1 0,0 2 1,1 0-1,1 1 0,0 1 0,2 1 1,-31 35-1,47-48-163,1 1 0,-1-1 1,1 1-1,0 0 0,0 0 1,1-1-1,0 1 1,0 0-1,0 0 0,0 1 1,1-1-1,0 0 0,1 0 1,1 12-1,2 2-18,0 0 0,13 36 0,-15-50-7,0 0-1,0 0 0,1-1 1,0 1-1,0-1 1,0 1-1,0-1 1,1 0-1,0 0 0,0 0 1,1-1-1,-1 1 1,1-1-1,0 0 0,0-1 1,0 1-1,0-1 1,1 0-1,0 0 1,-1 0-1,1-1 0,0 0 1,0 0-1,0-1 1,0 0-1,1 0 1,-1 0-1,0-1 0,0 1 1,1-2-1,-1 1 1,0-1-1,0 0 0,1 0 1,-1 0-1,0-1 1,0 0-1,0 0 1,-1-1-1,1 0 0,0 0 1,-1 0-1,0 0 1,7-7-1,0 0 3,-1-1-1,-1 0 0,0-1 1,-1 0-1,0-1 1,0 0-1,-2 0 1,1-1-1,-2 0 1,0 0-1,0 0 1,-2-1-1,5-21 0,-5 14 14,0 1-1,-2 0 1,0-1-1,-1 0 1,-2 1-1,0-1 1,-1 1-1,-1-1 1,-7-22-1,9 40-20,1 0 0,-2 1-1,1-1 1,0 0 0,-1 1-1,1 0 1,-1-1 0,0 1 0,0 0-1,0 0 1,-1 0 0,1 0-1,-1 0 1,0 0 0,1 1-1,-1-1 1,0 1 0,-1 0-1,1 0 1,0 0 0,-1 0-1,1 1 1,-1-1 0,1 1-1,-1 0 1,0 0 0,1 0-1,-1 0 1,0 1 0,0 0-1,0-1 1,1 2 0,-1-1-1,0 0 1,0 1 0,0-1 0,-5 3-1,-1 0-169,1 0-1,-1 1 1,1 0-1,0 1 1,0-1-1,1 2 1,-1-1-1,1 1 1,0 1 0,1 0-1,0 0 1,0 0-1,-8 11 1,-3 17-1702,3 2-1003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1:51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5074,'-3'4'333,"0"1"0,1 0 0,0 1 0,0-1 0,0 0 0,1 1-1,-1-1 1,1 1 0,0 6 0,-5 14 119,2 0-332,2 0-1,1 0 1,1 0 0,1 0 0,1 0-1,1 0 1,1-1 0,2 1 0,12 34 0,-13-51-121,0 0 0,1 0 1,0-1-1,0 0 0,1 0 1,0 0-1,12 9 0,-19-17-3,1 1 1,-1-1-1,1 0 0,-1 1 0,1-1 1,-1 0-1,1 1 0,-1-1 0,1 0 0,-1 0 1,1 0-1,-1 1 0,1-1 0,-1 0 1,1 0-1,0 0 0,-1 0 0,1 0 0,-1 0 1,1 0-1,-1 0 0,1 0 0,0 0 0,-1-1 1,1 1-1,-1 0 0,1 0 0,-1 0 1,1-1-1,-1 1 0,1 0 0,-1-1 0,1 1 1,-1 0-1,1-1 0,-1 1 0,0-1 1,1 1-1,-1 0 0,0-1 0,1 1 0,-1-1 1,0 1-1,1-1 0,-1 0 0,12-27-90,-11 25 79,30-134 181,-17 88-87,29-83-22,-41 127-53,3-8-27,0 1-1,-1-1 1,0 0 0,-1 0-1,2-16 1,-6 166 596,5-65-590,-1-19-73,10 51 0,-12-100 30,0 0 0,-1 0-1,1-1 1,1 1 0,-1 0-1,0 0 1,1-1 0,0 1 0,0-1-1,2 4 1,-3-6 38,-1-1 0,1 0 1,-1 1-1,0-1 0,1 0 0,-1 1 0,1-1 0,-1 0 0,1 0 1,-1 1-1,0-1 0,1 0 0,-1 0 0,1 0 0,-1 0 0,1 0 1,-1 0-1,1 0 0,-1 1 0,1-1 0,0-1 0,-1 1 0,1 0 1,-1 0-1,1 0 0,14-15-884,1-14-908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1:52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 2193,'0'0'107,"1"-1"0,-1 1 0,0 0 0,1 0 0,-1-1 1,1 1-1,-1 0 0,1 0 0,-1 0 0,1 0 0,-1-1 0,0 1 0,1 0 0,-1 0 0,1 0 1,-1 0-1,1 0 0,-1 0 0,1 1 0,-1-1 0,1 0 0,-1 0 0,1 0 0,-1 0 0,1 0 0,-1 1 1,1-1-1,-1 0 0,0 0 0,1 1 0,-1-1 0,1 1 0,15 17 644,4 23-674,-18-19 78,0 1 1,-1 0-1,-2-1 0,0 1 1,-1 0-1,-2-1 0,0 1 1,-11 33-1,-3-13 37,13-33-119,0 0 1,1 0-1,0 0 0,1 0 0,1 1 0,-3 15 0,3 29-47,3-1-1,8 58 0,-4-59-63,-3-34-108,0 1 0,1-1 0,1 0 0,1 0 0,11 28 1,-15-44 37,0-1 0,0 0 0,0 1 1,0-1-1,1 0 0,-1 0 0,0 0 1,1 0-1,0-1 0,-1 1 0,1 0 1,3 2-1,21 0-2325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1:52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4674,'8'14'4299,"25"-3"-2901,35-7-1703,-49-7 343,0 0 0,0-1 1,0-2-1,29-11 0,-29 9 30,1 1 1,1 1-1,31-5 0,-40 9-41,-9 1-14,0 1 1,0-1-1,0 1 0,1 0 1,-1 0-1,0 0 0,0 0 1,6 2-1,-9-2-21,0 0 0,0 0 1,0 0-1,0 0 0,0 0 0,-1 0 1,1 0-1,0 0 0,0 0 0,0 0 0,0 0 1,0 0-1,0 0 0,0 0 0,0 1 1,0-1-1,0 0 0,0 0 0,0 0 1,0 0-1,-1 0 0,1 0 0,0 0 1,0 0-1,0 1 0,0-1 0,0 0 0,0 0 1,0 0-1,0 0 0,0 0 0,0 0 1,0 0-1,0 0 0,0 1 0,0-1 1,1 0-1,-1 0 0,0 0 0,0 0 0,0 0 1,0 0-1,0 0 0,0 0 0,0 0 1,0 1-1,0-1 0,0 0 0,0 0 1,0 0-1,0 0 0,0 0 0,1 0 1,-1 0-1,0 0 0,0 0 0,0 0 0,0 0 1,0 0-1,0 0 0,0 0 0,0 0 1,1 0-1,-1 0 0,0 0 0,0 0-18,0 0-1,-1 0 0,1 0 1,0 0-1,0 0 1,0 0-1,0 0 0,0 0 1,-1 0-1,1 0 0,0-1 1,0 1-1,0 0 1,0 0-1,0 0 0,0 0 1,0 0-1,-1 0 0,1 0 1,0-1-1,0 1 1,0 0-1,0 0 0,0 0 1,0 0-1,0-1 0,0 1 1,0 0-1,0 0 0,0 0 1,0 0-1,0 0 1,0-1-1,0 1 0,0 0 1,0 0-1,0 0 0,0 0 1,0-1-1,0 1 1,0 0-1,0 0 0,0 0 1,0 0-1,1 0 0,-1-1 1,0 1-1,0 0 1,0 0-1,0 0 0,0 0 1,0 0-1,0 0 0,1 0 1,-1 0-1,0-1 1,0 1-1,8-2-3359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1:53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 3794,'0'-3'327,"1"-1"1,0 1 0,-1 0-1,1-1 1,-1 1 0,0 0-1,0-1 1,0 1 0,-1 0-1,0-6 1,1 7-253,0 0 0,1 1 0,-1-1 0,1 0 0,-1 0 0,1 1 0,0-1 0,0 0 0,0 1 0,0-1 0,0 1 0,0-1 0,0 1 0,1 0 0,-1-1 0,0 1 0,1 0 0,-1 0 0,1 0 0,-1 0 0,1 0 0,0 0 0,-1 0 0,1 1 0,0-1 0,2 0 0,10-3-67,-1 0-1,1 1 1,0 0 0,0 1-1,0 1 1,0 0 0,1 1 0,-1 0-1,0 2 1,0-1 0,0 2-1,0 0 1,0 0 0,-1 1-1,1 1 1,17 9 0,-29-13-10,0 0 0,-1 0 0,1 0 0,-1 0-1,1 0 1,-1 0 0,1 0 0,-1 0 0,0 1 0,0-1 0,0 1 0,0-1 0,0 1 0,0-1 0,0 1 0,0 0 0,0-1 0,-1 1 0,1 0 0,-1-1 0,1 1 0,-1 0 0,1 3 0,-2 3 10,0-1 0,0 0 0,-1 1 0,1-1 0,-5 9 0,0 4 57,-4 5 78,0-1 0,-2 0 1,-26 40-1,0 0-7,-58 119 233,93-178-352,0-1 0,1 1 1,0 0-1,0 0 0,0 0 1,0 1-1,1-1 0,0 0 1,0 1-1,0-1 1,1 1-1,0 9 0,1-12-15,0 1 0,0-1 0,0 0 0,0 0 0,1-1 0,0 1 0,0 0-1,-1 0 1,1-1 0,1 1 0,-1-1 0,0 0 0,1 0 0,-1 0 0,1 0 0,-1 0 0,1 0 0,0-1-1,0 1 1,0-1 0,0 0 0,4 2 0,1-1-6,1 0 0,-1 0 0,0-1 0,0 0 0,1 0 0,-1-1 0,0 0 0,1 0 0,-1-1 0,0 0 0,16-5 0,5-2-4,49-22 0,7-17-1073,-69 38 265,15-12-3082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1:54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29 3906,'-2'-6'2382,"2"5"-2349,0 1-1,1-1 1,-1 0 0,0 0-1,0 0 1,0 1 0,-1-1-1,1 0 1,0 0 0,0 0-1,0 1 1,0-1 0,-1 0-1,1 0 1,0 0 0,-1 1-1,1-1 1,-1 0 0,1 1-1,-1-1 1,1 0 0,-1 1-1,1-1 1,-1 1 0,0-1-1,1 1 1,-1-1 0,0 1-1,1-1 1,-1 1 0,0 0-1,0-1 1,1 1 0,-1 0-1,0 0 1,-1-1 0,-20 3 732,20-2-721,0 0 0,0 0-1,0 0 1,1 0 0,-1 0-1,0 0 1,0 1 0,0-1-1,1 0 1,-1 1 0,0 0-1,0-1 1,1 1 0,-1 0-1,0 0 1,1 0 0,-1 0-1,-2 3 1,-12 10 253,9-9-239,0 1-1,0 0 1,0 1-1,1-1 0,0 1 1,1 0-1,-1 1 0,1 0 1,1 0-1,-8 16 1,9-16-57,1 0 0,1 1 0,-1-1 0,2 1 0,-1-1 0,1 0 0,0 1 0,1-1 0,0 1 0,0-1 0,3 11 0,-2-13-8,-1-1-1,1 0 1,0 0 0,0 0 0,1 0 0,0 0 0,0-1 0,0 1 0,0-1 0,0 0 0,1 0 0,0 0-1,0 0 1,0-1 0,0 1 0,1-1 0,0 0 0,9 4 0,-6-3 2,0 0 1,0-1-1,1 0 1,-1-1-1,1 0 1,0 0-1,0 0 1,0-2-1,0 1 1,0-1-1,0 0 1,-1-1-1,1 0 1,0 0-1,0-1 1,0 0-1,-1 0 1,17-8-1,-22 8 15,1 0 0,0 0 0,-1-1-1,1 1 1,-1-1 0,0 0 0,0 0-1,0 0 1,0-1 0,-1 1 0,1-1-1,-1 1 1,0-1 0,0 0 0,0 0-1,0 0 1,-1 0 0,0 0 0,0 0-1,0 0 1,0-1 0,0-6 0,2-7 72,-2 9-57,1 0 0,-1 0 1,-1 0-1,1 0 0,-3-17 1,1 22-29,0 0 0,-1-1 1,0 1-1,0 0 0,0 0 1,0 0-1,0 0 1,-1 1-1,0-1 0,0 1 1,0-1-1,0 1 1,0 0-1,-7-5 0,1 2 6,0 0 0,-1 1 0,1 0 0,-1 0 0,0 1 0,-1 0 0,1 1 0,-16-3 0,22 5-3,0 0 0,0 0 1,0 0-1,0 1 0,-1 0 0,1 0 0,0 0 1,0 0-1,0 0 0,-1 1 0,1 0 0,0 0 1,0 0-1,0 1 0,0-1 0,0 1 1,0 0-1,1 0 0,-1 0 0,1 0 0,-1 1 1,1 0-1,0-1 0,0 1 0,-4 4 0,0 7-94,0 0 0,0 1 0,2 0 0,-1-1 1,2 2-1,0-1 0,1 0 0,-2 25 0,5 10-1030,5-12-895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1:55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62 3602,'0'0'78,"0"-1"1,0 1 0,1 0-1,-1 0 1,0 0 0,0-1-1,0 1 1,1 0 0,-1 0-1,0 0 1,0-1 0,0 1-1,0 0 1,0-1 0,1 1-1,-1 0 1,0 0 0,0-1-1,0 1 1,0 0 0,0-1-1,0 1 1,0 0 0,0 0-1,0-1 1,0 1 0,0 0-1,0-1 1,0 1 0,0 0-1,0 0 1,0-1 0,-1 1-1,1 0 1,0-1 0,0 1 0,0 0-1,0 0 1,0-1 0,-1 1-1,1 0 1,0 0 0,0 0-1,-1-1 1,1 1 0,0 0-1,-2-7 1211,10 6-1343,-8 1 53,0 0 1,0 0-1,0 0 0,-1 0 0,1 0 0,0 0 1,0 0-1,0 0 0,0 0 0,0 1 0,0-1 0,0 0 1,0 0-1,0 0 0,0 0 0,0 0 0,0 0 0,0 1 1,0-1-1,-1 0 0,1 0 0,0 0 0,0 0 1,0 0-1,0 0 0,0 1 0,1-1 0,-1 0 0,0 0 1,0 0-1,0 0 0,0 0 0,0 1 0,0-1 0,0 0 1,0 0-1,0 0 0,0 0 0,0 0 0,0 0 1,0 0-1,0 1 0,1-1 0,-1 0 0,0 0 0,0 0 1,0 0-1,0 0 0,0 0 0,0 0 0,1 0 0,-1 0 1,0 0-1,0 0 0,0 0 0,0 0 0,1 0 1,-3 3 30,1 0 0,0 0 1,0 0-1,0 0 0,1 0 1,-1 0-1,1 0 0,-1 0 1,1 1-1,0-1 0,0 0 1,1 0-1,0 6 0,9 51 391,0-8-397,-6-28 14,0 0 0,2-1 0,1 0 0,19 44 0,-26-66-35,0 0 0,0-1 0,0 1 0,1-1 0,-1 1 0,0-1 0,1 1 0,-1-1 1,0 1-1,1-1 0,-1 1 0,1-1 0,-1 1 0,1-1 0,-1 1 0,1-1 0,-1 0 0,1 0 1,-1 1-1,1-1 0,-1 0 0,1 0 0,0 1 0,-1-1 0,1 0 0,0 0 0,-1 0 0,1 0 0,-1 0 1,1 0-1,0 0 0,-1 0 0,1 0 0,0 0 0,-1 0 0,1 0 0,-1-1 0,1 1 0,0 0 0,-1 0 1,1-1-1,-1 1 0,1 0 0,-1-1 0,1 1 0,-1-1 0,1 0 0,21-27-22,-19 22 12,15-23 18,-1-1 1,-2-1-1,-1-1 0,-2 0 0,-1 0 0,9-45 0,-19 70-8,1 4 0,-2 0 0,1 0 1,0-1-1,0 1 0,-1-1 0,0 1 0,0 0 0,0-1 0,0 1 0,0-1 0,-1 1 0,0 0 0,1-1 0,-1 1 0,0 0 0,-1 0 0,1 0 0,-1-1 0,-3-4 0,1 132-411,5-112 409,0 13 40,1-1 0,1 1 0,1-1 0,1 0 0,1 0 0,14 36 0,-19-58-44,1 1 1,-1-1 0,0 0-1,1 0 1,-1 1-1,1-1 1,-1 0 0,1-1-1,0 1 1,0 0-1,0 0 1,0-1 0,0 1-1,0-1 1,1 0-1,3 2 1,-4-2-44,-1-1 0,1 0 0,0 0 0,-1 0 1,1 0-1,-1 0 0,1 0 0,0-1 0,-1 1 0,1 0 0,-1-1 0,1 1 0,0-1 1,-1 0-1,1 1 0,-1-1 0,0 0 0,1 0 0,1-2 0,2-1-244,-1 0 0,0-1-1,0 0 1,0 0 0,0 0 0,-1 0-1,0-1 1,0 1 0,0-1 0,3-12 0,0-27-2896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1:55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 5314,'3'13'1137,"-3"-7"-385,-3 7-127,6 22-385,3 30 32,-6-3 16,-6 3 16,0 0-240,3-11-16,0 24-32,-3-16 48,6 3 48,-9-6-64,9-16-48,-3-8-528,0-35-1265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1:55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 6323,'3'0'1649,"6"-11"-1553,12-2-16,6 8 224,3-1-128,0-7-32,-9 13-16,9-6 144,-12-7-96,-3 7-48,-6 12-64,-9-4-64,9 4-400,6-6-1553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1:56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79 5907,'5'-2'2146,"7"-14"-1599,4-4-519,-5 14-42,0 0 0,1 1 0,0 0 0,0 1 0,0 0 0,0 1 1,0 0-1,1 1 0,0 1 0,-1 0 0,1 1 0,-1 0 0,17 2 0,-26-1 14,-1-1 1,1 1-1,0 0 0,-1-1 0,1 1 1,-1 1-1,1-1 0,-1 0 0,1 1 1,-1-1-1,0 1 0,0 0 0,1-1 1,-1 1-1,-1 0 0,1 0 0,0 1 1,0-1-1,-1 0 0,1 1 0,-1-1 1,0 0-1,0 1 0,0 0 0,0-1 1,0 1-1,0 0 0,-1-1 0,0 1 1,1 0-1,-1 0 0,0-1 0,0 1 1,0 0-1,-1 0 0,1-1 0,-1 1 1,1 0-1,-3 4 0,0 6 50,-2 0 0,1-1-1,-1 0 1,-1 0-1,0 0 1,-12 16 0,5-11-8,-1 0 1,0-1-1,-32 28 0,37-37 49,0 0-1,0-1 1,0 0 0,-1 0-1,0-1 1,0-1-1,-1 1 1,-17 4-1,15-6 118,-18 3 276,23-6-216,10-4 47,7 2-176,13 1-395,-16 1 186,1-1 0,0 2 1,-1-1-1,1 1 1,-1 0-1,1 0 1,-1 0-1,1 1 0,-1 0 1,11 5-1,18 8-48,-24-11 114,0 0 0,0 0 0,-1 1 0,1 0 0,-1 1 0,-1 0-1,1 1 1,-1 0 0,0 0 0,-1 1 0,0 0 0,0 0-1,7 11 1,-13-16 7,-1-1 0,0 0 0,0 1 1,0-1-1,0 1 0,0-1 0,0 1 0,-1-1 0,1 1 0,-1 0 0,0-1 0,0 1 0,0 0 0,0-1 0,0 1 0,-1 0 0,1-1 0,-1 1 0,0-1 1,0 1-1,1-1 0,-2 1 0,1-1 0,0 1 0,0-1 0,-1 0 0,1 0 0,-1 0 0,0 0 0,0 0 0,0 0 0,0 0 0,0 0 0,0-1 1,-5 3-1,-3 3 57,0-1 0,0 0 0,-1-1 0,0 0 0,0-1 0,-22 5 0,7-5 91,0-1 1,-1-1-1,1-1 0,-1-2 1,1 0-1,-28-6 0,47 6-143,0-1 0,0 0-1,0 0 1,0-1-1,1 1 1,-12-8 0,20 11-111,-1-1 0,0 1 1,1-1-1,-1 0 1,1 0-1,-1 1 1,1-1-1,-1 0 0,1 0 1,-1 0-1,1-1 1,-1 1-1,1 0 0,-1 0 1,0-1-1,1 1 1,-1-1-1,1 0 0,-1 1 1,0-1-1,2-1 1,23-19-3545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4:15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1 421 3057,'3'2'851,"16"8"2029,-17-9-2861,1 0 1,-1 0 0,1 0 0,-1-1-1,1 0 1,-1 1 0,1-1 0,-1 0-1,1 0 1,-1 0 0,1-1 0,-1 1-1,1-1 1,-1 1 0,1-1 0,4-1-1,-2-1 18,1 1 1,-1-1-1,0 1 0,0-2 0,0 1 1,0 0-1,-1-1 0,1 0 0,-1 0 0,0 0 1,0-1-1,5-7 0,37-65 254,-30 48-140,-7 13-50,-1 0-1,-1 0 1,0-1-1,0 0 1,-2 0-1,4-19 1,-8 30-44,0-1 1,-1 1-1,1 0 0,-1-1 1,0 1-1,-1-1 0,0 1 1,0 0-1,0-1 1,-1 1-1,0 0 0,0 0 1,0 0-1,-1 0 1,0 0-1,0 1 0,0-1 1,-1 1-1,-7-9 1,10 14-48,1-1 0,-1 0 1,1 1-1,-1-1 1,0 0-1,1 1 1,-1-1-1,0 1 1,0-1-1,0 1 0,1 0 1,-1-1-1,0 1 1,0 0-1,0-1 1,0 1-1,0 0 1,0 0-1,0 0 0,1 0 1,-1 0-1,0 0 1,0 0-1,0 0 1,0 0-1,0 0 1,0 1-1,0-1 0,0 0 1,1 0-1,-1 1 1,0-1-1,0 1 1,0-1-1,1 1 1,-1-1-1,0 1 0,0 0 1,1-1-1,-1 1 1,1 0-1,-1-1 1,1 1-1,-1 0 1,1 0-1,-1-1 0,1 1 1,-1 0-1,1 0 1,-1 1-1,-22 57 431,19-45-467,-16 52 144,2 0 1,-14 117-1,27-145-70,3 0 0,1 0 0,1 0 0,2 0 0,2 0 0,14 57 0,-15-87-237,0 0 1,1 0 0,0-1-1,0 1 1,1-1 0,0 0-1,0 0 1,1 0 0,0-1 0,0 0-1,13 10 1,-6-11-2096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4:32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11 2705,'6'-6'4787,"-3"1"-3756,-5 9 218,10 74-790,-5-40-412,-1 0-1,-2 0 0,-2 0 0,-2 0 1,-11 54-1,-61 185 556,64-239-505,8-27-77,-5 29 72,9-42 296,0 2-393,0 0 0,0 0 0,0 0 0,0 1 0,0-1 0,0 0 0,0 0 0,0 0 1,0 0-1,0 0 0,0 0 0,0 0 0,1-1 0,-1 1 0,0 0 0,0 0 0,0 0 1,0 0-1,0 0 0,0 0 0,0 0 0,0 0 0,0 0 0,0 0 0,0 0 0,0 0 1,0 0-1,0 0 0,0 0 0,0 0 0,0 0 0,0 0 0,1 0 0,0 1 4,1 0 1,-1 0-1,1 0 0,0-1 0,0 1 0,-1 0 0,1-1 1,0 1-1,0-1 0,0 0 0,0 1 0,0-1 0,-1 0 0,1 0 1,0 0-1,0 0 0,0-1 0,0 1 0,0 0 0,2-2 1,45-17 8,-21 7 15,18 2 3,0 3 0,0 1 0,0 2 0,66 4 0,-112 0-26,10 0 2,0 0-1,1 1 0,-1 0 1,0 0-1,12 5 0,-86 29-2871,36-20-1247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4:33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5 904 5827,'-5'1'3543,"5"-1"-3511,0 0 1,0 0 0,0 0-1,0 0 1,1 0 0,-1 0-1,0 0 1,0 0 0,0 0-1,0 0 1,0 0 0,0 0-1,0 0 1,0 0 0,0 0-1,0 0 1,0 0 0,1 0 0,-1 0-1,0 0 1,0 0 0,0 0-1,0 0 1,0 0 0,0 0-1,0 0 1,0 0 0,0 0-1,0 0 1,0 1 0,1-1-1,-1 0 3,0-1 0,0 1 0,0 0-1,0 0 1,0 0 0,0 0-1,0 0 1,0 0 0,0 0 0,0-1-1,0 1 1,0 0 0,1 0 0,-1 0-1,0 0 1,0 0 0,0-1 0,0 1-1,0 0 1,0 0 0,0 0-1,0 0 1,0 0 0,0-1 0,-1 1-1,1 0 1,0 0 0,0 0 0,0 0-1,0 0 1,0 0 0,0-1-1,0 1 1,0 0 0,0 0 0,0 0-1,0 0 1,-1 0 0,1 0 0,0 0-1,0 0 1,0-1 0,0 1 0,0 0-1,0 0 1,0 0 0,-1 0-1,1 0 1,0 0 0,0 0 0,0 0-1,0 0 1,0 0 0,-1 0 0,1 0-1,45-32 166,-23 14-144,249-211 388,-127 102-362,-124 110-79,238-187 20,-215 174-19,2 2 1,0 2-1,2 3 1,64-24-1,245-61 71,-310 97 341,-46 11-420,0 0 0,0 0 0,0 0 0,1 0-1,-1 1 1,0-1 0,0 0 0,0 0 0,0 0 0,0 0 0,1 0 0,-1 0 0,0 0-1,0 1 1,0-1 0,0 0 0,0 0 0,0 0 0,0 0 0,1 0 0,-1 1 0,0-1 0,0 0-1,0 0 1,0 0 0,0 0 0,0 1 0,0-1 0,0 0 0,0 0 0,0 0 0,0 0-1,0 1 1,0-1 0,0 0 0,0 0 0,0 0 0,0 0 0,0 1 0,-1-1 0,1 0 0,0 0-1,0 0 1,0 0 0,0 1 0,0-1 0,0 0 0,0 0 0,-1 0 0,1 0 0,0 0-1,0 0 1,0 0 0,0 1 0,-13 16-622,-21 19-1518,-19 14-1290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5:01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5218,'-8'2'2032,"21"-4"-2132,-16 3 1657,10 25-358,9 93-1059,-4 0 0,-6 0 0,-19 238 0,12-338-506,-2 0-1,0-1 0,-1 1 1,-12 33-1,28-67-1687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5:01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9 145 4930,'-9'0'2168,"11"-3"-794,21-5-374,53-12-1578,-58 16 1022,26-9-110,65-29 1,9-3 274,-113 43-589,1 0 1,0 1 0,0-1 0,-1 1 0,1 1 0,0-1 0,0 1 0,0 0 0,0 0 0,0 1 0,0 0 0,0 0 0,11 3 0,28 5-1838,-43-8 1644,1-1 0,-1 1 0,1 0 0,-1 0 0,0 0 0,0 0 0,1 0 0,-1 1 0,0-1 0,0 1 0,0-1-1,-1 1 1,1 0 0,2 3 0,9 26-2817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5:02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10 141 6099,'-10'-2'2849,"27"-2"-2041,36-6-310,-1-2 0,61-22 0,-72 19-504,1 3-1,1 1 0,81-10 1,-106 24-21,-18-3-72,1 0 0,0 0 0,-1 0 0,1 0 0,0 0 0,-1 0 0,1 0 0,0 0 0,-1 0 0,1 0 0,0 0 0,-1 0 0,1 0 0,-1-1 0,1 1 0,0 0 0,-1-1 0,1 1 0,-1 0 0,1-1 0,-1 1 0,1 0 0,-1-1 0,1 1 0,-1-1 0,2 0 0,22-15-2502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5:02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10 334 7251,'-3'-4'328,"2"3"-285,1-1 0,-1 1 1,0 0-1,1 0 0,-1 0 1,1-1-1,-1 1 1,1 0-1,-1-1 0,1 1 1,0 0-1,0-1 0,0 1 1,-1-1-1,2 1 0,-1 0 1,0-1-1,0 1 0,0 0 1,0-1-1,1 1 1,-1 0-1,1-1 0,-1 1 1,1 0-1,0 0 0,-1-1 1,2 0-1,9-26-17,2 0 0,0 1 0,2 0 0,1 1 0,1 1 1,1 0-1,1 2 0,30-29 0,-43 47-31,1 1 0,-1 1 0,1-1 0,0 1 0,0 0 0,0 1 0,11-3 0,-16 6-5,0-1-1,-1 1 1,1 0 0,-1 0 0,1 0 0,-1 0 0,0 0 0,1 0-1,-1 0 1,0 0 0,0 1 0,1-1 0,-1 1 0,0-1-1,-1 1 1,1-1 0,0 1 0,0-1 0,-1 1 0,1-1-1,-1 1 1,1 0 0,-1 0 0,1-1 0,-1 4 0,1 15 171,-1 1 1,-1-1 0,-1 0-1,0 1 1,-2-1-1,0 0 1,-1-1 0,-10 25-1,6-17-103,7-10-35,2-17-21,0 1-1,0-1 1,0 1-1,0-1 1,0 1-1,0-1 1,0 1-1,0-1 1,0 1-1,0-1 1,0 1-1,0-1 0,0 1 1,0-1-1,-1 0 1,1 1-1,0-1 1,0 1-1,0-1 1,-1 1-1,1-1 1,0 0-1,0 1 1,-1-1-1,1 1 1,-1-1-1,1 0 1,0 1-1,-1-1 1,1 0-1,0 0 1,-2 1-1,1-29-123,1 16 115,1 1 0,0-1 0,1 0 0,1 0 0,0 1 0,0-1 0,1 1 0,0 0 0,1 0 0,1 0 0,-1 1 0,2-1 0,-1 1 0,1 1 0,1 0 0,0 0 0,0 0 0,1 1 0,0 0 0,13-8 0,-22 15-2,1 1-1,0 0 1,-1 0 0,1 0 0,0 0 0,-1 0-1,1 0 1,-1-1 0,1 1 0,0 1-1,-1-1 1,1 0 0,0 0 0,-1 0-1,1 0 1,-1 0 0,1 1 0,0-1-1,-1 0 1,1 0 0,-1 1 0,1-1-1,-1 0 1,1 1 0,-1-1 0,1 1-1,-1-1 1,1 1 0,-1-1 0,1 1 0,-1-1-1,0 1 1,1-1 0,-1 1 0,0-1-1,1 2 1,14 30-166,-8-15 281,0 0-117,0 1 0,-1 1 0,-2-1 0,0 1 0,0 0 0,-2-1 0,-1 2 0,0-1 0,-3 28 0,2-22-479,0-22-1468,4-9-2242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5:03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85 6755,'-16'87'1044,"5"-33"-819,3 1 0,1 0 1,2 79-1,6-57-213,-2-47 3,2-1-1,1 1 1,1-1 0,8 30-1,-16-78 108,2-1-1,0 0 1,1 0 0,1 0-1,1-1 1,3-20-1,22-122-169,-18 124 75,0 3-35,2-1 0,2 1-1,16-39 1,-20 59-54,1-1-1,0 1 1,2 1-1,-1 0 1,2 0-1,0 1 1,1 0 0,21-19-1,-30 30 33,0 1 1,0 0-1,0 0 0,0 0 0,1 0 1,-1 0-1,1 1 0,-1 0 1,1 0-1,0 0 0,-1 0 0,1 0 1,0 1-1,0-1 0,0 1 0,-1 0 1,1 0-1,0 1 0,0-1 0,0 1 1,-1 0-1,1 0 0,0 0 1,-1 0-1,1 0 0,-1 1 0,1 0 1,-1 0-1,0 0 0,6 5 0,-5-4 40,0 1 0,0-1 0,0 1-1,-1 0 1,1 0 0,-1 0 0,0 0-1,-1 1 1,1-1 0,-1 1 0,0 0 0,0 0-1,0 0 1,0 0 0,-1 0 0,0 0-1,0 0 1,-1 0 0,1 1 0,-1-1-1,-1 9 1,-2-4 37,0-1-1,0 1 1,-1-1 0,0 0-1,-1-1 1,0 1 0,0-1-1,-1 0 1,-10 11-1,12-14-54,1-1 0,-1 0-1,0 0 1,0 0-1,-1 0 1,1-1-1,-1 1 1,0-1-1,0 0 1,0-1 0,0 1-1,0-1 1,-1 0-1,1 0 1,0-1-1,-11 2 1,9-4-189,-1-1 1,1 0-1,-1 0 1,1-1-1,0 1 1,0-2-1,1 1 1,-1-1-1,-6-4 1,6 4-123,-18-16-1247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5:04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5202,'1'2'1505,"-1"-2"-1455,1 0 0,-1 1 0,0-1 0,0 1 1,1-1-1,-1 1 0,0-1 0,0 1 0,0 0 0,1-1 1,-1 1-1,0-1 0,0 1 0,0-1 0,0 1 0,0-1 1,0 1-1,0 0 0,0-1 0,0 1 0,-1-1 0,1 1 1,0-1-1,0 1 0,0-1 0,-1 1 0,1-1 0,0 1 1,0-1-1,-1 1 0,1-1 0,-1 1 0,1-1 0,-1 1 1,-8 17 26,2 1 1,0 0-1,1 0 1,0 1-1,2 0 1,1 0 0,0 0-1,1 0 1,1 0-1,2 0 1,-1 1-1,6 25 1,-6-44-80,0 0-1,0-1 1,0 1-1,1 0 1,-1 0 0,0-1-1,1 1 1,0 0 0,-1-1-1,1 1 1,0-1-1,0 1 1,0-1 0,0 1-1,0-1 1,0 1-1,0-1 1,0 0 0,0 0-1,1 0 1,-1 1 0,1-1-1,1 1 1,-1-2-14,0 0-1,-1 0 1,1-1 0,-1 1-1,1 0 1,0-1 0,-1 1 0,1-1-1,-1 1 1,1-1 0,-1 0 0,0 1-1,1-1 1,-1 0 0,0 0 0,1 0-1,-1 0 1,0 0 0,2-3-1,5-5-36,0-1 0,0 0 0,-1-1 0,10-20 0,16-58 62,-19 47-37,-2 20 9,-12 21 16,0 1 0,0 0 0,0 0 0,0 0 0,1 0 0,-1-1 0,0 1 0,0 0 0,0 0 0,0 0-1,1 0 1,-1 0 0,0 0 0,0 0 0,1 0 0,-1 0 0,0 0 0,0 0 0,0 0 0,1 0 0,-1 0 0,0 0 0,0 0 0,0 0-1,1 0 1,-1 0 0,0 0 0,0 0 0,1 0 0,-1 0 0,0 0 0,0 0 0,0 0 0,0 1 0,1-1 0,-1 0 0,0 0-1,0 0 1,0 0 0,0 0 0,1 1 0,-1-1 0,0 0 0,0 1 0,12 38-304,-6-15 320,2 7 29,-1-1 1,4 53-1,-7-47-62,-4-35-10,5 22 43,-5-22-56,0 0 0,1-1 0,-1 1-1,0 0 1,1 0 0,-1-1 0,0 1-1,1 0 1,-1 0 0,1-1-1,-1 1 1,1 0 0,-1-1 0,1 1-1,0-1 1,-1 1 0,1-1 0,0 1-1,-1-1 1,1 1 0,0-1 0,-1 0-1,1 1 1,0-1 0,0 0 0,1 0-1,17-5-2077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5:04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6 6531,'-3'-6'656,"6"12"-528,9 53 273,-9-7-33,0 37-48,-3 19-80,-9 8-112,-9 24 96,0-27-64,-3-13-16,12-16-96,-3-22-48,-6-8-336,24-14-816,-6-24-1618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5:04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84 7748,'-3'-8'784,"18"8"-736,-9-2 64,27-1 176,18-11-160,3-5 32,-9 1-96,-6 7-32,-9 3-16,-21 8 0,-15 5-80,9 9-768,-6 18-2177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4:16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230 184 7844,'-4'65'1474,"2"-50"-1354,0-1-1,2 1 1,-1 0-1,2 0 1,0 0 0,1-1-1,0 1 1,8 23-1,-10-37-96,1 1-1,-1-1 1,1 1-1,0-1 1,-1 0-1,1 1 1,0-1-1,0 0 1,0 0-1,0 1 0,0-1 1,1 0-1,-1 0 1,0 0-1,0 0 1,1 0-1,-1-1 1,0 1-1,1 0 1,-1-1-1,1 1 1,-1-1-1,1 1 1,-1-1-1,1 0 1,0 0-1,-1 1 1,1-1-1,-1 0 1,1 0-1,0-1 1,-1 1-1,1 0 1,-1 0-1,1-1 1,-1 1-1,3-2 1,5-2 110,0-1 0,0 0 0,0 0 0,15-13 0,-10 7-268,16-14 109,-1-1-1,-1-1 1,-2-1 0,0-2 0,-3-1 0,0-1 0,-2 0 0,-1-2-1,16-37 1,-30 59 5,-5 11 20,0-1 0,0 1 1,0-1-1,-1 0 0,1 0 1,0 1-1,-1-1 0,1 0 1,-1 0-1,1 0 1,-1 0-1,0 0 0,0 1 1,0-1-1,0-3 0,-1 7 87,1 0 1,-1 0-1,1 0 0,-1 1 0,0-1 0,0 0 0,0-1 0,0 1 0,-1 0 0,1 0 1,0 0-1,-3 2 0,-4 7 70,-30 48-61,-47 100 1,26-46-79,-254 430 373,219-384-412,73-117-376,21-41 316,-1 0 1,1-1-1,0 1 0,-1 0 1,1 0-1,0 0 0,-1-1 0,1 1 1,0 0-1,0 0 0,0 0 0,-1 0 1,1-1-1,0 1 0,0 0 0,0 0 1,1 0-1,-1 0 0,0-1 0,0 1 1,0 0-1,1 0 0,-1 0 0,0-1 1,1 1-1,-1 0 0,1 0 1,-1-1-1,0 1 0,1 0 0,0-1 1,-1 1-1,1 0 0,-1-1 0,1 1 1,0-1-1,0 1 0,-1-1 0,1 0 1,0 1-1,0-1 0,-1 0 0,1 1 1,0-1-1,0 0 0,1 0 1,18-3-5047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5:0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33 241 6451,'-23'6'1697,"14"-3"-826,10-1-94,24-29-1219,-6 12 476,0 0 0,-1-1 1,-1-1-1,23-28 1,-27 28-25,1 1 1,1 1 0,1 0 0,0 1 0,1 0 0,19-11 0,-29 49 184,-2 1 1,4 41 0,-9-30-71,-2-1 0,-1 0 0,-2 1 0,-12 47 0,-8 51 31,24-128-282,0 0-1,0 0 0,1 0 0,0 0 0,0-1 0,0 1 1,0 0-1,1 0 0,0 0 0,1 0 0,-1 0 1,1-1-1,0 1 0,5 8 0,11-1-2458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5:06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0 4642,'-5'13'5301,"-20"29"-3971,-9 17-1689,18-20 359,3 0-1,1 1 1,1 0-1,-5 49 1,-8 163 64,24-240-54,-1 63 60,1-70-102,0 0-1,1-1 1,0 1 0,0 0-1,0-1 1,0 1-1,1-1 1,-1 0-1,1 1 1,1-1-1,-1 0 1,0 0 0,5 5-1,-5-8-131,0 1 0,0-1 0,0 1 0,0-1 0,1 0 0,-1 0 0,1 0 0,-1 0 0,1-1-1,-1 1 1,1 0 0,-1-1 0,1 0 0,-1 0 0,1 0 0,0 0 0,-1 0 0,1 0 0,5-2 0,35-7-3459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5:07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2 154 6003,'-1'-5'94,"1"-1"0,0 1 0,0-1 1,0 0-1,1 1 0,0-1 0,0 0 1,0 1-1,1 0 0,0-1 0,0 1 0,0 0 1,0 0-1,1 0 0,0 0 0,0 0 1,1 1-1,-1-1 0,1 1 0,0 0 0,0 0 1,0 0-1,6-4 0,-6 5-107,-1 0 0,0 1 0,1-1 0,-1 1-1,1-1 1,0 1 0,0 0 0,0 1 0,0-1 0,0 1 0,0-1-1,0 1 1,1 0 0,-1 1 0,0-1 0,1 1 0,-1 0 0,0 0-1,1 0 1,-1 1 0,0-1 0,1 1 0,-1 0 0,0 1 0,0-1-1,0 0 1,0 1 0,0 0 0,0 0 0,0 0 0,4 4 0,-4-2 35,0 0 0,-1 0 1,1 0-1,-1 0 1,0 0-1,0 1 1,0-1-1,-1 1 0,1 0 1,-1 0-1,-1 0 1,1 0-1,0 0 1,-1 1-1,0-1 1,-1 0-1,1 1 0,-1-1 1,0 0-1,0 1 1,-1-1-1,1 0 1,-1 1-1,0-1 0,-1 0 1,1 0-1,-4 7 1,-1 1 4,0 0-1,-1 0 1,0-1 0,-1 0 0,-1 0 0,0-1 0,0 0-1,-21 18 1,-79 72 1611,109-100-1644,0-1-1,0 1 0,-1 0 1,1 0-1,0 0 0,0-1 0,0 1 1,0 0-1,0 0 0,0 0 1,0-1-1,0 1 0,0 0 0,1 0 1,-1 0-1,0-1 0,0 1 1,1 0-1,-1 0 0,1-1 0,-1 1 1,0 0-1,1-1 0,-1 1 0,1 0 1,-1-1-1,1 1 0,0-1 1,-1 1-1,1-1 0,0 1 0,-1-1 1,1 1-1,0-1 0,1 1 1,0 1-65,1 0 1,0 0 0,0 0 0,0-1 0,0 1 0,0-1 0,0 0 0,0 0 0,0 0-1,1 0 1,2 1 0,139-5-1651,-105 5 97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5:16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5 2561,'3'-2'1435,"2"5"-1389,-5-3-28,0 0 0,0 0 1,0-1-1,0 1 0,0 0 0,0 0 1,0 0-1,0 0 0,0 0 0,0 0 1,0-1-1,0 1 0,0 0 0,-1 0 1,1 0-1,0 0 0,0 0 0,0 0 1,0-1-1,1 1 0,-1 0 0,0 0 1,0 0-1,0 0 0,0 0 0,0 0 1,0-1-1,0 1 0,0 0 0,0 0 1,0 0-1,0 0 0,0 0 0,0 0 1,0 0-1,0 0 0,1-1 0,-1 1 1,0 0-1,0 0 0,0 0 0,0 0 1,0 0-1,0 0 0,1 0 0,-1 0 1,0 0-1,0 0 0,0 0 0,0 0 1,0 0-1,0 0 0,1 0 0,-1 0 1,0 0-1,0 0 31,0 0 1,0 0-1,0 0 0,0 0 1,0 1-1,-1-1 0,1 0 1,0 0-1,0 0 0,0 0 1,0 0-1,0 0 0,0 0 1,0 0-1,0 0 0,0 0 1,-1 0-1,1 0 1,0 1-1,0-1 0,0 0 1,0 0-1,0 0 0,0 0 1,-1 0-1,1 0 0,0 0 1,0 0-1,0 0 0,0 0 1,0 0-1,0 0 0,-1 0 1,1-1-1,0 1 0,0 0 1,0 0-1,8 32 196,-5-26-218,-1 1 0,0 0 1,-1-1-1,1 1 0,0 10 0,-4 25 522,-11 65-1,0 4-175,13-96-348,0-12-16,0 0 0,0 0 0,0 0 0,-1 0 0,1 0 0,-1 0 0,1 0 1,-1 0-1,0 0 0,0 0 0,-2 3 0,2-11-39,1 0 0,-1-1 0,0 1 1,-1 0-1,1 0 0,-1 0 0,0 0 0,-5-8 1,-1-8-869,3-5-1364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5:17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44 2225,'0'0'74,"0"0"0,-1 0 0,1 0 0,0 0 0,0 0 0,0 0 0,0 0 0,0 0 0,0 0 0,0 0 0,-1 0 0,1 0 0,0 0 0,0 0 0,0 0 0,0 0 0,-1 0 665,1-1-665,0 1 0,0 0 0,0 0 0,0 0 0,0 0 0,0 0 0,0 0 0,0 0 0,0 0 0,0-1 0,0 1 0,0 0 0,0 0 0,0 0 0,0 0 0,0 0 0,0 0 0,0 0 0,0 0 0,0-1 0,0 1 0,0 0 0,0 0 0,0 0 0,0 0 0,0-1 666,1 1-666,-1 0 0,0 0 0,0 0 0,0 0 0,0 0-1,-3-3 1591,11-1-1410,-5 3-318,1 0 0,-1 0-1,1-1 1,-1 0 0,0 1 0,0-1 0,0 0 0,3-3 0,-4 3 64,-1 1 0,1 0 0,0-1 1,0 1-1,-1 0 0,1 0 1,0 0-1,0 0 0,0 0 0,0 0 1,0 1-1,0-1 0,0 1 1,1-1-1,-1 1 0,0 0 0,0 0 1,0 0-1,0 0 0,1 0 0,-1 1 1,4 0-1,31 8-69,-28-7 46,-1 0 0,0 0 1,1 0-1,-1 1 0,0 0 0,-1 1 0,1-1 0,0 2 1,-1-1-1,10 8 0,-11-6 23,-1 0 1,1 0-1,-1 0 1,0 1-1,0 0 1,-1 0 0,4 8-1,-1-2-2,-3-6 29,-1 1-1,1-1 1,-2 1-1,1 0 0,-1-1 1,0 1-1,-1 0 0,1 0 1,-2 1-1,1-1 0,-1 0 1,0 0-1,-1 0 0,0 0 1,-3 13-1,2-16 52,0-1-1,0 0 1,-1 1-1,1-1 1,-1 0 0,0 0-1,0 0 1,0-1-1,-1 1 1,1-1-1,-1 0 1,0 0 0,-8 5-1,-21 21 179,27-22-216,-1-1 0,0 1 0,0-2 0,0 1 0,0-1 1,-1 0-1,0-1 0,0 1 0,-1-2 0,1 1 0,-1-1 0,-10 2 0,-14 7 135,30-11-135,1 0-1,-1-1 1,0 1-1,0-1 1,0 1-1,0-1 1,0 0 0,0 0-1,0 0 1,-5-2-1,2 2-17,0-1 0,1 1 0,-1 0 0,0 0 0,0 1 0,0 0 0,-8 2 0,13 1 60,5-24-2770,-1-8 764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5:25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3 2657,'0'1'80,"0"-1"-1,0 0 1,0 1-1,0-1 1,0 0-1,0 0 0,-1 1 1,1-1-1,0 0 1,0 0-1,0 0 1,-1 1-1,1-1 1,0 0-1,0 0 1,0 0-1,-1 0 0,1 1 1,0-1-1,-1 0 1,1 0-1,0 0 1,0 0-1,-1 0 1,1 0-1,0 0 1,-1 0-1,1 0 1,0 0-1,0 0 0,-1 0 1,1 0-1,0 0 1,-1 0-1,1 0 1,0 0-1,0 0 1,-1 0-1,1 0 1,0-1-1,0 1 1,-1 0-1,1 0 0,0 0 1,0 0-1,-1-1 1,1 1-1,0 0 1,0 0-1,0-1 1,-1 1-1,1 0 1,0 0-1,0-1 0,0 1 1,0 0-1,0 0 1,0-1-1,-1 1 1,1 0-1,0-1 1,-1-1 975,1 10-711,0-8-324,0 0 0,0 0 0,0 0 1,0 0-1,0 0 0,0 0 0,0 0 0,0 0 0,0 0 1,0 0-1,0 0 0,0 0 0,0 0 0,0 0 0,0 0 1,0 0-1,1 0 0,-1 0 0,0 0 0,0 0 1,0 0-1,0 0 0,0 0 0,0 0 0,0 0 0,0 0 1,0 0-1,0 0 0,0 0 0,6 17 186,9 31-204,-6-19 42,-2 0 0,-1 1 0,-2 0 0,0-1-1,-2 1 1,-2 1 0,0-1 0,-7 37-1,-4 11 11,-41 144 0,38-171-42,-3-2 0,-1 0-1,-2 0 1,-35 58 0,51-100-9,0-1 1,0 0-1,-1 0 0,0-1 1,0 1-1,0-1 1,-1 0-1,-7 5 1,11-8-77,0-1 0,0 0 0,0 0 0,0 0 0,0 0 0,-1-1 1,1 1-1,0 0 0,0-1 0,-1 0 0,1 1 0,0-1 1,-1 0-1,1 0 0,0 0 0,-1-1 0,1 1 0,0-1 0,-1 1 1,1-1-1,0 0 0,0 1 0,0-1 0,0 0 0,0-1 1,0 1-1,-2-2 0,-15-11-3025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6:23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25 5010,'-7'-17'4432,"4"11"-3204,4 15-583,1 3-634,0 0 1,0 0 0,-1 0 0,-1 1 0,0-1 0,-3 18 0,0 20 27,1 406 260,2-448-292,-1 4 2,1-1 0,0 0-1,1 1 1,0-1 0,1 0 0,0 0 0,1 0 0,0 0-1,1 0 1,7 13 0,-9-19 12,-3-21-51,-1 0 0,0 0 0,-7-22 0,-4-24 126,3-34-93,5 0 0,9-139-1,-3 232-1,0 0-1,1 0 0,0 0 1,0 0-1,0 0 0,0 1 0,0-1 1,1 1-1,-1 0 0,1 0 1,-1 0-1,1 0 0,0 0 0,4-2 1,51-26-38,-21 20 66,1 1 0,1 1 0,60-3 0,-62 9 4,0-2 0,0-2 0,-1-2 0,50-16 0,23-17 23,-109 41-60,0 0 1,0 0 0,1-1 0,-1 1-1,0 0 1,0 0 0,0 0 0,1 0-1,-1 0 1,0 0 0,1 0 0,-1 0 0,0 0-1,0-1 1,1 1 0,-1 0 0,0 0-1,0 0 1,1 0 0,-1 1 0,0-1-1,0 0 1,1 0 0,-1 0 0,0 0-1,0 0 1,1 0 0,-1 0 0,0 0 0,0 1-1,1-1 1,-1 0 0,0 0 0,0 0-1,0 0 1,1 1 0,-1-1 0,0 0-1,0 0 1,0 0 0,0 1 0,1-1 0,-1 0-1,0 1 1,-1 16-615,-12 19-961,-16 17-1489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6:23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25 3730,'-12'-3'5512,"23"3"-4419,17 3-759,0-1-1,1-1 0,44-5 1,-58 3-310,155-20 22,-167 20-170,-1 1 0,1-1 0,0 1-1,0 0 1,-1 0 0,1 0 0,0 0 0,0 1 0,-1-1 0,1 1 0,0 0 0,-1-1 0,6 3 0,15 6-1970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6:24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1 560 6995,'6'-3'325,"1"0"0,-1-1 0,0 0-1,0 0 1,-1 0 0,1 0 0,-1-1 0,6-7 0,56-56-397,-30 19 208,-2-1-1,48-93 1,-46 76-49,-37 67-87,6-10 75,0 1 0,0-1 0,-1-1 0,-1 1 0,0 0 0,0-1 0,-1 0 0,-1 0-1,3-17 1,-5 27-62,0 0-1,0 1 0,0-1 0,0 1 1,0-1-1,0 0 0,0 1 1,0-1-1,0 1 0,0-1 0,0 0 1,0 1-1,0-1 0,0 1 0,-1-1 1,1 0-1,0 1 0,0-1 0,-1 1 1,1-1-1,0 1 0,-1-1 0,1 1 1,-1-1-1,1 1 0,0 0 0,-1-1 1,1 1-1,-1-1 0,1 1 1,-1 0-1,0-1 0,1 1 0,-1 0 1,1 0-1,-1 0 0,1-1 0,-1 1 1,0 0-1,1 0 0,-1 0 0,1 0 1,-1 0-1,0 0 0,1 0 0,-1 0 1,0 0-1,1 0 0,-1 1 1,1-1-1,-1 0 0,1 0 0,-1 1 1,0-1-1,1 0 0,-1 0 0,1 1 1,-1-1-1,1 1 0,-1-1 0,1 0 1,0 1-1,-1 0 0,-31 26-58,18-8 53,1-1-1,1 2 0,1-1 0,1 2 0,-14 36 1,1-3 9,-87 226 252,72-177-152,27-69-100,1 0 0,1 1 0,2 0 0,-5 71 0,12-96-72,0 0 1,0 0-1,1 0 0,1 1 1,3 15-1,-4-23-86,0 0 0,-1 0 0,1 0 0,1 0-1,-1 0 1,0-1 0,1 1 0,-1 0 0,1-1 0,0 1 0,0-1 0,0 1 0,0-1 0,0 0-1,0 0 1,1 0 0,-1 0 0,1 0 0,-1-1 0,1 1 0,5 2 0,16-4-2022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6:24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213 140 4834,'3'-16'2102,"0"-4"-1098,-5 14-838,1-3-55,-1 0-1,0 0 1,0 0-1,-1 0 0,-7-14 1,9 21-98,0 0 1,-1 0-1,1 0 0,-1 0 1,1 0-1,-1 1 0,0-1 1,0 0-1,1 1 0,-1-1 1,0 1-1,-1 0 0,1 0 1,0 0-1,0 0 1,0 0-1,-1 0 0,1 0 1,0 1-1,-1-1 0,1 1 1,-1 0-1,1 0 0,-1 0 1,1 0-1,0 0 0,-4 1 1,1 0 31,0 1 0,0 0 0,0 0-1,0 0 1,1 1 0,-1 0 0,1-1 0,0 2 0,-1-1 0,1 0 0,1 1-1,-1 0 1,0 0 0,1 0 0,0 0 0,0 1 0,0-1 0,1 1 0,-3 5 0,-3 7 2,0 0 1,1 0 0,1 1 0,-4 19-1,9-33-39,-13 71 128,14-69-129,-1 0 0,1 0-1,0 1 1,0-1 0,1 0 0,-1 0 0,1 0 0,1 0-1,-1 0 1,4 7 0,-5-12-14,1 1 0,0-1 0,0 1 0,-1-1 0,1 1 0,0-1 0,0 1 0,1-1 0,-1 0 0,0 0 0,0 0 0,1 1 0,-1-1 0,0-1 0,1 1 0,-1 0 0,1 0 0,0 0 0,-1-1 0,1 1 0,-1-1 0,1 1 0,0-1 0,-1 0 0,1 1 0,0-1 0,0 0 0,-1 0 0,1 0 0,0-1 0,-1 1 0,1 0 0,0-1 0,-1 1 0,1-1 0,0 1 0,-1-1 0,1 0 0,-1 1 0,1-1 0,-1 0 0,1 0 0,-1 0 0,0-1 0,2 0 0,6-5-70,-1-1 1,1 0-1,-1 0 1,-1-1-1,12-15 0,23-51 58,-27 47 37,26-38-1,-16 40-1,-25 26-22,0-1 1,1 1-1,-1-1 0,1 1 0,0-1 1,-1 1-1,1-1 0,-1 1 0,1 0 1,0-1-1,-1 1 0,1 0 1,0 0-1,-1-1 0,1 1 0,0 0 1,-1 0-1,1 0 0,0 0 0,-1 0 1,1 0-1,0 0 0,0 0 0,-1 0 1,1 0-1,0 1 0,-1-1 0,1 0 1,0 0-1,-1 1 0,1-1 0,0 0 1,-1 1-1,1-1 0,-1 0 0,1 1 1,-1-1-1,1 1 0,-1-1 0,1 1 1,-1-1-1,1 1 0,-1 0 0,1 0 1,21 51 162,30 106 0,-52-158-157,1 2-49,-1 1-1,0 0 1,1-1-1,-1 1 1,1-1-1,0 1 0,0-1 1,0 0-1,0 1 1,0-1-1,1 0 1,-1 0-1,1 1 0,-1-1 1,1 0-1,0-1 1,0 1-1,0 0 0,0 0 1,0-1-1,0 1 1,0-1-1,3 2 1,21-1-1987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4:16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79 2081,'11'-21'1230,"-9"18"-1049,-1 1 1,1 0-1,-1-1 0,0 1 1,0-1-1,0 0 0,0 1 1,0-1-1,-1 0 0,1-4 0,-1 6-73,-1-1 0,1 1 0,-1 0 0,0-1 0,1 1 0,-1 0 0,0 0 0,0 0 0,0-1 0,0 1 0,0 0 0,0 0 0,0 0 0,0 1 0,0-1 0,-1 0 0,1 0 0,0 1 0,-1-1 0,1 0 0,0 1 0,-1 0 0,1-1 0,-1 1 0,-1-1 0,-5 1 43,0-1 0,0 1 0,0 1 0,0-1 0,0 1 0,0 0 0,0 1-1,1 0 1,-1 1 0,0-1 0,1 1 0,0 1 0,-14 7 0,13-3-136,0 0 0,0 1 1,1 0-1,0 0 0,0 0 0,1 1 0,1 0 1,-1 0-1,2 1 0,-7 19 0,-6 10 5,3-9 61,0 0 1,3 2-1,0-1 0,2 2 1,2-1-1,1 1 0,-2 37 1,8-64-61,0 0 1,1 0-1,0 0 1,0 0-1,0 0 1,1-1-1,0 1 1,1 0-1,-1-1 1,1 0-1,0 1 1,1-1-1,-1-1 1,1 1-1,5 5 1,-2-4-58,0 0 0,0-1 0,0 0 0,1-1 1,0 0-1,0 0 0,1 0 0,-1-1 0,18 6 1,-6-5-425,0 0 1,0-1 0,0-1-1,1-1 1,-1-1 0,1-1-1,-1 0 1,1-2 0,25-5-1,22-8-3499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6:24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8 6915,'0'-8'1249,"3"14"-785,0-6 176,0 16-144,0 0-127,0 19-145,-12 52-32,-6 31 128,-12 44-16,0 11-160,-3 16-48,-3-11-96,12-41-32,21-48-512,12-59-1057,18-19-704,-21-33-1537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6:25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6195,'3'-8'2689,"6"13"-1937,3-13-543,27 3 287,18-9 320,15-4-448,9 4-112,-15 3-15,-6 6-33,-15 13-48,-18-5-80,-12 2-80,-15-2-48,0 5-609,9-8-1215,-9 5-2258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6:25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2 5202,'-3'-1'2981,"8"3"-1646,11 13-520,-9 2-684,0 1 1,-1 1 0,-1-1-1,-1 1 1,-1 0 0,-1 0-1,0 0 1,-1 0 0,-4 36 0,-5 14 205,-24 96 0,8-49-215,3-9-86,2-10-244,-12 169 1,31-260 94,2 48-525,-2-52 503,0 1 1,1-1-1,-1 0 1,1 0 0,-1 0-1,1 0 1,0 0 0,0 0-1,0 0 1,0-1-1,0 1 1,0 0 0,1 0-1,-1-1 1,0 1-1,1-1 1,0 1 0,-1-1-1,4 2 1,2-1-2411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6:26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1 162 7139,'0'0'50,"0"1"0,0 0 0,0-1 0,0 1-1,0 0 1,0-1 0,0 1 0,0 0 0,0-1 0,1 1-1,-1 0 1,0-1 0,0 1 0,1-1 0,-1 1 0,0 0 0,1-1-1,-1 1 1,1-1 0,-1 1 0,1-1 0,-1 1 0,1-1-1,-1 1 1,1-1 0,-1 0 0,1 1 0,-1-1 0,1 0-1,0 1 1,-1-1 0,1 0 0,0 0 0,-1 0 0,1 1-1,0-1 1,27 12 401,-23-11-446,-1 0 0,0-1 0,1 0 0,-1 0 0,1 0 0,-1 0 0,1-1 0,-1 0 0,1 0 0,-1 0 0,0 0 0,0-1 0,1 1 0,-1-1 0,0 0 0,0 0 0,-1-1 0,1 1 0,0-1 0,-1 0 0,0 0 0,1 0 0,-1 0 0,4-6 0,2-3-1,0 1 0,0-2 1,-1 1-1,-1-1 0,0 0 0,6-17 0,-13 27 7,1 1 1,0-1-1,0 1 0,-1-1 0,1 0 0,-1 1 0,0-1 0,0 0 0,0 0 0,-1-2 0,1 4-6,0 1-1,0-1 0,0 0 0,-1 0 0,1 1 0,0-1 1,-1 0-1,1 1 0,0-1 0,-1 0 0,1 1 0,-1-1 1,1 1-1,-1-1 0,1 1 0,-1-1 0,1 1 0,-1-1 0,0 1 1,1-1-1,-1 1 0,0 0 0,1-1 0,-1 1 0,0 0 1,0 0-1,1 0 0,-1-1 0,0 1 0,0 0 0,1 0 1,-1 0-1,0 0 0,0 0 0,1 0 0,-1 1 0,-1-1 1,-25 29 154,21-22-118,0 2 4,0 0 0,1 1 0,0 0 0,1 0 0,0 0 0,1 0 0,-3 13 0,-3 6 102,1 0-14,2 0 1,1 0 0,1 1-1,1-1 1,2 1 0,1 0-1,1-1 1,7 38 0,-7-58-120,1-1 0,0 1 0,0 0 0,1-1 0,0 0 0,0 1 0,1-1 0,0-1 0,1 1 1,0-1-1,0 1 0,1-1 0,-1-1 0,12 11 0,-13-14-22,1 0 1,-1 0-1,0 0 1,1-1-1,-1 0 1,1 1-1,0-2 1,0 1-1,-1-1 1,1 1-1,0-2 1,0 1-1,1 0 1,-1-1-1,0 0 0,0 0 1,0 0-1,0-1 1,0 0-1,0 0 1,0 0-1,0-1 1,0 1-1,-1-1 1,1 0-1,7-5 1,5-3-24,-2 0 1,1-1 0,-2-1 0,1 0 0,-2-1-1,0-1 1,0 0 0,-1-1 0,-1 0-1,0-1 1,-2 0 0,1 0 0,-2-1-1,0 0 1,-1-1 0,-1 0 0,-1 0-1,0 0 1,-2-1 0,0 1 0,-1-1 0,0 0-1,-3-30 1,2 22 59,6 33 67,11 51 124,-11-33-186,-1-9 12,-1-5-5,0 1-1,-2 0 1,1 0 0,-1 0-1,-1 0 1,2 22 0,16 157 586,-20-190-627,0 0 0,0 1 1,1-1-1,-1 1 0,0-1 1,0 1-1,0-1 0,0 0 1,0 1-1,0-1 0,0 1 1,0-1-1,0 1 1,0-1-1,0 1 0,0-1 1,0 0-1,0 1 0,-1-1 1,1 1-1,0-1 0,0 1 1,0-1-1,-1 0 0,1 1 1,0-1-1,-1 0 0,1 1 1,0-1-1,0 0 0,-1 1 1,1-1-3,-1 0 0,1 0 0,0 0 0,0-1 0,0 1 0,0 0 0,0 0 0,0 0 0,-1 0 0,1 0 0,0 0 0,0-1 0,0 1 0,0 0 0,0 0 0,0 0 0,0 0 0,0 0 0,0-1 0,0 1 0,0 0 0,0 0 0,0 0 0,0 0 0,0-1 0,0 1 0,0 0 0,0 0 0,0 0 0,0 0 0,0 0 0,0-1 0,0 1 0,0 0-1,0 0 1,0 0 0,0 0 0,0-1 0,0 1 0,1 0 0,-1 0 0,0 0 0,0 0 0,0 0 0,0 0 0,0 0 0,0-1 0,0 1 0,1 0 0,-1 0 0,0 0 0,0 0 0,0 0 0,0 0 0,1 0 0,12-16-14,-1 0 0,0 0-1,-1-1 1,-1-1-1,-1 1 1,0-2 0,9-29-1,-5 16-4,2 0 0,19-33 0,-33 64 17,-1 0 0,1 0 1,0 0-1,-1 0 1,1 0-1,0 0 0,0 0 1,0 0-1,0 0 1,0 0-1,0 1 1,0-1-1,0 0 0,0 1 1,0-1-1,0 0 1,0 1-1,0 0 1,0-1-1,1 1 0,-1 0 1,0-1-1,0 1 1,1 0-1,-1 0 0,0 0 1,2 0-1,28 17-114,-18-9 128,-11-7 3,-1 0 0,0 0 0,0 1 0,0-1 0,0 0 0,0 1-1,0-1 1,0 1 0,0-1 0,0 1 0,0-1 0,-1 1 0,1 0-1,-1-1 1,1 1 0,-1 0 0,1 2 0,1 38 157,-2-16-107,1 33 14,-2-48-48,0 0 0,1-1 0,1 1 0,0 0 0,0 0 1,1-1-1,0 1 0,1-1 0,0 1 0,5 11 0,-6-19-34,0 1-1,0-1 0,1 0 1,-1 0-1,1 0 0,0 0 1,0-1-1,0 1 1,0-1-1,0 1 0,0-1 1,1 0-1,-1 0 0,1-1 1,-1 1-1,1-1 1,0 1-1,-1-1 0,1 0 1,0-1-1,0 1 0,0-1 1,0 0-1,7 0 1,7-2-438,-1-1 0,1-1 0,-1-1 0,27-10 0,-10 3-1284,42-13-2880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6:46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286 1 4418,'-3'8'606,"-1"0"-1,2 0 1,-1 0 0,1 0-1,0 0 1,-1 11-1,1-9-450,-7 24 253,-2 0-1,-2 0 1,-17 32 0,-9 22-11,5-1-150,-13 31 123,-35 137 0,83-255-369,-1 1 1,0 0-1,0-1 0,1 1 1,-1 0-1,0-1 1,1 1-1,-1-1 1,1 1-1,-1-1 0,1 1 1,-1-1-1,1 1 1,-1-1-1,1 0 0,-1 1 1,1-1-1,0 1 1,-1-1-1,1 0 1,0 0-1,-1 1 0,1-1 1,0 0-1,-1 0 1,1 0-1,0 0 0,0 0 1,42 8-73,53-3-41,-82-4 91,1-1-1,-1 0 0,0-1 0,0-1 0,1-1 0,-1 0 1,0 0-1,-1-1 0,1-1 0,15-8 0,-10 6-36,-18 7 47,0 0 0,-1 0 0,1 0 0,-1 0 1,1 0-1,0 0 0,-1-1 0,1 1 0,-1 0 0,1 0 0,-1-1 0,1 1 0,-1 0 1,1-1-1,-1 1 0,1-1 0,-1 1 0,0-1 0,1 1 0,-1 0 0,0-1 0,1 0 0,-1 1 1,0-1-1,1 1 0,-1-1 0,0 1 0,0-1 0,0 1 0,0-1 0,0 0 0,0 1 0,1-1 1,-1 1-1,-1-1 0,1 0 0,0 0 0,6-22-340,-4 14 341,1 1-1,-2-1 1,1 0 0,-1-12-1,10-91-242,-3-28-91,-21 342 328,-18 250-355,31-427-1430,-10-12-1950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6:46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0 6723,'1'1'99,"-1"-1"1,0 0-1,1 1 1,-1-1-1,1 0 0,-1 1 1,0-1-1,1 1 0,-1-1 1,0 1-1,1-1 0,-1 1 1,0-1-1,0 1 0,1 0 1,-1-1-1,0 1 1,0-1-1,0 1 0,0-1 1,0 1-1,0 0 0,0-1 1,0 1-1,0-1 0,0 1 1,0 0-1,0 0 0,0 42 598,-8 67-615,-29 246 580,33-330-635,-4 21-15,2 0-1,2 1 0,3 54 0,1-101-36,0 0 1,-1-1-1,1 1 1,0 0-1,0-1 1,0 1-1,0 0 0,0 0 1,0-1-1,0 1 1,0 0-1,0-1 0,1 1 1,-1 0-1,0-1 1,0 1-1,1 0 0,-1-1 1,0 1-1,1-1 1,-1 1-1,0 0 0,1-1 1,-1 1-1,1-1 1,-1 1-1,1-1 1,-1 1-1,1-1 0,0 0 1,-1 1-1,1-1 1,-1 0-1,1 1 0,0-1 1,1 0-1,-1-1-70,-1 0 1,1 0-1,0 0 0,0 0 0,0 0 0,0 0 0,-1-1 1,1 1-1,-1 0 0,1 0 0,-1-1 0,1 1 0,-1-1 0,0 1 1,1 0-1,-1-1 0,0 1 0,0-1 0,0-1 0,-2-46-2212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6:47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51 5731,'-1'-1'104,"0"-1"0,0 1 0,0-1-1,0 1 1,0-1 0,0 1 0,1-1 0,-1 1 0,1-1 0,-1 0 0,1 1 0,0-1 0,-1 0 0,1 1 0,0-1 0,0 0 0,0 1 0,0-1 0,0 0 0,1-2 0,0 2-78,1 1 0,-1 0 1,0 0-1,0 0 0,0 0 1,1 0-1,-1 0 0,1 0 0,-1 1 1,1-1-1,-1 0 0,1 1 1,-1-1-1,1 1 0,-1-1 1,1 1-1,0 0 0,-1 0 0,1 0 1,0 0-1,-1 0 0,3 0 1,9 0-63,-1 0 0,0 0 0,0 1 0,0 0 0,0 1 1,0 1-1,0 0 0,0 0 0,-1 1 0,1 1 0,-1 0 1,0 0-1,-1 1 0,1 0 0,-1 1 0,0 1 1,-1-1-1,0 1 0,0 1 0,13 16 0,-12-10 57,0 0-1,-1 0 1,-1 1-1,-1 0 1,0 1-1,-1 0 1,-1-1-1,-1 2 1,0-1-1,-1 1 1,1 20-1,-3-8 59,0 0 0,-2 0 0,-1-1 0,-2 1 1,-12 52-1,13-72 9,-1 1 1,0-1 0,0 0 0,-1 0 0,0 0-1,-1-1 1,0 1 0,-1-1 0,0-1 0,0 0-1,-1 0 1,0 0 0,0-1 0,-1 0 0,0 0-1,0-1 1,0 0 0,-1-1 0,0 0 0,0-1-1,0 0 1,-1 0 0,1-1 0,-1 0 0,0-1-1,0 0 1,-14 0 0,20-2-156,1 0 0,-1 0 0,0 0 0,1 0 1,-1-1-1,0 0 0,1 0 0,-1 0 0,1-1 0,-1 1 0,1-1 0,0 0 0,0 0 1,0-1-1,0 1 0,0-1 0,0 0 0,0 0 0,1 0 0,0-1 0,0 1 0,0-1 0,0 1 1,0-1-1,1 0 0,-3-5 0,-1-7-1817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6:47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38 3153,'0'0'69,"1"0"-1,-1 0 0,0 0 0,1-1 0,-1 1 0,0 0 0,1 0 0,-1 0 1,0 0-1,0 0 0,1-1 0,-1 1 0,0 0 0,0 0 0,1 0 0,-1-1 0,0 1 1,0 0-1,0 0 0,1-1 0,-1 1 0,0 0 0,0-1 0,0 1 0,0 0 1,0 0-1,0-1 0,1 1 0,-1 0 0,0-1 0,0 1 0,0 0 0,0-1 1,0 1-1,0 0 0,0-1 0,0 1 0,-1 0 0,1-1 0,0 1 0,0 0 1,0 0-1,0-1 0,0 1 0,0 0 0,-1-1 0,1 1 0,0 0 0,0 0 0,-1-1 1,1 0-63,-1 1 1,1-1-1,0 0 1,-1 0 0,1 1-1,0-1 1,0 0-1,-1 0 1,1 0 0,0 1-1,0-1 1,0 0-1,0 0 1,0 0 0,0 0-1,0 0 1,0 1-1,0-1 1,1 0 0,-1 0-1,0 0 1,0 1-1,1-1 1,-1 0 0,1 0-1,-1 1 1,0-1 0,2-1-1,3 42 1245,1 65 1,-7 6-1095,-7 87 86,-3-112-109,5 0 0,7 141 1,-1-225-185,0-1-1,0 1 1,0-1 0,1 1 0,-1-1 0,0 1 0,1-1 0,-1 0 0,1 1 0,-1-1-1,1 0 1,-1 1 0,1-1 0,0 0 0,0 0 0,2 2 0,2-6-1074,-3-13-281,-8-21-2442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6:48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4210,'3'7'3462,"12"24"-3034,27 33 339,5 5-400,-14-23-127,-27-36-176,0 0 0,1-1 0,0 0 0,15 14 0,-3-1 67,-18-20-121,0 0 0,0 0 0,0-1 1,0 1-1,1 0 0,-1 0 0,1-1 0,0 1 0,-1-1 0,1 1 0,0-1 0,0 0 1,0 1-1,0-1 0,0 0 0,0 0 0,0-1 0,0 1 0,4 1 0,-5-39 238,12 22-191,1 0 0,1 0-1,0 2 1,23-16-1,15-13-16,-44 34-34,0 0 0,1 1 1,-1 0-1,2 0 0,-1 1 0,19-8 0,-5 2 43,-16 6-3,-11 3-16,-2 15-1142,-10 4-1119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6:49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0 195 4546,'1'-12'319,"0"0"0,1-1 0,0 1 0,1 0 0,0 0 0,1 0 0,1 0 0,-1 1 0,2-1 0,0 1 0,8-11 1,-7 17-337,0 1 1,0 0-1,0 0 1,1 0-1,-1 1 1,1 1-1,16-4 1,-15 3 17,-2 1-16,0 1 0,0 0 0,1 0 0,-1 0 0,0 1 0,0 0 0,1 0 0,-1 1 0,0 0 1,0 0-1,0 1 0,0 0 0,0 0 0,0 1 0,0 0 0,-1 0 0,0 0 0,11 8 0,-13-8 22,1 1-1,-1-1 1,0 1-1,0 1 0,0-1 1,-1 0-1,1 1 1,-1 0-1,0 0 1,-1 0-1,1 0 0,-1 0 1,0 0-1,0 1 1,-1-1-1,1 1 1,-1-1-1,0 1 0,-1 0 1,0-1-1,0 1 1,0 0-1,0-1 1,-2 10-1,-4 9 73,-1 0-1,0-1 1,-2 0 0,-1 0 0,-19 34-1,-78 102 472,38-59-33,64-94-479,1 1 0,1 0-1,-1 0 1,1 0-1,0 1 1,1-1-1,0 1 1,0-1-1,1 1 1,-1 0-1,2-1 1,-1 1-1,2 13 1,-1-17-44,1 0 0,0 0-1,0 0 1,0 0 0,1 0 0,-1 0-1,1 0 1,0 0 0,0-1 0,1 1 0,-1-1-1,1 1 1,-1-1 0,1 0 0,0 0-1,0 0 1,1 0 0,-1-1 0,0 1 0,1-1-1,0 0 1,-1 0 0,1 0 0,0-1-1,0 1 1,6 1 0,0-1-76,0 0 1,0-1-1,0 0 1,0-1-1,0 1 1,0-2-1,1 0 1,-1 0-1,0-1 1,-1 0-1,1 0 1,17-8-1,-9 3-308,-1-2 0,1 0-1,-1-1 1,-1 0 0,26-22-1,-18 9-1567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1:29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9 317 5923,'-6'-11'4070,"5"-13"-2946,0 0-830,0 12-272,2 1 1,-1-1 0,1 0 0,1 1 0,0-1 0,1 0 0,0 1 0,1 0 0,0 0 0,7-14 0,-6 15-20,0 0 1,0 0-1,1 1 1,0-1-1,1 1 1,0 0-1,0 1 1,1 0-1,0 0 1,18-13-1,-23 20-1,0 0 0,0 0 0,0 0 0,1 1 0,-1-1-1,0 1 1,0 0 0,0 0 0,0 0 0,1 0 0,-1 0-1,0 1 1,0-1 0,0 1 0,0 0 0,0 0 0,0 0-1,0 0 1,0 1 0,0-1 0,-1 1 0,1 0 0,3 2-1,3 3 5,0 0 0,-1 0 0,0 0 0,0 1 0,10 14 0,0 6 57,-2 1-1,-1 1 1,-1 0-1,17 58 0,14 30 91,-45-117-147,1 1 0,-1 0 0,1-1 0,0 0 1,-1 1-1,1-1 0,0 1 0,0-1 0,0 0 1,0 0-1,0 1 0,1-1 0,-1 0 1,0 0-1,2 1 0,-2-2-5,-1 0 0,1 0 0,-1 0 0,1 0 0,-1 0 1,1 0-1,0-1 0,-1 1 0,1 0 0,-1 0 0,1 0 0,-1 0 0,1-1 0,-1 1 0,1 0 0,-1-1 1,0 1-1,1 0 0,-1-1 0,1 1 0,-1 0 0,0-1 0,1 1 0,-1-1 0,0 1 0,1-1 1,-1 1-1,0-1 0,0 0 0,20-59-17,-12 29 33,99-185 216,-67 142-218,-40 72-16,0 1 0,1 0 0,-1 0-1,0 0 1,1 0 0,-1 0 0,1 0 0,0-1-1,-1 1 1,1 0 0,0 1 0,-1-1 0,1 0-1,0 0 1,0 0 0,0 0 0,0 0-1,0 1 1,0-1 0,0 1 0,0-1 0,0 0-1,0 1 1,0-1 0,0 1 0,2-1 0,-2 3-15,1-1-1,-1 1 1,1 0 0,-1 0 0,0-1 0,0 1 0,0 0-1,0 0 1,0 0 0,-1 0 0,2 4 0,10 22-22,5 11 113,-2 0 1,13 52-1,-20-61-26,-7-28-48,1 8 4,1 1-1,0-1 1,0 0-1,1 0 0,0-1 1,1 1-1,0-1 0,0 0 1,1 0-1,1-1 1,-1 0-1,14 14 0,-18-21-96,0-1 0,-1 1-1,1 0 1,0-1-1,0 1 1,-1-1-1,1 1 1,0-1-1,0 0 1,0 0-1,-1 0 1,1 0-1,0 0 1,0 0 0,0 0-1,-1-1 1,1 1-1,0-1 1,0 1-1,-1-1 1,1 0-1,0 1 1,-1-1-1,1 0 1,-1 0-1,1 0 1,-1 0 0,1-1-1,-1 1 1,0 0-1,0-1 1,1 1-1,-1 0 1,1-3-1,19-22-4117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4:17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18 7507,'-12'-4'251,"0"0"-1,-1 1 0,1 0 1,-1 1-1,1 1 0,-24 0 1,31 1-231,1 1-1,0 0 1,0-1 0,-1 1 0,1 1 0,0-1 0,0 1 0,0-1-1,0 1 1,1 0 0,-1 1 0,0-1 0,1 1 0,0-1 0,-1 1-1,1 0 1,0 0 0,0 0 0,1 1 0,-1-1 0,1 1 0,-4 7-1,-4 12 114,1 1-1,1-1 0,1 2 0,1-1 0,1 1 1,1 0-1,1 0 0,2 48 0,1-68-104,0 1-1,1-1 0,0 1 0,0-1 0,0 0 1,1 1-1,-1-1 0,1 0 0,0 0 0,1 0 1,-1 0-1,1 0 0,0 0 0,1-1 1,-1 1-1,1-1 0,0 0 0,4 4 0,-5-6-29,0-1-1,0 1 0,0-1 1,1 1-1,-1-1 0,0 0 1,1 0-1,-1-1 1,0 1-1,1-1 0,-1 0 1,1 1-1,-1-1 0,1-1 1,-1 1-1,1-1 0,-1 1 1,0-1-1,1 0 0,-1 0 1,0 0-1,1-1 0,-1 1 1,0-1-1,0 0 0,0 1 1,0-1-1,-1-1 1,5-3-1,3-4-17,0-1-1,0 0 1,-1 0 0,-1-1 0,0 0 0,12-25-1,3-5-27,-19 37 48,0 0 0,-1-1-1,0 1 1,0-1 0,-1 0-1,0 0 1,1 0 0,-2 0-1,1-1 1,-1 1 0,0 0-1,0-1 1,-1 1 0,0 0-1,0-1 1,-1 1 0,1-1-1,-1 1 1,-1 0 0,1 0-1,-1 0 1,0 0 0,-4-9-1,-38-57-1898,20 36-401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6:50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 3778,'-8'-8'2995,"12"15"-1375,2 10-1394,-1 0 0,-1 0 0,2 21 1,-3-6-155,-2 1 1,-1-1 0,-6 44 0,0 10 92,5-53-110,0 13 17,-14 87 1,11-104-78,0 3-51,3-27-594,0-12-733,1-17-1115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52:26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429 117 4370,'0'-5'159,"0"1"-1,-1-1 1,1 0 0,-1 0-1,0 0 1,-1 1 0,1-1-1,-1 0 1,0 1 0,0-1-1,-1 1 1,1 0 0,-1 0-1,0 0 1,0 0 0,-5-5-1,5 7-41,0-1-61,1 0 1,-1 0-1,-1 0 0,1 1 0,0 0 0,0-1 1,-1 1-1,1 0 0,-1 1 0,0-1 0,0 1 1,1 0-1,-1 0 0,0 0 0,0 0 0,0 0 1,-8 1-1,0-1-36,1 0 0,-1 1 0,0 0 0,0 1 0,0 1 0,0 0 0,1 0 0,-1 1 0,1 1 0,0 0 0,0 0 0,0 1 1,0 1-1,1 0 0,0 0 0,0 1 0,1 0 0,0 1 0,0-1 0,0 2 0,1 0 0,1 0 0,-1 0 0,1 1 0,1 0 0,-6 11 0,5-6-15,-1 1-1,2 0 1,0 1-1,1 0 0,1 0 1,0 0-1,-1 20 1,4-25-3,1 0 1,0 1 0,1-1-1,1 0 1,0-1-1,0 1 1,1 0 0,0 0-1,1-1 1,1 0-1,8 16 1,-8-19-6,1 0 0,-1-1 0,2 0 1,-1 0-1,1 0 0,0-1 0,0 0 0,1 0 0,-1-1 0,1 0 1,1-1-1,-1 1 0,11 3 0,-12-5-1,1 0-1,0-1 1,-1 0-1,1 0 1,0-1-1,0 1 1,1-2-1,-1 1 0,0-1 1,0-1-1,0 1 1,0-1-1,0-1 1,0 1-1,11-5 1,-13 2-21,1 0-1,-1 0 1,0-1-1,-1 1 1,1-2-1,-1 1 1,0 0-1,0-1 1,-1 0-1,1 0 1,-1 0 0,-1-1-1,1 0 1,-1 1-1,4-15 1,-1 5 20,-1 0 1,-1-1-1,0 0 0,-2 0 1,2-30-1,-5 33-12,0 0 0,-1 0 0,-1 1 0,0-1 0,-1 1 0,0 0 0,-1 0 0,-1 0 0,-7-13 1,8 17-119,-1-1 0,1 1 1,-2 1-1,1-1 1,-1 1-1,-1 0 1,1 1-1,-1-1 1,-1 1-1,1 1 1,-1 0-1,-11-6 1,-29-3-1451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2:15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27 3586,'3'-19'2849,"-4"11"-1766,-3 12 720,-1 25-468,-51 706-1158,30-493-1419,24-225 333,-2-15-495,-9-41-3025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2:15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6739,'5'0'312,"0"1"0,0 0 0,0 0 0,0 0 0,0 1-1,-1 0 1,8 3 0,32 10-438,1-7 311,-1-2 0,1-1 0,-1-3 0,1-2-1,0-1 1,45-8 0,-68 4-90,73-10 245,-74 11-262,7-2 18,-27 6-90,-1 0 1,1 0-1,-1-1 1,0 1 0,1 0-1,-1 0 1,1 0 0,-1 0-1,1 0 1,-1 0-1,1 0 1,-1 0 0,0 0-1,1 0 1,-1 0 0,1 0-1,-1 0 1,1 1-1,-1-1 1,1 0 0,-1 0-1,0 0 1,1 0 0,-1 1-1,0-1 1,1 0-1,-1 1 1,1-1 0,-1 0-1,0 1 1,0-1 0,1 1-1,-15 13-185,-22 26-722,-11 17-1020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2:16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6739,'2'-1'184,"0"1"0,0 0 0,0-1 0,0 1 0,0 0 0,0 0 1,0 0-1,0 0 0,0 0 0,0 1 0,0-1 0,0 0 0,0 1 0,0 0 0,-1-1 0,3 2 0,14 3-154,43 6 199,178 24 1132,-202-32-1267,1-1 0,0-3-1,0-1 1,-1-2 0,54-12 0,-59-1-151,-27 12-379,-20 14-589,-21 19-960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2:16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0 334 5314,'0'-4'3726,"1"-13"-3004,2-2-628,2-1 1,1 1 0,0 0-1,1 0 1,1 1 0,1 0-1,14-22 1,16-36-52,-37 71-43,0 0 1,1 0-1,0 0 0,-1 1 1,2-1-1,-1 1 0,0-1 0,1 1 1,4-3-1,0-1-1,-8 8 0,0 1 0,0-1 0,0 0 0,0 0 0,0 0-1,0 0 1,0 1 0,0-1 0,0 0 0,0 0 0,1 0 0,-1 0 0,0 0-1,0 0 1,0 0 0,0 1 0,0-1 0,0 0 0,1 0 0,-1 0-1,0 0 1,0 0 0,0 0 0,0 0 0,0 0 0,1 0 0,-1 0 0,0 0-1,0 0 1,0 0 0,0 0 0,1 0 0,-1 0 0,0 0 0,0 0-1,0 0 1,0 0 0,0 0 0,1 0 0,-1 0 0,0 0 0,0 0 0,0 0-1,0 0 1,0-1 0,1 1 0,0 15-76,13 65-245,-9-58 361,-1 1 0,2 31 0,-10 95 222,3-171-236,1-1 0,1 0 0,1 1 0,1-1 0,1 1 0,1 0 0,0 0 0,2 0 0,1 1 0,12-25 0,-6 19-137,-13 21 68,1 1 1,1 0 0,-1 0-1,1 1 1,0-1-1,0 0 1,0 1 0,1 0-1,0 0 1,6-6-1,-10 10 40,1 0-1,-1-1 0,1 1 0,-1 0 1,1 0-1,-1 0 0,1 1 0,-1-1 0,1 0 1,-1 0-1,1 0 0,-1 0 0,0 0 1,1 0-1,-1 1 0,1-1 0,-1 0 1,0 0-1,1 1 0,-1-1 0,1 0 1,-1 1-1,0-1 0,1 0 0,-1 1 0,0-1 1,0 0-1,1 1 0,-1-1 0,0 1 1,0-1-1,0 0 0,1 1 0,-1-1 1,0 1-1,0 0 0,9 23-154,-8-21 134,5 22 118,-1 0 0,-1 0 1,-2 0-1,0 0 0,-2 0 0,-5 50 0,2-37 61,1-1-1,5 48 1,-3-84-179,0 0 0,0 1 0,0-1 1,0 1-1,0-1 0,0 0 1,0 1-1,1-1 0,-1 0 0,0 1 1,1-1-1,-1 0 0,1 1 0,0-1 1,-1 0-1,1 0 0,0 0 1,0 0-1,-1 0 0,1 1 0,0-1 1,0-1-1,0 1 0,0 0 0,0 0 1,1 0-1,1 1 0,-1-3-106,0 0 0,0 0 1,0-1-1,0 1 0,-1 0 0,1-1 0,0 1 0,-1-1 0,1 0 0,-1 1 0,1-1 0,-1 0 0,0 0 0,0 0 0,0 0 1,0 0-1,0 0 0,0 0 0,0-4 0,17-57-3724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2:17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28 4386,'-3'176'5749,"-29"227"-4951,-17-46-539,45-278-139,4-75-88,0-7-74,0-17-160,1-26-16,10-327 352,-5 309-197,3 0 1,2 1-1,35-111 0,-37 151-56,0 1 1,2 0-1,0 1 1,1 0 0,18-22-1,-25 36 60,0 0 1,1 0-1,0 1 1,1-1-1,-1 1 0,1 1 1,0-1-1,0 1 0,1 0 1,0 1-1,0 0 1,0 0-1,0 1 0,0 0 1,1 0-1,13-2 0,-18 5 39,1-1-1,-1 1 0,1 1 1,0-1-1,-1 1 0,1-1 0,-1 1 1,1 1-1,-1-1 0,0 1 0,1-1 1,-1 1-1,0 1 0,0-1 1,0 0-1,0 1 0,-1 0 0,1 0 1,-1 0-1,0 0 0,1 1 0,-1-1 1,-1 1-1,6 7 0,-4-3 43,-1-1 0,1 1 0,-1 0 0,0 0 0,-1 0 0,0 1 0,0-1 0,-1 0 0,0 1 0,-1-1 0,1 1 0,-2 11 0,-2 1 70,0-1 0,-1 1-1,0-1 1,-2 0 0,-1 0-1,0-1 1,-1 0 0,-17 27-1,18-35-34,-1 0 0,0-1 1,-1 0-1,0 0 0,0-1 0,-1 0 0,0-1 0,-1 0 0,0 0 0,0-1 0,0-1 0,-1 0 0,0-1 0,-20 7 0,20-9-20,-1 0 1,0-1-1,1 0 1,-1-1-1,0 0 0,0-1 1,0-1-1,0 0 0,0 0 1,1-1-1,-1-1 0,1 0 1,-1-1-1,-21-10 0,32 13-71,0 0 0,1 0 0,-1 0 0,0-1 0,0 1 0,0 0 0,1-1 0,-1 1 0,1-1 0,-1 0 0,1 0-1,0 1 1,0-1 0,0 0 0,0 0 0,0 0 0,0 0 0,0 0 0,1 0 0,-1-1 0,0-1 0,1 0-118,0 0 0,0 0 0,0 1 0,1-1 1,-1 0-1,1 0 0,0 0 0,0 1 0,1-1 0,-1 1 0,4-7 1,29-38-2053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2:17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13 147 3874,'-1'3'238,"0"-1"1,0 1-1,1-1 1,-1 1 0,0 0-1,1-1 1,-1 1-1,1 0 1,0 0-1,0-1 1,0 1 0,1 0-1,0 4 1,-1 7 68,-3 18-31,0-2 20,1 1 0,2 45 0,1-67-242,0 1 0,1 0 0,0-1 0,1 1 0,0-1 0,0 1-1,1-1 1,1 0 0,-1-1 0,1 1 0,10 12 0,-14-20-54,1 0 1,-1 0-1,1 0 0,-1 0 0,1 0 0,-1 0 0,1-1 0,-1 1 0,1-1 0,0 1 1,-1-1-1,1 1 0,0-1 0,0 0 0,-1 0 0,1 0 0,0 0 0,-1 0 0,1 0 1,0-1-1,0 1 0,-1 0 0,1-1 0,0 0 0,2-1 0,2 0-22,0 0-1,-1-1 1,1 0-1,-1 0 1,1 0-1,6-7 1,0-2-27,-1 0 0,-1 0 0,0-1 0,-1 0 1,-1-1-1,0 0 0,11-25 0,34-115-224,-29 77-144,16-25-98,-31 91 476,-4 15 106,-4 19 601,-3-4-591,0-1 0,2 0 0,0 1 0,1-1 0,1 1 0,1-1 0,7 27 0,-3-8-15,-3-14-20,0 0 0,2-1 0,0 1 0,2-1 1,0-1-1,2 1 0,0-1 0,15 22 0,-22-39-40,-1 0 1,1-1-1,-1 0 0,1 0 1,0 0-1,1 0 0,-1 0 0,0 0 1,1-1-1,0 0 0,-1 0 1,1 0-1,0 0 0,4 1 1,-5-2-52,-1-1 0,1 1 0,0-1 0,-1 0 0,1 0 1,0 0-1,-1 0 0,1-1 0,-1 1 0,1 0 0,-1-1 1,1 0-1,-1 0 0,1 0 0,-1 0 0,1 0 0,-1 0 1,0-1-1,0 1 0,0-1 0,0 0 0,4-3 0,29-37-1762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2:18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3153,'6'17'5299,"0"18"-5107,0 27-192,12 32 224,-6 41 96,9 22-160,-18 21 16,-3 13 96,0 1-47,-3-17 15,6-43-176,3-40-64,6-51-48,0-28-529,-15-32-927,-21-32-2946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2:18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 5971,'33'-17'1504,"3"7"-1504,18-4 401,12 1-145,-6-1-160,-9 9-80,-12-3-16,-9 24-336,-3-8-753,-24 22-2240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4:18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1 365 5026,'5'-8'5114,"-2"-24"-4374,-2 1-708,3-6-21,2-1 0,1 1 0,2 0 0,21-56 1,-30 92-9,1 0 0,-1 0 0,1 0 0,-1 0 0,1 0 0,0 0 0,-1 0-1,1 0 1,0 0 0,0 0 0,0 0 0,0 0 0,0 0 0,0 1 0,0-1 0,1 0 0,-2 0-4,1 1-1,-1 0 0,1 0 1,-1 0-1,1 0 1,0 1-1,-1-1 0,1 0 1,-1 0-1,1 0 1,-1 0-1,1 0 0,-1 1 1,0-1-1,1 0 0,-1 0 1,1 1-1,-1-1 1,1 0-1,-1 1 0,0-1 1,1 0-1,-1 1 1,0-1-1,1 1 0,19 41-119,-18-35 122,9 28 43,-2 0 1,-1 0 0,-2 1-1,-1 0 1,-2 0 0,-2 0-1,-4 52 1,-10-17 225,12-71-265,1 0 0,0 0 0,0 0-1,0 1 1,0-1 0,0 0 0,0 0 0,0 0 0,-1 0 0,1 0 0,0 0 0,0 1 0,0-1 0,0 0 0,0 0 0,0 0 0,0 0 0,0 0 0,0 1 0,0-1 0,0 0 0,0 0 0,0 0 0,0 0 0,0 0 0,0 1 0,0-1 0,0 0 0,0 0 0,0 0 0,0 0 0,0 1 0,0-1 0,0 0 0,0 0 0,0 0 0,0 0 0,1 0 0,-1 0 0,0 1 0,0-1 0,0 0 0,0 0 0,0 0-1,0 0 1,0 0 0,1 0 0,-1 0 0,0 0 0,0 0 0,0 0 0,0 1 0,0-1 0,1 0 0,-1 0 0,0 0 0,0 0 0,0 0 0,0 0 0,1 0 0,-1 0 0,0 0 0,0 0 0,0 0 0,0 0 0,0 0 0,1-1 0,-1 1 0,4-14 89,9-33-254,-1 9-13,-5 2 117,-3 15 63,1 0 0,9-24 0,72-222-82,-76 252 60,-3 20-25,-1 10-83,37 57-11,-34-48 182,-1 1 1,-2-1-1,-1 2 0,0-1 0,0 37 0,11 58 215,19-4-153,26-200-348,-51 72 244,-1 0 1,0-1-1,-1 0 0,-1 0 0,0-1 0,-1 0 0,0 0 1,-1 0-1,-1-1 0,0 1 0,2-27 0,-3 15-3,-2-1-1,-1 1 0,-2-1 1,0 1-1,-11-48 0,34 332 260,-9-200-257,-12-57-12,0-1 1,0 0-1,0 0 0,0 0 0,0 0 1,1 0-1,-1 0 0,0 0 1,0 1-1,0-1 0,0 0 0,0 0 1,0 0-1,0 0 0,0 0 0,0 0 1,0 0-1,0 0 0,0 0 0,1 0 1,-1 1-1,0-1 0,0 0 1,0 0-1,0 0 0,0 0 0,0 0 1,0 0-1,1 0 0,-1 0 0,0 0 1,0 0-1,0 0 0,0 0 0,0 0 1,0 0-1,0 0 0,1 0 1,-1 0-1,0 0 0,0 0 0,0 0 1,0 0-1,0 0 0,0 0 0,0-1 1,0 1-1,1 0 0,-1 0 0,0 0 1,0 0-1,0 0 0,0 0 1,0 0-1,0 0 0,0-1 0,12 21-117,9 26 104,-21-49 13,-1 1-1,1-1 1,0 1 0,0-1-1,0 0 1,0 1 0,0-1-1,0 0 1,1 1 0,-1-1-1,1 0 1,0 1 0,0-1-1,2-3 1,25-47-58,-20 41 52,-1-1 0,-1 0 0,0 0 0,5-16 0,-6 6-13,-1 3 9,1 1 1,1 0 0,10-23 0,-16 42 13,1-1-1,-1 1 1,0 0 0,0-1 0,0 1-1,1 0 1,-1 0 0,0-1-1,0 1 1,1 0 0,-1 0 0,0-1-1,0 1 1,1 0 0,-1 0-1,0 0 1,1 0 0,-1 0 0,0-1-1,1 1 1,-1 0 0,0 0-1,1 0 1,-1 0 0,0 0 0,1 0-1,-1 0 1,0 0 0,1 0-1,-1 0 1,0 0 0,1 0 0,-1 0-1,0 1 1,1-1 0,0 0-1,15 12-177,-13-8 171,1 0-1,-1 0 1,0 0-1,0 0 1,-1 0-1,4 8 1,15 82 225,-11-42-97,7 75 219,-15-117-304,17 52 119,-18-59-149,0-1 1,0 1 0,0-1 0,1 1 0,-1-1 0,1 1 0,-1-1 0,1 0 0,0 0-1,0 0 1,0 0 0,0 0 0,0 0 0,0 0 0,1-1 0,-1 1 0,1-1-1,4 3 1,-3-5-12,0-1-1,0 1 0,-1-1 0,1 0 1,-1 0-1,1 0 0,-1 0 1,0-1-1,1 1 0,3-5 0,-6 6 4,13-12-9,0 0 0,-1-1 0,0-1 0,-1 0 0,0-1 0,-2 0 0,0 0 0,0-1 0,-2-1-1,0 0 1,7-25 0,-12 32 15,0-1 0,0 0 0,-1 0 0,-1 1 0,0-1-1,-1 0 1,0 0 0,-1 0 0,0 0 0,-1 0-1,0 0 1,-1 0 0,0 1 0,-1-1 0,0 1 0,-1 0-1,0 0 1,-1 1 0,-9-14 0,15 24 1,0-1 1,0 1-1,0 0 1,0-1-1,0 1 1,-1 0-1,1-1 1,0 1-1,0 0 1,0-1-1,0 1 0,-1 0 1,1 0-1,0-1 1,0 1-1,-1 0 1,1 0-1,0-1 1,0 1-1,-1 0 1,1 0-1,0 0 1,-1-1-1,1 1 1,0 0-1,-1 0 0,1 0 1,0 0-1,-1 0 1,1 0-1,0 0 1,-1 0-1,1 0 1,0 0-1,-1 0 1,1 0-1,0 0 1,-1 0-1,1 0 1,0 0-1,-1 0 0,1 0 1,0 1-1,-1-1 1,1 0-1,0 0 1,-1 0-1,1 1 1,0-1-1,0 0 1,-1 0-1,1 0 1,0 1-1,0-1 1,-1 0-1,1 1 0,0-1 1,-6 23 116,4-14-74,-3-2-31,1 1 1,0-1 0,0 1-1,1 0 1,0 0 0,1 1-1,0-1 1,0 0 0,0 1-1,1-1 1,1 1-1,0 14 1,1 19 46,10 54-1,-7-66-56,-2-14 8,1 1 1,0 0 0,11 28 0,-13-41-24,1 0-1,0 0 0,-1 0 0,1 0 1,1 0-1,-1 0 0,1-1 0,-1 1 1,1-1-1,0 0 0,0 0 0,1 0 1,-1 0-1,1 0 0,-1-1 0,1 0 1,0 1-1,0-1 0,0-1 0,7 3 1,-9-3-33,-1-1 0,1 0 0,-1 0 0,1 0 0,0 0 0,-1 0 0,1 0 0,-1-1 0,1 1 0,0-1 0,-1 1 0,1-1 0,-1 1 0,1-1 0,-1 0 0,0 0 0,1 1 0,-1-1 0,0 0 0,1 0 0,-1-1 0,0 1 0,1-2 0,20-33-2024,-12 4-1209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2:18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33 5154,'-6'-5'223,"-1"2"-1,1-1 1,-1 1-1,0-1 1,0 2-1,0-1 0,0 1 1,0 0-1,0 1 1,-1-1-1,1 1 1,0 1-1,-15 0 1,17 0-183,1 1 0,-1 0 0,0 0 0,1 0 0,-1 0 0,1 1 0,-1 0 0,1 0 1,0 0-1,0 0 0,0 1 0,0-1 0,0 1 0,0 0 0,1 0 0,-1 1 0,1-1 0,0 1 0,0 0 1,0-1-1,1 1 0,-5 9 0,0 5 30,1 0 1,0 1-1,1-1 0,2 1 1,-1 0-1,2 1 0,0 32 1,4-7 222,1 0 1,12 57-1,-12-88-243,0 1 0,1-1 0,1 0 0,0 0 0,1-1 0,1 0 0,11 19 0,-17-29-60,1-1 0,0 1-1,0-1 1,0 1 0,0-1-1,1 1 1,-1-1 0,1 0-1,-1 0 1,1 0 0,0-1-1,0 1 1,0-1 0,-1 1-1,1-1 1,1 0-1,-1 0 1,0 0 0,0-1-1,0 1 1,0-1 0,1 1-1,-1-1 1,0 0 0,0 0-1,1-1 1,-1 1 0,0-1-1,0 0 1,0 1 0,0-1-1,1-1 1,-1 1 0,-1 0-1,1-1 1,0 1 0,0-1-1,-1 0 1,5-4-1,3-2-118,-1 0 0,0 0-1,0-1 1,-1-1 0,0 1-1,-1-1 1,0-1 0,-1 1-1,9-19 1,-5 3-220,-2 0 1,7-31-1,4-65-1129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2:19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0 2097,'-2'136'7962,"-15"177"-7659,-11-61 316,-11 190 149,38-386-825,2 0 1,3-1 0,3 1-1,2-1 1,29 98 0,-17-99-1052,-20-53 994,-1 0-1,0 0 1,1 0-1,-1 0 0,1 0 1,0 0-1,-1 0 1,1 0-1,0-1 0,-1 1 1,1 0-1,0 0 1,0-1-1,0 1 0,-1-1 1,1 1-1,0 0 1,0-1-1,0 0 0,0 1 1,2 0-1,13-10-5058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2:19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227 149 3938,'-2'-14'658,"-2"0"1,0 0-1,-1 0 1,0 0-1,-8-13 0,11 23-600,0 1 0,-1-1 0,1 1 0,-1 0 0,1-1-1,-1 1 1,0 1 0,0-1 0,0 0 0,-1 1-1,1-1 1,-1 1 0,1 0 0,-1 0 0,0 1 0,1-1-1,-1 1 1,0 0 0,0 0 0,0 0 0,0 0 0,0 1-1,-5-1 1,6 2-48,0-1-1,0 1 0,0 0 1,0 0-1,1 0 0,-1 0 0,0 0 1,1 1-1,-1-1 0,1 1 1,-1 0-1,1 0 0,0-1 1,0 2-1,0-1 0,0 0 1,0 0-1,0 1 0,1-1 1,-1 1-1,1-1 0,0 1 0,-2 5 1,-5 9 50,2 0 0,-7 30 0,10-35-50,-4 10 62,2 1-1,0-1 1,2 1 0,1 0 0,0 0-1,2 0 1,0 0 0,2 0 0,7 38-1,-9-58-65,1 0-1,0 0 0,-1 0 1,1 0-1,0 0 0,0 0 1,1-1-1,-1 1 0,0 0 1,1-1-1,0 1 0,-1-1 1,1 0-1,0 1 0,1-1 1,-1 0-1,0 0 0,0 0 1,1 0-1,-1-1 0,1 1 1,0-1-1,-1 0 0,1 1 1,0-1-1,4 1 0,-4-2-12,1-1 0,-1 1 0,1 0 0,-1-1 0,1 0 0,-1 0 0,1 0-1,-1 0 1,0-1 0,1 1 0,-1-1 0,0 0 0,0 0 0,0 0 0,0 0 0,-1 0-1,1-1 1,-1 0 0,1 1 0,-1-1 0,0 0 0,0 0 0,2-4 0,8-14-27,-2-1 1,0-1 0,-1 0-1,-1 0 1,5-30-1,-3 14-125,-1-6-99,-8 37 155,0-1 0,0 1 0,1-1 1,1 1-1,-1-1 0,1 1 0,0 0 0,1 0 0,4-7 1,-8 25 182,-1 0 0,1 0 0,1 0 0,0 0 0,0-1 0,4 13 0,1 22 181,-4-19-163,1-1 0,2 1-1,0-1 1,1 0-1,2-1 1,11 27-1,-18-49-108,-1 0-1,0 0 1,1-1-1,-1 1 0,1 0 1,-1-1-1,1 1 1,-1-1-1,1 1 1,-1-1-1,1 1 0,-1-1 1,1 1-1,0-1 1,-1 1-1,1-1 1,0 0-1,-1 1 0,1-1 1,0 0-1,0 0 1,-1 1-1,1-1 1,0 0-1,0 0 0,-1 0 1,1 0-1,0 0 1,0 0-1,-1 0 1,1 0-1,0-1 0,0 1 1,-1 0-1,1 0 1,0 0-1,0-1 1,0 0-1,1 0-69,0 0 1,0 0-1,0-1 1,0 1-1,-1-1 1,1 1-1,0-1 0,-1 0 1,1 1-1,-1-1 1,0 0-1,0 0 1,1-2-1,14-41-2147,-6-8-1915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2:19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 6851,'0'2'1185,"6"4"-977,-12 5 416,12 13-80,0 54-336,0 38 289,-15 38-129,6-16-80,-9 5-144,3-9-64,-3 12-32,6-24-16,6-12-32,-12-42 0,0-6-416,3-46-593,15-21-463,0-31-2466</inkml:trace>
  <inkml:trace contextRef="#ctx0" brushRef="#br0" timeOffset="0.98">0 762 6627,'36'-17'352,"0"9"641,-12-8-321,15 11-160,-18-9-192,0 14-240,-6-2 16,-3 4-96,12 12-640,-6 5-1889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2:20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241 215 3746,'-7'-48'3381,"5"32"-3085,0 0-1,-2 0 1,1 0-1,-7-16 0,8 28-272,0-1 0,-1 1 0,1 0 0,-1-1-1,1 1 1,-2 0 0,1 1 0,0-1 0,-1 0-1,1 1 1,-1 0 0,0 0 0,0 0 0,0 0-1,0 1 1,-1-1 0,-7-2 0,9 4 15,0 0 0,0 0 0,0 1 0,0-1 0,0 1 0,-1 0 0,1-1 1,0 1-1,0 1 0,0-1 0,0 0 0,0 1 0,0 0 0,0-1 0,0 1 0,0 0 0,0 1 1,0-1-1,1 1 0,-1-1 0,0 1 0,1 0 0,-1 0 0,1 0 0,0 0 0,-1 0 0,1 0 1,-3 5-1,-1 1 6,1 1 0,0-1 1,0 1-1,1 0 0,0 0 1,0 1-1,-3 16 0,0 7 78,1 0 1,2 0-1,1 0 0,3 54 0,1-82-103,0 0 0,0-1 0,0 1-1,0-1 1,1 1 0,0-1 0,0 1 0,0-1 0,1 0-1,-1 0 1,1 0 0,0 0 0,0-1 0,5 5 0,-6-6-18,-1 0 0,1-1 0,0 1 0,0-1-1,0 1 1,1-1 0,-1 0 0,0 0 0,0 0 0,1 0 0,-1 0 0,1 0 0,-1-1 0,1 1 0,-1-1 0,1 0 0,-1 1 0,1-1 0,-1-1 0,1 1 0,-1 0 0,1 0 0,-1-1 0,1 0 0,-1 1 0,0-1 0,5-2 0,0-1-8,1-1 0,-2 0 0,1 0 0,-1-1 0,1 1 0,-1-2 0,-1 1 0,1 0 0,-1-1 0,7-12 0,-1-3 30,-1 0 0,9-29 0,3-6-39,-12 27-37,-11 32 49,1 0-1,0 0 1,0 1-1,0-1 1,0 0-1,0 0 1,1 0-1,-1 1 1,0-1-1,1 0 1,0 0-1,0 0 1,-1 0-1,3 4 0,20 32 234,1-1 0,2-1 0,44 46 0,-67-79-236,0 0 1,0 0-1,0 0 1,0-1-1,1 1 1,-1-1-1,1 0 1,0 0-1,0 0 0,-1-1 1,1 1-1,0-1 1,0 0-1,0 0 1,1-1-1,-1 1 1,0-1-1,0 0 1,0 0-1,0 0 1,0 0-1,1-1 1,7-1-1,-9 0-188,1 1-1,-1 0 1,0-1 0,1 1-1,-1-1 1,0 0-1,0 0 1,0 0-1,0 0 1,-1-1-1,1 1 1,0-1-1,-1 0 1,0 0 0,0 1-1,3-6 1,4-16-5194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2:21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30 5378,'-1'-1'283,"0"0"-1,0 0 0,0 0 0,0 0 0,0 0 0,0 0 0,0 1 0,-1-1 0,1 0 0,0 1 0,-1-1 0,1 1 0,0-1 0,-1 1 0,1-1 0,-1 1 0,1 0 0,0 0 0,-1 0 0,1 0 0,-1 0 0,-1 0 1,-6 7 1751,66 3-2101,467-18 126,-155-4-75,-87 3 12,127 3 69,-387 9-55,-1 0 0,1 1 0,25 9 0,5 1 22,-41-14 18,0 1 1,-1 1-1,1 0 0,-1 0 0,17 6 1,-23-6-50,-1-1 0,1 1 0,1-1 0,-1 0 0,0 0 0,0 0 0,0-1 0,0 1 0,1-1 0,-1 0 0,0 0 0,5-1 0,27 2 2,-13 2 10,-17-7-23,-5 4 47,4 7-43,7-7-7,-8 0 33,-9-1 5,4-1 10,-1 1-157,1-1 0,0 0 1,-1 1-1,1 0 0,-1-1 0,0 1 1,1 0-1,-1-1 0,0 1 1,0 0-1,0 0 0,1 0 0,-1 1 1,0-1-1,-4 0 0,-18 1-2383,2 3-1915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2:22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61 4434,'0'-10'2497,"-5"-7"1547,2 10-3246,2 6-595,4-7-102,-3 5-82,-1 7-13,-1-2 101,0-8 130,-2-8 104,4 16-339,0 1 0,1 0 0,-1 0 0,1 0-1,-1 0 1,1-1 0,0 1 0,0 0 0,0-1 0,0 1-1,1-1 1,-1 1 0,1-1 0,-1 1 0,1-1 0,0 0 0,0 0-1,0 0 1,0 0 0,0 0 0,1 0 0,-1-1 0,0 1 0,1-1-1,5 3 1,35 21 21,0 3 0,61 53 0,-96-75-30,17 8-54,-19-13 140,-40 28-167,-207 149 1086,196-153-801,30-17-107,26-12-345,-10 1-45,-1 0 0,1 0 0,-1 0 1,1 0-1,-1 0 0,0 0 0,-1 0 0,1 0 0,-1-5 0,-14-23-3019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2:27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255 799 6371,'0'1'99,"0"-1"1,1 1 0,-1-1-1,0 1 1,1-1-1,-1 1 1,0-1-1,1 0 1,-1 1-1,1-1 1,-1 1-1,1-1 1,-1 0-1,1 1 1,-1-1-1,1 0 1,-1 0-1,1 1 1,-1-1-1,1 0 1,-1 0 0,1 0-1,0 0 1,-1 0-1,1 1 1,-1-1-1,1 0 1,-1-1-1,1 1 1,1 0-1,27-1-374,-19 1 490,3-1-188,-1-1 0,0 0 0,0 0 0,1-1 0,-2-1 0,1 0 1,0 0-1,-1-1 0,0-1 0,0 0 0,-1 0 0,1-1 0,-1-1 0,-1 0 0,0 0 0,14-15 0,0-5 24,-1-1 0,-1 0 0,-2-2 0,22-45 0,-20 35 31,-3-1-1,15-50 0,-26 70-67,-2 1-1,-1-1 1,0 0-1,-2 0 1,0-1 0,-2-23-1,-1 39 5,1 0 0,-1 0-1,-1 0 1,1 0 0,-1 0-1,0 0 1,-1 0 0,0 0-1,0 1 1,0-1 0,-1 1-1,0 0 1,0 0 0,0 1-1,-1-1 1,0 1 0,0 0 0,-1 0-1,1 0 1,-1 1 0,0 0-1,0 0 1,0 0 0,-1 1-1,1 0 1,-1 0 0,0 1-1,0 0 1,0 0 0,0 1 0,0-1-1,0 2 1,0-1 0,0 1-1,-1 0 1,1 0 0,-11 2-1,14 0-15,0-1-1,0 1 0,-1 0 1,1 0-1,0 0 0,1 0 1,-1 1-1,0-1 0,1 1 1,-1 0-1,1 0 0,0 1 0,0-1 1,0 1-1,1-1 0,-1 1 1,1 0-1,0 0 0,0 0 1,-3 7-1,-1 8-23,0 0 0,1 1 0,-3 27 0,5-28 5,-12 104-31,4 1 0,7-1 0,15 192 0,5-202 60,53 200 0,-18-100-4,-48-202-8,0 4 0,0 0 0,0 0 0,-2 1 0,1 24 0,-2-39 1,-1 0-1,1 1 1,-1-1 0,1 0-1,-1 0 1,1 0 0,-1 1-1,0-1 1,1 0 0,-1 0-1,0 0 1,0 0 0,0 0-1,0 0 1,0 0 0,0 0-1,0-1 1,0 1 0,0 0-1,-1 0 1,1-1 0,0 1-1,0-1 1,-1 1 0,1-1-1,0 0 1,-1 0 0,1 1-1,0-1 1,-1 0 0,1 0-1,-2 0 1,-49-5 44,46 4-37,-46-7 103,1-3-1,-75-26 1,102 29-70,1-2-1,0-1 0,1-1 0,1 0 0,0-2 0,1-1 0,-30-27 0,44 38-44,2-1 1,-1-1-1,0 1 0,1-1 0,0 0 0,0 0 0,1 0 0,-4-8 0,6 11-9,0 1-1,1-1 1,-1 1 0,1-1-1,-1 1 1,1-1-1,0 0 1,0 1 0,0-1-1,1 1 1,-1-1-1,1 0 1,-1 1-1,1-1 1,0 1 0,0 0-1,0-1 1,0 1-1,0-1 1,0 1-1,1 0 1,-1 0 0,1 0-1,0 0 1,-1 0-1,1 0 1,3-1-1,19-15-728,0 1 0,2 2 0,0 1 0,54-22-1,-8 12-3338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2:28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380 175 4914,'-44'-103'3586,"41"99"-3549,1 0-1,-1 0 1,0 0 0,0 0-1,-1 0 1,1 1 0,-1 0 0,0-1-1,0 1 1,0 1 0,0-1-1,-6-3 1,2 2 33,-1 0 0,1 0 0,-1 1 0,-18-5 0,22 8-9,0-1 0,-1 1 0,1 1 0,0-1 0,-1 1 0,1 0 0,0 0-1,0 0 1,0 1 0,0 0 0,0 0 0,0 0 0,0 0 0,0 1 0,-5 4 0,-3 3 63,0 0 1,0 1-1,-15 16 1,20-18-105,1-1 0,0 1 1,0 0-1,1 0 0,0 1 1,1 0-1,0 0 0,1 0 1,-7 22-1,10-26-19,0 0-1,0 0 1,0 0 0,1 1-1,0-1 1,0 0-1,1 0 1,0 0 0,0 1-1,0-1 1,1 0 0,0 0-1,0 0 1,0-1 0,1 1-1,0 0 1,0-1-1,0 0 1,6 7 0,0-3 0,-1 0 0,1-1 0,0 0 1,1-1-1,0 0 0,0-1 0,1 0 0,0 0 1,0-1-1,0 0 0,1-1 0,-1 0 0,1-1 1,18 2-1,-16-3-6,-1 0 0,0-1-1,0-1 1,1 0 0,-1-1 0,0 0 0,0-1 0,0 0 0,0-1 0,0-1 0,0 0 0,-1-1-1,18-9 1,-25 11-18,0 1-1,-1-2 0,1 1 1,0-1-1,-1 1 0,0-1 1,0-1-1,0 1 0,0 0 1,-1-1-1,1 0 1,-1 0-1,-1 0 0,1 0 1,-1 0-1,1-1 0,-2 1 1,1-1-1,-1 1 0,1-1 1,-1 0-1,-1 1 0,1-1 1,-1 0-1,0 0 0,-1 1 1,1-1-1,-3-9 0,1 8-19,0 0 0,-1 1-1,0-1 1,0 0 0,0 1-1,-1 0 1,0 0-1,0 0 1,-1 0 0,1 1-1,-1-1 1,-1 1 0,1 1-1,-1-1 1,1 1 0,-1 0-1,-1 0 1,1 0-1,0 1 1,-1 0 0,0 0-1,-9-2 1,-26-3-1110,12 7-1130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2:28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66 417 5875,'-16'-38'2113,"-19"-67"1,31 90-2048,0-1 0,2 1 0,-1 0 0,2-1 0,0 1 0,1-1 0,1 0 0,2-19 0,-1 29-80,-1 0 0,1 1 0,0-1 1,1 0-1,-1 1 0,1-1 1,0 1-1,0 0 0,1 0 0,0 0 1,-1 0-1,2 1 0,-1 0 0,0 0 1,1 0-1,0 0 0,0 0 1,0 1-1,0 0 0,1 0 0,-1 1 1,1-1-1,0 1 0,-1 1 1,1-1-1,12-1 0,-5 1-51,1 1 1,-1 1-1,1 0 0,0 0 0,-1 2 1,1-1-1,-1 2 0,0 0 1,1 1-1,-1 0 0,12 6 0,-4-1-20,-16-8 58,1 1 0,-1 0 0,0 0 0,0 0 0,0 0 0,-1 1 0,1 0 0,0 0 0,-1 1 0,0-1 0,0 1 0,0 0 0,0 0 0,0 0 0,-1 0 0,5 8 0,-8-10 28,1 0 0,-1-1 0,1 1 0,-1 0 0,0 0-1,0 0 1,0 0 0,0 0 0,0 0 0,-1 0 0,1-1 0,0 1 0,-1 0 0,1 0 0,-1 0-1,0 0 1,0-1 0,1 1 0,-1 0 0,0-1 0,-1 1 0,1-1 0,0 1 0,0-1 0,-1 0-1,1 1 1,0-1 0,-1 0 0,0 0 0,1 0 0,-1 0 0,1 0 0,-1 0 0,0 0-1,0-1 1,-3 2 0,-7 2 56,1-1-1,-1 0 0,0-1 0,-14 1 1,24-2-46,-16 1 54,-4 1 138,1-1 0,-45-2 1,52-1-95,-30-3 229,44 4-332,0 0 1,-1 0-1,1 0 1,0-1-1,-1 1 0,1 0 1,0 0-1,-1 0 1,1 0-1,-1 0 1,1 0-1,0 0 0,-1 0 1,1 0-1,-1 0 1,1 0-1,0 0 0,-1 0 1,1 0-1,-1 1 1,1-1-1,0 0 1,-1 0-1,1 0 0,0 0 1,-1 1-1,1-1 1,0 0-1,0 0 1,-1 1-1,1-1 0,0 0 1,-1 1-1,1-1 1,0 0-1,0 1 1,0-1-1,-1 0 0,1 1 1,0-1-1,0 1 1,0-1-1,0 0 1,0 1-1,0-1 0,0 0 1,0 1-1,0-1 1,0 1-1,0-1 1,0 0-1,0 1 0,0-1 1,0 1-1,0-1 1,0 0-1,1 1 1,-1-1-1,0 0 0,0 1 1,0-1-1,1 0 1,-1 1-1,0-1 0,0 0 1,1 1-1,20 23-55,1-2-1,44 36 1,19 17-24,-59-48 75,-1-2-83,41 51 0,-62-69 16,-2-5-45,-1 1 1,1 0-1,-1-1 0,1 1 1,0-1-1,0 1 1,0-1-1,1 0 0,-1 0 1,0 0-1,1 0 1,-1-1-1,1 1 0,0-1 1,0 1-1,-1-1 1,1 0-1,0 0 1,0 0-1,4 0 0,23-10-3078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4:19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3858,'-5'0'1283,"-12"6"2781,8 18-3246,-10 44-829,2-8 540,-9 67 1,23-106-404,1 0 1,1 0 0,1 0 0,1 0 0,0 0 0,2 0 0,6 24 0,-8-39-125,1-1 1,0 1 0,0-1 0,1 0 0,0 0 0,-1 0 0,2 0 0,-1 0 0,0 0 0,1-1 0,0 0 0,0 0-1,6 5 1,-8-7-43,1-1 0,-1 1 0,0-1 0,0 0 0,1 0 0,-1 0-1,1 0 1,-1 0 0,1-1 0,0 1 0,-1-1 0,1 1 0,0-1-1,-1 0 1,1 0 0,0 0 0,-1-1 0,1 1 0,-1 0 0,1-1 0,0 0-1,-1 0 1,1 0 0,-1 0 0,0 0 0,1 0 0,-1 0 0,0-1-1,4-3 1,-2 2-161,0-2-1,0 1 1,0 0 0,-1-1-1,0 1 1,0-1-1,5-10 1,27-66-2083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2:29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6451,'-1'1'98,"0"0"-1,0 1 1,0-1 0,0 1 0,0-1-1,1 1 1,-1-1 0,0 1 0,1-1-1,-1 1 1,1-1 0,0 1 0,-1 0-1,1-1 1,0 1 0,0 0-1,0-1 1,0 1 0,1 0 0,-1-1-1,0 1 1,1-1 0,-1 1 0,1 0-1,1 2 1,0 11 53,1 79-59,-4-68 52,1 1 1,2 0-1,0 0 1,2-1 0,1 1-1,1-1 1,11 30-1,-7-34-44,0 0 0,2-1-1,16 22 1,-26-38-103,1-1 0,0 0 1,0 0-1,0 0 0,1-1 1,-1 1-1,1-1 0,0 0 0,0 0 1,0 0-1,0 0 0,0-1 1,1 0-1,-1 0 0,1 0 1,0 0-1,-1-1 0,1 1 0,0-1 1,0 0-1,0-1 0,6 1 1,-8-2-6,-1 0 1,1 0-1,-1-1 1,0 1 0,1 0-1,-1-1 1,0 0-1,0 1 1,0-1 0,0 0-1,0 0 1,-1 0-1,1 0 1,-1 0 0,3-4-1,21-40-16,-24 44 23,5-12 24,0-1 1,-1 1 0,-1-1 0,0 0 0,-1 0 0,1-26 0,-4-92 450,-2 59-328,2 74-146,0 0 1,0 0-1,0 0 1,1 0-1,-1 0 0,0 0 1,0 0-1,0 0 1,0 0-1,0 0 1,0 0-1,1 0 1,-1 0-1,0 0 1,0 0-1,0 0 1,0 0-1,0 0 1,0 0-1,1 0 1,-1 0-1,0 0 1,0 0-1,0 0 1,0 0-1,0-1 1,0 1-1,0 0 1,1 0-1,-1 0 1,0 0-1,0 0 1,0 0-1,0 0 1,0-1-1,0 1 1,0 0-1,0 0 1,0 0-1,0 0 1,0 0-1,10 25-238,9 42-46,-16-54 278,31 124 87,-29-124-49,-1 0-1,2-1 0,-1 0 1,2 0-1,0 0 0,0 0 1,1-1-1,11 13 0,-16-22-29,0 1 0,0 0 0,0-1 0,1 1 0,-1-1 0,1 0 0,-1 0-1,1-1 1,-1 1 0,1-1 0,0 1 0,0-1 0,0 0 0,0-1-1,0 1 1,0-1 0,0 0 0,0 0 0,0 0 0,0 0 0,0-1 0,0 1-1,0-1 1,0 0 0,-1 0 0,1-1 0,0 1 0,0-1 0,-1 0-1,1 0 1,-1 0 0,0 0 0,1-1 0,2-2 0,10-8-9,-1-1 1,0-1-1,-1 0 1,-1-1 0,16-24-1,-26 36 8,11-15-384,-2 0-1,0-1 0,0-1 0,10-29 0,-2-8-1542,6 7-1849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2:29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192 271 5410,'5'-21'389,"0"0"0,-1-1 0,2-25 0,-5 39-321,-1 1 0,0-1 0,-1 1 0,0 0 0,0-1 0,0 1 0,-1 0 0,0-1 0,0 1 0,-1 0 0,0 1 0,0-1 1,-1 0-1,-7-9 0,9 12 15,-1 1 1,0 0 0,0 0 0,0 0-1,0 0 1,0 0 0,-1 1-1,1-1 1,-1 1 0,0 0 0,1 0-1,-1 0 1,0 1 0,0-1 0,-1 1-1,1 0 1,0 0 0,0 1 0,0-1-1,-1 1 1,1 0 0,0 0-1,-1 0 1,1 1 0,0-1 0,-6 3-1,7-2-43,0 1 0,-1-1 0,1 1-1,0 0 1,0 1 0,1-1 0,-1 0-1,0 1 1,1-1 0,0 1 0,-1 0-1,1 0 1,0 0 0,0 0 0,1 0-1,-1 0 1,1 1 0,-1-1 0,0 6-1,-3 7-35,1-1-1,0 1 0,-1 19 1,2-5 33,1 1 1,1-1 0,5 44-1,-2-63-16,-1-1 0,1 0 0,0 1 0,1-1 1,0 0-1,1 0 0,0 0 0,1-1 0,0 0 0,0 0 0,1 0 0,0 0 0,11 12 0,-15-19-20,0 1 1,1-1-1,-1 1 0,1-1 0,0 0 0,-1 0 1,1 0-1,0 0 0,0-1 0,0 1 0,0-1 1,0 0-1,0 0 0,1 0 0,-1 0 1,0 0-1,1-1 0,-1 1 0,1-1 0,-1 0 1,0 0-1,1 0 0,-1-1 0,0 1 0,1-1 1,-1 0-1,0 0 0,1 0 0,-1 0 0,0 0 1,0-1-1,0 1 0,0-1 0,0 0 0,-1 0 1,1 0-1,0 0 0,-1-1 0,0 1 0,3-4 1,5-7-17,0 0 0,-1-1 1,-1 0-1,0 0 0,-1-1 1,10-26-1,-9 17-76,-3 14 18,-1-2-1,0 1 0,-1 0 1,0-1-1,0 1 0,-2-1 1,1 0-1,-1 0 0,-1-14 1,-1 25 69,1-1 0,0 1-1,0-1 1,-1 1 0,1 0 0,0-1 0,-1 1 0,1 0-1,-1-1 1,0 1 0,1 0 0,-1 0 0,0-1 0,0 1-1,0 0 1,-1-1 0,-5 4 169,5 13 61,1 17-262,1-1-1,2 1 1,2-1-1,1 1 1,10 34-1,-11-52-65,2 7-503,0 0 0,2 0 1,1-1-1,0 0 0,1 0 1,20 28-1,-12-24-2420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2:30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11 263 5731,'-4'-41'5078,"-3"-16"-4356,8 52-688,-1-1 1,1 1 0,0 0 0,0 0 0,0-1 0,0 1-1,1 0 1,4-8 0,-3 10-34,0 0-1,0 0 1,1 0 0,-1 1-1,1-1 1,-1 1-1,1 0 1,0 0 0,0 1-1,7-3 1,91-51-516,-85 47 352,18-7-305,-34 15 449,-1-1 0,1 1 0,-1 0 0,1-1 0,0 1 0,-1 0 0,1-1 0,-1 1 0,1 0 0,0 0 0,-1 0 0,1-1-1,0 1 1,-1 0 0,1 0 0,0 0 0,-1 0 0,1 0 0,0 0 0,-1 0 0,1 1 0,0-1 0,-1 0 0,1 0 0,0 0 0,0 1 0,-34 34 73,28-31-63,0 0 0,1 0 0,-1 1 0,1-1 1,0 1-1,0 0 0,0 1 0,-2 5 0,3-6 10,-1 1 0,0-1 0,1 0 0,-2 0 0,1 0 0,-1 0 0,-7 6 0,11-10 25,0-1 1,0 1 0,0 0 0,0 0 0,0-1 0,0 1 0,0-1-1,0 1 1,0-1 0,0 1 0,0-1 0,0 0 0,0 1-1,0-1 1,-1 0 0,1 0 0,0 0 0,0 0 0,0 0-1,0 0 1,-2 0 0,2-1-18,-1-1 0,1 1 0,0 0 0,-1-1 0,1 1-1,0-1 1,0 1 0,0-1 0,0 1 0,1-1 0,-1 0 0,0 1 0,0-4 0,2 9-3,1 0 0,0 0 0,0 0 0,0 0 0,1 0 0,-1 0 0,1-1 0,0 1 0,0-1 0,6 6 0,20 16 27,-17-14 14,0 0 0,2-1 1,25 15-1,-22-16-38,37 23 45,-52-30-73,1 0 0,-1 1-1,1-1 1,-1 1 0,0-1 0,0 1-1,0 0 1,0 0 0,0-1 0,-1 1-1,1 1 1,-1-1 0,0 0-1,0 0 1,0 0 0,0 6 0,0-2-332,-1 0 1,0 0-1,-1 1 1,0-1-1,0 0 1,0 0-1,-5 10 1,-12 2-3868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2:30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178 167 6243,'0'-1'44,"0"-15"577,0 1-1,-1-1 1,-5-26-1,5 37-588,0 1-1,-1 0 1,0-1-1,0 1 1,0 0 0,0 0-1,0 0 1,-1 0-1,0 0 1,0 1-1,0-1 1,0 1-1,0 0 1,-1 0-1,1 0 1,-8-4 0,9 6-2,0 0 1,0 0 0,0 0-1,0 0 1,0 0 0,0 1 0,0-1-1,0 1 1,0-1 0,0 1-1,0 0 1,-1 0 0,1 0-1,0 0 1,0 0 0,0 0 0,-1 1-1,1-1 1,0 1 0,0 0-1,0-1 1,0 1 0,0 0-1,0 0 1,0 0 0,1 1 0,-1-1-1,0 0 1,0 1 0,1-1-1,-1 1 1,1-1 0,-1 1-1,1 0 1,0 0 0,0 0 0,0-1-1,-1 4 1,-5 7 50,1 0-1,1 0 1,0 1 0,-6 24-1,7-20-53,0 1-1,2 0 0,0-1 0,1 1 0,1 0 0,1 0 1,0-1-1,1 1 0,6 21 0,-6-27 8,2 0 0,0-1 1,0 0-1,1 1 0,0-2 0,1 1 0,1-1 0,-1 1 0,2-2 0,-1 1 1,1-1-1,1 0 0,-1-1 0,17 12 0,-23-19-33,0 0 0,0 0-1,0-1 1,0 1 0,0 0-1,0-1 1,0 1 0,0-1 0,0 0-1,0 0 1,0 0 0,1 0 0,-1 0-1,0 0 1,0-1 0,0 1 0,0-1-1,0 0 1,0 1 0,0-1 0,0 0-1,0 0 1,0 0 0,0 0 0,0 0-1,1-3 1,3 0-36,0 0-1,-1-1 1,1 0-1,-1-1 0,0 1 1,-1-1-1,5-6 1,19-46-1094,4-20-1314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2:30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0 5715,'9'19'928,"-3"27"-864,0 16 672,-12 30 145,6 26-273,-18 42 96,3 18-79,-15 5 111,0 6-160,9-6-272,3-26-127,6-6-113,21-32-48,3-22-16,15-35-673,0-16-1040,6-35-2352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2:32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70 4098,'0'1'94,"0"-1"1,0 0 0,0 0-1,0 0 1,0 1-1,0-1 1,0 0-1,0 0 1,1 0 0,-1 1-1,0-1 1,0 0-1,0 0 1,0 0-1,1 0 1,-1 0 0,0 0-1,0 1 1,0-1-1,1 0 1,-1 0-1,0 0 1,0 0 0,0 0-1,1 0 1,-1 0-1,0 0 1,0 0 0,0 0-1,1 0 1,-1 0-1,0 0 1,0 0-1,1 0 1,-1 0 0,0 0-1,0 0 1,0 0-1,1-1 1,-1 1-1,0 0 1,0 0 0,0 0-1,0 0 1,1 0-1,-1 0 1,0-1-1,0 1 1,0 0 0,0 0-1,0 0 1,1 0-1,-1-1 1,0 1-1,0 0 1,0 0 0,0-1-1,3 33 565,-3-23-299,0 83-234,-5-1-1,-3 1 0,-27 121 1,-50 101 4,79-304-136,1-12-16,4 1 16,1 0-1,-1 0 1,1 0-1,-1-1 1,1 1 0,0 0-1,0 0 1,0 0-1,-1 0 1,1-1-1,0 1 1,0 0 0,1 0-1,-1 0 1,0 0-1,0-1 1,1-1-1,35-102-63,-5-2-1,-4-1 0,23-206 1,-48 290 74,-1-2 9,2 1 0,1-1-1,1 1 1,0 0 0,2 0-1,12-26 1,-17 48-31,0 0 0,0 1 0,1-1 0,-1 0 0,1 1 0,0 0 0,0-1 0,0 1 0,0 0 0,0 1 0,0-1 0,0 0 1,1 1-1,-1 0 0,0 0 0,1 0 0,0 0 0,-1 0 0,1 1 0,-1 0 0,1-1 0,0 1 0,-1 1 0,1-1 0,-1 0 0,1 1 0,5 1 0,7 1-113,1 1 0,-1 1 0,0 0 0,19 10 0,-19-8-32,0 1-1,-1 1 1,0 0-1,0 1 1,-1 1 0,14 12-1,-21-16 114,-1 0-1,0 1 0,0 0 1,-1 0-1,0 0 1,0 0-1,-1 1 1,0 0-1,0 0 1,-1 0-1,-1 0 1,1 0-1,0 11 1,-1-7 66,-1 1 0,0 0 0,-1-1 1,-1 1-1,0-1 0,-1 1 1,0-1-1,-1 0 0,0 1 0,-1-2 1,-8 18-1,8-23 22,1 0 0,-1 0-1,0-1 1,-1 1 0,1-1 0,-1 0 0,-1-1-1,1 1 1,-1-1 0,0 0 0,0 0 0,0-1-1,-1 0 1,1 0 0,-1 0 0,0-1 0,0 0 0,-1-1-1,1 1 1,0-1 0,-12 1 0,-9 0 282,-59 0-1,75-4-247,1 0 0,-1 0 0,0-1 0,1 0-1,0-1 1,-1 0 0,-17-9 0,28 12-101,-1-1 0,1 0 1,0 0-1,1 1 0,-1-1 0,0 0 1,0 0-1,0 0 0,0 0 1,1 0-1,-1 0 0,0 0 1,1 0-1,-1 0 0,1 0 1,-1 0-1,1 0 0,0 0 0,-1-1 1,1 1-1,0 0 0,0 0 1,0 0-1,0-1 0,0 1 1,0 0-1,0 0 0,0 0 0,0-1 1,1 1-1,-1 0 0,0 0 1,1 0-1,-1 0 0,1-1 1,-1 1-1,1 0 0,0 0 1,1-1-1,2-5-343,0 1 1,1 0-1,0 0 0,1 0 1,6-5-1,45-32-2669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2:32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21 1777,'-13'-5'3914,"13"5"-3877,0 0 0,0-1-1,0 1 1,0 0 0,-1 0-1,1 0 1,0 0 0,0-1-1,0 1 1,-1 0 0,1 0-1,0 0 1,0 0 0,-1 0-1,1 0 1,0 0 0,0 0 0,-1 0-1,1 0 1,0 0 0,0 0-1,-1 0 1,1 0 0,0 0-1,0 0 1,-1 0 0,1 0-1,0 0 1,0 0 0,-1 0-1,1 0 1,0 0 0,0 0-1,0 1 1,-1-1 0,1 0 0,0 0-1,0 0 1,0 0 0,-1 1-1,1-1 1,0 0 0,0 0-1,0 1 1,-21 12 1462,-30 22-1069,40-21-369,0 1-1,0 0 1,1 1 0,1 0 0,1 0-1,1 1 1,0 0 0,1 0 0,0 1-1,2 0 1,0 0 0,-3 35 0,7-45-30,1-1 1,-1 0-1,1 1 1,0-1-1,1 0 1,0 0 0,0 0-1,0 0 1,1 0-1,4 8 1,-6-14-41,-1 1 0,1 0 1,0-1-1,0 1 0,0 0 0,0-1 1,0 0-1,0 1 0,1-1 0,-1 1 1,0-1-1,1 0 0,-1 0 0,1 0 1,-1 0-1,1 0 0,-1 0 0,1 0 1,0 0-1,-1-1 0,1 1 1,0-1-1,0 1 0,0-1 0,-1 0 1,1 0-1,0 1 0,0-1 0,0-1 1,0 1-1,-1 0 0,1 0 0,0-1 1,0 1-1,0-1 0,-1 1 0,1-1 1,0 0-1,-1 0 0,1 1 0,0-1 1,-1-1-1,2 0 0,8-8-32,0-1-1,-1 1 1,0-2-1,-1 0 1,0 0-1,8-15 1,14-20-218,-16 24 61,-1 0 1,-1-2-1,-1 0 1,-1 0 0,9-34-1,-18 54 168,-1 1-1,0-1 1,0 0-1,0 0 1,0 1 0,-1-1-1,0 0 1,0 0-1,0 0 1,-1 0 0,1 1-1,-1-1 1,0 0-1,-1 1 1,1-1 0,-1 0-1,0 1 1,0 0-1,-3-6 1,-4 55 545,3-8-383,1 1 0,3 0 0,0 0 0,3 0 0,9 63 0,-9-96-112,0 0 0,0 1-1,1-1 1,0 0 0,0-1 0,5 10 0,-6-13-56,0 1 0,0-1 0,0 0 0,0 1 0,0-1 0,0 0 0,0 0 0,0 0 1,1 0-1,-1 0 0,0 0 0,1 0 0,-1-1 0,0 1 0,1 0 0,-1-1 0,1 1 1,0-1-1,-1 1 0,1-1 0,-1 0 0,1 0 0,3 0 0,-5 0-32,1 0 1,-1 0-1,1 0 0,-1-1 0,0 1 1,1 0-1,-1 0 0,1-1 0,-1 1 1,0 0-1,1-1 0,-1 1 0,0 0 1,1-1-1,-1 1 0,0-1 0,1 1 1,-1 0-1,0-1 0,0 1 0,0-1 1,1 1-1,-1-1 0,0 1 0,0-1 1,0 1-1,0-1 0,6-26-3739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2:33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1 4450,'-11'-1'420,"-1"1"-1,1 1 1,0 0-1,0 0 1,0 1-1,0 1 1,0 0-1,0 0 1,0 1-1,-16 9 1,21-10-394,0 0 1,0 0 0,1 0-1,-1 1 1,1 0-1,0 0 1,0 0-1,0 1 1,1-1 0,0 1-1,0 0 1,0 1-1,0-1 1,1 1 0,0-1-1,0 1 1,0 0-1,1 0 1,-3 11-1,5-12-32,0-1 0,0 1 0,0 0 0,0-1 0,1 1 0,0 0 0,0-1 0,0 1 0,1-1 0,-1 0 0,1 1 0,0-1 0,0 0 0,1 0 0,-1 0 0,1 0 0,0-1 0,0 1-1,0-1 1,0 1 0,1-1 0,0 0 0,-1 0 0,1-1 0,0 1 0,0-1 0,0 0 0,8 3 0,11 4-285,0 0-1,1-2 1,0-1 0,25 4 0,-38-8 55,-7-1 186,0-1 0,0 1-1,0 1 1,0-1 0,-1 0 0,1 1 0,0 0 0,-1 0 0,1 0 0,-1 0-1,0 1 1,1-1 0,-1 1 0,-1 0 0,1 0 0,0 0 0,2 5-1,-3-6 61,-1 0 0,0 1 0,0 0 0,0-1 0,-1 1 0,1 0 0,-1-1 0,1 1 0,-1 0 0,0-1 0,0 1 0,0 0 0,0 0 1,-1-1-1,1 1 0,-1 0 0,0-1 0,0 1 0,1 0 0,-2-1 0,1 1 0,0-1 0,0 0 0,-1 1 0,1-1 0,-3 2 0,0 1 76,0 0 1,-1-1 0,1 1 0,-1-1 0,0 0-1,0-1 1,0 1 0,-1-1 0,1 0 0,-1 0 0,0-1-1,0 0 1,0 0 0,0 0 0,0 0 0,0-1-1,0 0 1,-11 0 0,-8-1 29,-1-1 1,1-2-1,-34-6 0,54 8-104,2 1-29,1 0 1,0 0-1,0-1 1,-1 1-1,1-1 0,0 1 1,0-1-1,0 0 1,0 0-1,0 0 0,0 0 1,0 0-1,0-1 1,0 1-1,0 0 1,1-1-1,-1 1 0,1-1 1,-1 0-1,1 0 1,-1 1-1,-1-4 0,3 2-117,0 0-1,0 1 1,0-1 0,0 0-1,0 1 1,0-1-1,0 0 1,1 1-1,0-1 1,-1 1-1,1-1 1,0 1-1,0-1 1,1 1-1,-1-1 1,0 1 0,1 0-1,-1 0 1,4-3-1,14-21-2335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2:34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1 3730,'-30'2'3740,"-13"9"-2320,33-7-1244,0-2 0,0 1 0,-1-1 0,1-1 0,-19 1 0,24-2-48,1-1 0,-1 1-1,0 1 1,1-1 0,-1 1 0,0 0 0,1 0 0,-1 0-1,1 0 1,0 1 0,-8 3 0,16-4-157,-1-1-1,1 1 1,-1 0 0,1 0-1,-1 1 1,0-1 0,0 1-1,0-1 1,0 1 0,0 0-1,0 0 1,0 0 0,3 4-1,47 38-378,-7-2 260,53 46-1094,-95-85 1146,-2-2 66,1 0 0,-1 1 0,1-1 0,-1 1 0,0 0 0,0 0-1,0 0 1,0 0 0,0 0 0,0 0 0,-1 1 0,1-1 0,-1 0 0,1 1-1,-1-1 1,0 1 0,0 0 0,0-1 0,-1 1 0,2 3 0,-4-2 77,1 1 0,-1-1 0,0 0 1,0 0-1,0-1 0,-1 1 0,1 0 1,-1-1-1,0 0 0,0 1 0,0-1 1,-1 0-1,-4 3 0,-20 6 841,-61 16 0,77-26-758,-1 1 0,0-1 0,1-1 1,-1 0-1,0-1 0,0-1 1,0 0-1,-15-3 0,-14-10 240,26 5-910,16 9 483,0-1-1,-1 1 1,1 0-1,0 0 1,0-1-1,0 1 0,0 0 1,0 0-1,0-1 1,0 1-1,0 0 0,0 0 1,0-1-1,0 1 1,0 0-1,1 0 0,-1-1 1,0 1-1,0 0 1,0 0-1,0 0 0,0-1 1,0 1-1,0 0 1,1 0-1,-1 0 0,0-1 1,0 1-1,0 0 1,0 0-1,1 0 0,-1 0 1,0 0-1,0-1 1,1 1-1,-1 0 0,0 0 1,0 0-1,0 0 1,1 0-1,-1 0 0,0 0 1,0 0-1,1 0 1,-1 0-1,0 0 0,0 0 1,1 0-1,-1 0 1,0 0-1,0 0 1,1 0-1,-1 0 0,0 0 1,27-6-5380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2:52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28 287 6723,'-10'1'571,"-7"1"538,17-2-1101,0 0 1,0 0 0,0 0-1,0 0 1,0 0 0,0 0-1,1 0 1,-1 0 0,0 0-1,0-1 1,0 1 0,0 0-1,0 0 1,0 0 0,0 0-1,0 0 1,1 0 0,-1 0-1,0-1 1,0 1 0,0 0-1,0 0 1,0 0 0,0 0-1,0 0 1,0-1 0,0 1-1,0 0 1,0 0-1,0 0 1,0 0 0,0 0-1,0-1 1,0 1 0,0 0-1,0 0 1,0 0 0,0 0-1,0 0 1,0 0 0,0-1-1,0 1 1,0 0 0,-1 0-1,1 0 1,0 0 0,0 0-1,0 0 1,0-1 0,0 1-1,0 0 1,0 0 0,0 0-1,-1 0 1,1 0 0,0 0-1,0 0 1,0 0-1,0 0 1,0 0 0,-1 0-1,1 0 1,1-1 36,-1 1-1,0 0 1,1 0-1,-1 0 1,1-1-1,-1 1 1,0 0-1,1 0 1,-1 0-1,1 0 1,-1 0-1,1 0 1,-1 0 0,1 0-1,-1 0 1,0 0-1,1 0 1,-1 0-1,1 0 1,-1 0-1,1 0 1,-1 0-1,1 1 1,-1-1-1,0 0 1,1 1 29,-5-5 348,4 3-402,0 1 1,0-1-1,0 0 0,0 1 0,0-1 0,1 0 1,-1 1-1,0-1 0,0 1 0,0-1 0,1 0 1,-1 1-1,0-1 0,1 1 0,-1-1 0,1 0 1,-1 1-1,0-1 0,1 1 0,-1 0 0,1-1 1,-1 1-1,1-1 0,0 1 0,-1 0 0,1-1 1,-1 1-1,1 0 0,0 0 0,-1-1 0,1 1 0,-1 0 1,1 0-1,0 0 0,-1 0 0,2 0 0,27-11 27,-29 11-32,59-10 479,-48 9-466,0 0 1,1-1-1,19-5 1,-12 2 33,0 0-1,36-3 1,13-2 46,4 1 26,-34 0-113,0 1 0,0 2 0,1 2 0,-1 2 0,48 2 0,61-4-14,113-29 102,-158 36-66,-66-7-36,30-5 58,0 4-1,72 2 0,-124 4-63,1-2 0,0 1 0,-1-2 1,16-2-1,24 8 12,-38-4-13,0 0-1,28 5 1,34 1 14,-28-6 7,54 6 0,-55-2 0,64-2-1,45 0 33,-119-4-22,215-3 120,324 18-18,-470-22-62,-82 5-36,0 1 0,48 1 0,24 9-3,154-9 0,-171 5 2,-67-2-32,0 1 0,0-2 0,0 0 0,0-1 0,1 0 0,18-5 0,-13 3 6,-1 1 0,0 0 0,0 1 0,1 1 0,37 5 0,-32-2 3,1-2-1,43-2 1,24-1 4,-75 3-10,0-1 1,-1 0 0,1-1-1,0-1 1,22-6-1,-6 1 23,1 1 1,-1 2-1,1 2 0,66 2 0,-42 1 7,-54-1-33,27 0 8,0-1 0,38-6 0,57-5 15,-89 10-3,59-11 1,-43 3-5,1 3 1,78-1 0,49-9-15,14 0 13,-158 18 3,30-2-24,15 9 18,-24-8 34,-47-2-50,-1 1 0,0 1 0,1 0 0,20 3 0,27-1-4,-17-4 9,0 2 0,1 2 0,-1 2 0,55 12 1,-73-13 0,51 0 0,-48-3 0,49 6 0,78 10-2,-117-18 2,-32 1-3,0 0 0,0 0 0,0 1 1,0 0-1,0 0 0,0 0 0,5 2 1,83 21-2,-57-12 0,71 10 0,-48-26 16,-59 5-17,0-1 1,0 1 0,0 0 0,0 0-1,0-1 1,0 1 0,1 0 0,-1 0-1,0-1 1,0 1 0,0 0 0,0 0-1,0-1 1,0 1 0,1 0 0,-1 0-1,0-1 1,0 1 0,0 0 0,1 0-1,-1 0 1,0 0 0,0-1 0,1 1-1,-1 0 1,0 0 0,0 0 0,1 0 0,-1 0-1,0 0 1,0 0 0,1 0 0,-1 0-1,0 0 1,1 0 0,-1 0 0,0 0-1,0 0 1,1 0 0,-1 0 0,0 0-1,1 0 1,-1 0 0,0 0 0,0 0-1,1 0 1,-1 0 0,0 1 0,0-1-1,1 0 1,-1 0 0,0 0 0,0 0-1,1 1 1,5-3-191,-9 5 637,-3 4-925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4:19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9364,'0'-5'1009,"12"45"-625,3 25-160,-6 37-64,-9 4-48,-3 10-16,0 16 16,-3-11-16,6-23 96,-3-28-128,6-11-64,9-10-32,-9-28-144,-6 1-656,3-36-1377,-18-7-4098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2:53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74 4754,'-6'-6'424,"1"0"1,-1 0-1,1 0 0,1-1 0,-1 1 0,1-1 1,1 0-1,-7-15 0,10 22-368,-1 0 0,1 0 0,-1 0 1,0 0-1,1 0 0,-1 1 0,1-1 0,-1 0 1,0 0-1,1 0 0,-1 1 0,1-1 0,-1 0 0,1 1 1,-1-1-1,1 1 0,-1-1 0,1 0 0,0 1 0,-1-1 1,1 1-1,0-1 0,-1 1 0,1 0 0,0-1 1,-1 1-1,1-1 0,0 1 0,0-1 0,0 1 0,0 0 1,-1-1-1,1 1 0,0 0 0,2 5-56,0-6 25,2-4-7,37 43 27,-24-22-7,0-1 1,1-1-1,1-1 0,0 0 0,1-1 1,0-2-1,1 0 0,26 10 0,-23-11 0,-15-6-33,1 0 0,-1 0 1,1-1-1,0 0 0,0-1 1,0 0-1,0-1 0,1 0 1,13-1-1,-1 9 14,-30-2 119,-45 8 249,0 14-356,2 1 1,-47 38-1,95-66-15,0 0 1,0 0-1,0-1 1,0 1 0,0-1-1,0 1 1,0-1 0,-1 0-1,1 0 1,0 0-1,-5 1 1,7-7-51,0 4-100,0 1 82,-1 0 0,1-1 0,0 1 0,0 0 0,0 0 0,0-1 0,0 1 1,0 0-1,0-1 0,0 1 0,0 0 0,0-1 0,0 1 0,0 0 0,0-1 0,0 1 0,0 0 0,0-1 0,1 1 0,-1 0 1,0 0-1,0-1 0,0 1 0,0 0 0,0 0 0,1-1 0,-1 1 0,0 0 0,0 0 0,1-1 0,-1 1 0,0 0 0,0 0 1,1 0-1,-1 0 0,0-1 0,0 1 0,1 0 0,-1 0 0,0 0 0,1 0 0,-1 0 0,0 0 0,1 0 0,-1 0 1,1 0-1,7 2-2339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2:59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0 4370,'0'1'82,"0"-1"1,0 0-1,0 1 1,0-1-1,0 0 1,-1 1-1,1-1 1,0 0-1,0 0 1,0 1-1,0-1 1,0 0-1,-1 0 1,1 1-1,0-1 1,0 0-1,-1 0 1,1 0-1,0 1 1,0-1-1,-1 0 1,1 0-1,0 0 0,0 0 1,-1 1-1,1-1 1,0 0-1,-1 0 1,1 0-1,0 0 1,0 0-1,-1 0 1,1 0-1,0 0 1,-1 0-1,1 0 1,0 0-1,-1 0 1,1 0-1,0 0 1,-1 0-1,1-1 1,0 1-1,0 0 0,-1 0 1,1 0-1,0 0 1,0 0-1,-1-1 1,1 1-1,0 0 1,0 0-1,-1-1 1,1 1-1,0 0 1,0 0-1,0-1 1,0 1-1,-1 0 1,1 0-1,0-1 1,-4 43 488,-3 400 96,-36-1-101,-2-125-438,44-316-142,1 0 0,0 0 1,0 0-1,0 0 0,0 0 0,0 0 1,0 0-1,0-1 0,0 1 0,0 0 1,0 0-1,0 0 0,0 0 0,-1 0 0,1 0 1,0 0-1,0 0 0,0 0 0,0 0 1,0 0-1,0 0 0,0 0 0,0 0 1,0 0-1,0 0 0,-1 0 0,1 0 1,0 0-1,0 0 0,0 0 0,0 0 1,0 0-1,0 0 0,0 0 0,0 1 1,0-1-1,0 0 0,0 0 0,-1 0 0,1 0 1,0 0-1,0 0 0,0 0 0,0 0 1,0 0-1,0 0 0,0 0 0,0 0 1,0 0-1,0 1 0,-3-14-589,5-30-799,-1 28 822,0-1-1,-1 0 0,-2-16 1,-18-51-3726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2:59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1 233 7043,'-1'-5'87,"1"-1"-1,0 0 0,0 0 1,1 0-1,-1 1 0,1-1 1,0 0-1,1 1 1,0-1-1,-1 1 0,2-1 1,-1 1-1,1 0 0,-1 0 1,1 0-1,1 0 1,-1 0-1,1 1 0,0-1 1,0 1-1,0 0 0,0 0 1,9-5-1,7-4-115,0 0-1,2 1 1,-1 1 0,1 1-1,1 1 1,-1 1 0,2 1-1,-1 1 1,1 1 0,0 1-1,0 1 1,37 0 0,-50 4 27,1 1 0,-1 0 1,0 1-1,-1 0 0,1 1 1,-1 0-1,1 1 0,-1 0 1,0 1-1,-1 0 0,1 0 1,-1 1-1,-1 0 0,1 0 1,-1 1-1,-1 0 0,1 1 1,-1 0-1,-1 0 0,10 17 1,-10-14 48,0 0 0,0 0 0,-1 1 1,-1 0-1,0 0 0,-1 1 0,0-1 1,-1 1-1,-1-1 0,0 1 0,-1-1 1,0 1-1,-1 0 0,-1-1 0,0 1 1,-6 20-1,5-26 9,-1-1 0,1 1 0,-2-1 1,1 0-1,-1 0 0,0-1 0,0 1 0,-1-1 0,0 0 1,0 0-1,0-1 0,-1 0 0,0 0 0,0-1 0,0 0 1,-11 5-1,-10 3 244,0-1-1,-60 15 1,67-21-199,-12 4 49,1-1-1,-1-2 1,-64 4-1,95-10-150,-1 0-1,1 0 0,-1-1 1,1 1-1,0 0 1,-1-1-1,1 0 0,-1 1 1,1-1-1,0 0 0,-1 0 1,1 0-1,0 0 1,-3-3-1,4 3-36,0 0-1,1 0 1,-1 1-1,1-1 1,-1 0 0,0 0-1,1 0 1,0 0-1,-1 0 1,1 0 0,-1-1-1,1 1 1,0 0-1,0 0 1,0 0 0,0 0-1,0 0 1,0 0-1,0 0 1,0 0 0,0-1-1,1 0 1,0-2-264,1-1 1,0 1-1,0-1 0,0 1 0,1 0 1,-1 0-1,1 0 0,0 0 1,0 1-1,1-1 0,5-4 1,27-16-4651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3:00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1 534 6531,'22'-36'873,"38"-46"1,-10 14-519,-37 50-278,5-8-41,-1 0-1,0-1 1,13-33-1,-27 54 23,0-1 1,-1 1-1,0 0 0,0 0 1,-1-1-1,1 0 0,-1 1 1,-1-1-1,1 1 0,-1-1 1,0 0-1,-1 1 0,1-1 1,-1 1-1,-1-1 0,1 1 1,-1-1-1,0 1 0,-1 0 1,0 0-1,-3-7 0,4 10-34,1 0 0,-1 1 0,0-1-1,0 0 1,0 1 0,0-1 0,0 1-1,-1 0 1,1 0 0,-1 0 0,1 0-1,-1 0 1,0 0 0,0 1 0,0-1-1,0 1 1,0 0 0,0 0 0,0 0-1,0 0 1,0 1 0,-1-1 0,1 1-1,0 0 1,0 0 0,-1 0 0,1 0 0,-5 1-1,3 1-1,0 1 0,0-1 0,1 1 0,-1 0 1,1 0-1,0 0 0,0 0 0,0 1 0,0 0 0,1 0 0,0 0 0,-1 0 0,1 0 0,1 1 0,-1-1 0,1 1 0,-3 5 0,2-2-66,0-1-1,0 1 1,1-1-1,0 1 1,0 0-1,1 0 0,-1 14 1,2-20 33,0 0-1,0 0 1,0 0-1,1 0 1,-1 0 0,0 0-1,1 0 1,0 0-1,-1-1 1,1 1 0,0 0-1,0 0 1,0-1 0,0 1-1,0 0 1,0-1-1,1 1 1,-1-1 0,0 1-1,1-1 1,-1 0-1,1 0 1,0 0 0,-1 0-1,1 0 1,0 0-1,0 0 1,0 0 0,-1 0-1,1-1 1,0 1-1,0-1 1,0 0 0,0 1-1,0-1 1,0 0 0,0 0-1,4-1 1,59 1-244,0-2-67,120 15 0,-143-1 193,-41-12 131,-1 0 1,1 1-1,0-1 1,0 0-1,-1 0 1,1 1-1,-1-1 1,1 1 0,0-1-1,-1 0 1,1 1-1,-1-1 1,1 1-1,-1 0 1,1-1-1,-1 1 1,1-1-1,-1 1 1,1 0-1,-1-1 1,0 1 0,0 0-1,1-1 1,-1 1-1,0 0 1,0-1-1,0 1 1,1 0-1,-1 0 1,0-1-1,0 1 1,0 0-1,0 0 1,-1-1 0,1 1-1,0 0 1,0-1-1,0 1 1,-1 0-1,1 0 1,0-1-1,0 1 1,-1 0-1,1-1 1,-1 1-1,1-1 1,-1 1-1,1-1 1,-1 1 0,1-1-1,-1 1 1,1-1-1,-2 2 1,-1 1 67,1 1 0,-1 0 0,1 0 0,0 0 0,1 0 0,-1 1 0,1-1 0,-1 0 1,1 1-1,1-1 0,-1 1 0,0 5 0,-3 16 30,2-15-75,0 0 1,1 1-1,1-1 1,-1 1-1,2-1 1,0 0-1,0 1 1,1-1-1,0 0 0,5 13 1,-5-19-26,1-1 1,-1 1-1,1-1 1,0 1-1,0-1 1,1 0-1,-1-1 1,1 1-1,0 0 0,-1-1 1,2 0-1,-1 0 1,0 0-1,1 0 1,-1-1-1,1 0 1,0 0-1,0 0 0,-1 0 1,1-1-1,0 0 1,1 0-1,-1 0 1,0-1-1,0 0 1,0 0-1,0 0 0,1 0 1,-1-1-1,0 0 1,0 0-1,0 0 1,0-1-1,0 1 1,8-5-1,150-113 165,-148 106-153,0-1-1,0-1 0,-2 0 0,24-33 1,-32 40-46,-1 0 0,1-1 0,-2 1 0,1-1 0,-1 0 0,-1 0 0,1 0 0,-2 0 0,1-1 0,-1 1 0,-1 0 0,1-1 0,-2-9 1,0 9-40,-1 0 1,1 1 0,-1-1 0,-6-13 0,7 20 62,1 1 1,-1-1 0,-1 1 0,1-1-1,0 1 1,-1 0 0,1 0 0,-1 0-1,1 0 1,-1 0 0,0 0 0,0 0-1,0 0 1,0 1 0,0-1 0,-1 1-1,1-1 1,0 1 0,-1 0 0,1 0-1,-1 0 1,-3-1 0,4 3 15,-1 0 1,1-1-1,-1 1 0,1 0 1,-1 0-1,1 1 1,0-1-1,0 0 0,0 1 1,0-1-1,0 1 1,0 0-1,0 0 0,0-1 1,0 1-1,-2 5 0,-28 37 161,25-32-131,0 1 0,1-1-1,1 1 1,0 0 0,1 0 0,0 0 0,1 1 0,1 0 0,-2 25 0,3-18 68,2 0 1,0-1-1,1 1 1,2-1 0,0 0-1,7 23 1,-9-37-96,0 0 0,0 0-1,1 0 1,0 0 0,0 0 0,0 0 0,1-1 0,0 0 0,0 1 0,0-2-1,1 1 1,0 0 0,-1-1 0,2 0 0,-1 0 0,0 0 0,1-1-1,0 1 1,-1-2 0,1 1 0,1 0 0,-1-1 0,0 0 0,1-1-1,-1 1 1,0-1 0,14 0 0,9-1-279,-1-2-1,1-1 0,0-1 1,-1-2-1,29-9 1,-5 3-1020,-11 4-874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3:00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372 168 7011,'-3'-6'148,"0"-1"-1,0 1 1,-1 0 0,0 0-1,0 0 1,0 0-1,-1 1 1,1 0-1,-1 0 1,-1 0 0,1 0-1,-1 1 1,0 0-1,0 0 1,0 0-1,0 1 1,-9-3 0,7 4-87,0 0 0,0 0 0,0 1 1,0 0-1,0 1 0,0 0 0,0 0 1,0 1-1,0 0 0,0 0 0,0 1 1,0 0-1,0 0 0,1 1 0,-9 4 1,9-3-10,0 0 0,0 1 0,0-1 0,0 2 0,1-1 0,-1 1 1,1 0-1,1 0 0,-1 0 0,1 1 0,1 0 0,-6 10 0,1-1-11,0 1 0,2 0 1,0 1-1,-5 21 0,8-22-4,1 1 1,0 0-1,1-1 1,1 1-1,0 0 1,2 0-1,0 0 1,1-1-1,7 30 1,-7-39-27,0 0 1,1 0-1,0-1 0,0 1 0,1-1 1,0 0-1,0 1 0,1-2 1,-1 1-1,2-1 0,-1 1 0,1-2 1,0 1-1,0 0 0,0-1 1,1 0-1,0-1 0,0 0 0,0 0 1,0 0-1,1-1 0,11 4 1,-12-5-30,0-1 1,-1 0 0,1 0-1,0 0 1,0-1 0,0 0-1,0 0 1,0 0 0,-1-1-1,1-1 1,0 1 0,0-1-1,-1 0 1,13-6 0,-9 3 9,0-1-1,0-1 1,0 0 0,-1 0 0,0-1-1,-1 0 1,1-1 0,6-9 0,8-14-110,-2-1 0,-1-1 0,-2 0 0,16-43 0,-7 13-1544,23-88 0,-24 42-2670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3:0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5843,'0'0'41,"0"0"0,1 0 1,-1 0-1,1 0 1,-1 0-1,0 1 0,1-1 1,-1 0-1,1 0 0,-1 0 1,0 0-1,1 1 1,-1-1-1,0 0 0,1 0 1,-1 1-1,0-1 1,1 0-1,-1 0 0,0 1 1,0-1-1,1 0 0,-1 1 1,0-1-1,0 1 1,0-1-1,0 0 0,1 1 1,-1-1-1,0 0 1,0 1-1,0-1 0,0 1 1,0-1-1,0 0 0,0 1 1,0-1-1,0 1 1,0-1-1,0 1 0,0-1 1,0 0-1,-1 1 0,4 25 502,-8 160 1327,-2-45-1048,11 63-341,9-1-1,42 216 0,-51-398-512,0 1 0,2-1 1,14 35-1,-19-51-122,1 0 0,1 0 1,-1-1-1,1 1 0,-1-1 0,1 0 1,0 1-1,1-1 0,-1-1 0,1 1 0,0 0 1,0-1-1,0 0 0,0 0 0,1 0 1,-1 0-1,1-1 0,-1 0 0,1 0 1,6 2-1,-9-4-38,-1 0 1,1 0 0,-1 0 0,0 0-1,1 0 1,-1 0 0,0-1-1,1 1 1,-1 0 0,0-1-1,1 1 1,-1-1 0,0 0 0,0 1-1,0-1 1,2-1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3:01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45 540 6611,'6'81'928,"-6"19"-271,6 5 687,-6 0-575,-3-26-353,-3-23-128,9-18-144,6-24-144,0-22 0,0-19-848,9-36-1169,-3-28-592</inkml:trace>
  <inkml:trace contextRef="#ctx0" brushRef="#br0" timeOffset="1">0 38 9668,'0'-8'657,"6"3"-241,0-9-112,12 9-304,3-1-768,0 17-705,-9 8-1104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3:02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3 3890,'-1'-1'245,"-1"1"1,1 0-1,-1-1 1,1 1-1,-1 0 1,1 0 0,-1 0-1,1 0 1,-1 0-1,1 0 1,0 1-1,-1-1 1,1 0-1,-1 1 1,1-1-1,0 1 1,-1-1-1,1 1 1,0 0 0,-1 0-1,-1 1 1,-30 20 5,33-22-219,-11 9 37,0 1-1,1 0 1,0 0-1,1 1 1,0 0-1,-8 15 1,-42 80 411,48-85-316,2 1 0,0 1 0,1 0-1,2 0 1,0 0 0,-4 46-1,8-56-116,2-1 0,0 1 0,0-1 0,1 1 0,1-1-1,0 0 1,1 0 0,0 0 0,0 0 0,2 0 0,-1 0 0,1-1 0,1 0-1,14 20 1,-16-26-48,0 0 1,1-1-1,0 0 0,0 0 0,0 0 0,0-1 0,1 1 0,-1-1 1,1-1-1,0 1 0,0-1 0,0 0 0,0 0 0,1-1 0,-1 1 1,0-1-1,0-1 0,1 1 0,-1-1 0,1-1 0,-1 1 0,0-1 1,1 0-1,10-3 0,2-1-70,0-1-1,-1 0 1,1-2 0,-1 0 0,-1-1-1,25-17 1,-28 17-263,-2-1 0,1 0 0,-1-1-1,-1 0 1,0-1 0,-1 0 0,16-23 0,22-42-2454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3:02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 6867,'3'16'1041,"-12"24"-545,9 30-96,-3 28 336,-3 28-335,0 25 111,0 22 16,0 3-112,0-9-128,3-21-96,-3-6-47,-3-5-65,-9-19-48,3-30-32,9-26-96,9-20-417,6-10-1184,3-28-1600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3:02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1 122 8916,'9'0'1057,"6"-8"-881,33-3 320,9-19-80,6 9-224,3-3-128,-9 2-48,-12 17 0,-9 5-16,-21 21-144,-3 14-432,6-2-769,-18 10-704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4:19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1 168 6419,'9'-9'1937,"15"-15"-1601,3 11 320,-3-20 161,6 4-289,0 12-208,-3-1-240,-18 1-64,15 15-16,-9-1-752,12 0-1105,-12 3-3041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3:03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88 805 8004,'-21'65'768,"-12"27"128,15-1-143,12-39-305,-3-1-384,24-19-64,12-18-640,-18-17-689,12-29-928</inkml:trace>
  <inkml:trace contextRef="#ctx0" brushRef="#br0" timeOffset="1">342 36 7523,'6'-22'401,"6"22"-401,3-13 0,6 13-80,0 16-1361,-15 6-2417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3:03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400 92 5827,'-1'-5'75,"0"0"-1,-1 0 1,0 1 0,1-1 0,-2 0 0,1 1 0,-1-1 0,1 1-1,-1 0 1,0 0 0,-1 0 0,1 0 0,-1 1 0,1-1-1,-1 1 1,0 0 0,-1 0 0,1 0 0,0 1 0,-1-1 0,-5-1-1,5 2-48,-1 1 0,0 0-1,1 0 1,-1 1-1,0-1 1,0 1-1,0 0 1,1 1-1,-1 0 1,0 0-1,1 0 1,-1 0-1,0 1 1,1 0-1,0 0 1,-1 0-1,1 1 1,-8 5-1,-4 4 161,0 1-1,0 0 0,2 1 1,-1 1-1,2 1 0,0 0 1,-12 19-1,16-20-9,0 0 0,2 0 0,0 1 1,0 0-1,2 0 0,0 0 0,0 1 0,-5 34 0,10-41-145,-1 0-1,2 1 1,-1-1-1,1 1 1,1-1-1,0 1 1,0-1-1,1 1 1,1-1-1,0 0 1,0 0-1,0 0 1,2-1-1,-1 1 1,1-1-1,0 0 1,1 0 0,0 0-1,1-1 1,0 0-1,0-1 1,14 13-1,-18-18-35,0-1-1,-1 1 1,1-1 0,0 1-1,0-1 1,0 0 0,0 0-1,0-1 1,0 1 0,0-1-1,1 1 1,-1-1 0,0 0-1,0 0 1,0 0 0,0-1-1,0 1 1,0-1 0,1 0-1,-1 0 1,0 0 0,-1 0-1,1 0 1,0-1 0,0 1-1,0-1 1,-1 1 0,1-1-1,3-4 1,7-5-6,-1-1-1,0-1 1,0 0 0,10-15 0,-21 26 16,32-46-234,-3-1-1,-1-2 1,-3-1 0,-2-1-1,-3-1 1,25-95-1,-36 126 184,-10 23 54,0 0-1,0 0 0,0 0 1,0 0-1,1 0 1,-1 0-1,0-1 1,0 1-1,0 0 0,0 0 1,1 0-1,-1 0 1,0 0-1,0 0 0,0 0 1,1 0-1,-1 0 1,0 0-1,0 0 1,0 1-1,1-1 0,-1 0 1,0 0-1,0 0 1,0 0-1,0 0 0,1 0 1,-1 0-1,0 0 1,0 0-1,0 1 0,0-1 1,0 0-1,1 0 1,-1 0-1,0 0 1,0 1-1,0-1 0,0 0 1,0 0-1,0 0 1,0 0-1,0 1 0,0-1 1,0 0-1,0 0 1,0 0-1,0 1 1,0-1-1,0 0 0,0 0 1,9 47 803,-8-39-809,7 85 507,-9 171 1,4-235-231,-3-28-279,0-1 0,0 0 0,0 1 1,0-1-1,0 0 0,1 0 1,-1 1-1,0-1 0,0 0 1,0 0-1,1 1 0,-1-1 1,0 0-1,0 0 0,1 0 0,-1 0 1,0 1-1,0-1 0,1 0 1,-1 0-1,0 0 0,1 0 1,-1 0-1,0 0 0,1 0 0,-1 0 1,0 0-1,1 0 0,-1 0 1,0 0-1,0 0 0,1 0 1,-1 0-1,0 0 0,1 0 0,-1 0 1,0 0-1,1 0 0,-1-1 1,5-3-51,0 0 0,0 0 1,-1 0-1,1-1 0,6-9 1,11-12-13,25-27 5,-2-3 0,53-84 0,-95 135 43,5-7-27,0 0 0,0 0 0,1 1-1,0 1 1,1-1 0,0 1 0,1 1 0,0 0-1,0 1 1,24-14 0,-33 21 38,0 1 1,0-1-1,0 1 0,-1 0 1,1-1-1,0 1 1,0 0-1,0 0 0,0 0 1,-1 0-1,1 0 0,0 1 1,0-1-1,0 1 1,0-1-1,-1 1 0,1 0 1,0-1-1,-1 1 0,1 0 1,0 0-1,-1 0 1,1 0-1,-1 0 0,0 1 1,1-1-1,-1 0 0,0 1 1,0-1-1,2 3 1,1 2 6,-1 0 0,0 1 0,0-1 0,0 1 0,-1-1 1,0 1-1,2 9 0,2 23 128,-1 1 1,-3-1 0,-2 64-1,-26 119 557,48-228-330,10-5-588,-32 11 185,0 0 1,1 0-1,-1-1 1,0 1 0,1 0-1,-1 0 1,1 0-1,-1 0 1,1 0 0,-1-1-1,1 1 1,-1 0-1,0 0 1,1 0 0,-1 0-1,1 0 1,-1 0-1,1 1 1,-1-1 0,1 0-1,-1 0 1,0 0-1,1 0 1,-1 0 0,1 1-1,-1-1 1,1 0-1,-1 0 1,0 1 0,1-1-1,-1 0 1,0 0-1,1 1 1,-1-1-1,0 1 1,0-1 0,1 0-1,-1 1 1,0-1-1,0 0 1,0 1 0,1 0-1,-3 14-3131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3:31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 3938,'-11'5'3263,"9"-5"-2661,6-3 188,-3 1-428,-6 4 233,5-2-568,-1 0-1,1 0 1,0 0 0,-1 0 0,1 0-1,0 0 1,0 0 0,-1 0 0,1 0-1,0 1 1,0-1 0,-1 0 0,1 0-1,0 0 1,0 0 0,0 1 0,-1-1 0,1 0-1,0 0 1,0 1 0,0-1 0,0 0-1,0 0 1,-1 0 0,1 1 0,0-1-1,0 0 1,0 1 0,0-1 0,0 0-1,0 0 1,0 1 0,0-1 0,0 0-1,0 0 1,0 1 0,0-1 0,0 0 0,0 1-1,0-1 1,0 0 0,0 0 0,1 1-1,-1-1 1,0 0 0,0 1 0,1 4-17,0 0 0,0 0 0,-1 1 0,1-1 1,-1 1-1,0-1 0,-2 9 0,1 4-25,2 0 20,0-1-1,2 1 1,5 22-1,-3-21 5,-2 1-1,3 31 0,-7 39 88,-20 149 0,5-44 174,-3 20-38,15-168-173,-3 5 20,1-29-29,10-22-177,-1-1-476,-2 0 504,0 0 1,0 0-1,-1 0 0,1 0 0,0-1 1,0 1-1,0 0 0,0 0 0,0 0 1,0-1-1,0 1 0,0-1 0,0 1 1,0 0-1,0-1 0,-1 0 0,1 1 1,1-2-1,4-1-487,12-4-1490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3:32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9 3554,'0'2'2331,"-1"-6"-1061,0-3-327,0 15 259,1-7-850,1 6 1062,11 16-1348,1 0-1,2-1 0,24 31 1,14 18-31,-18-22-28,-23-34 14,-1 0 1,-1 1-1,0 0 1,-1 0-1,7 20 1,22 50 194,-28-63-131,-12-31-5,-4 9 9,10-3-20,50-24-224,-7-8 220,64-63 1,-76 65-32,-13 6-15,-20 23-15,0 0-1,0 0 0,0 0 1,1 0-1,0 1 0,-1-1 0,1 0 1,0 1-1,0 0 0,0 0 1,4-2-1,-6 4-2,-1-1-1,0 1 1,0 0 0,0 0 0,0 0-1,0 0 1,1 0 0,-1 0 0,0 0-1,0 0 1,0-1 0,1 1-1,-1 0 1,0 0 0,0 0 0,0 0-1,1 0 1,-1 0 0,0 0 0,0 0-1,0 0 1,1 0 0,-1 0 0,0 0-1,0 1 1,0-1 0,0 0 0,1 0-1,-1 0 1,0 0 0,0 0 0,0 0-1,0 0 1,1 0 0,-1 1 0,0-1-1,0 0 1,0 0 0,0 0-1,0 0 1,1 0 0,-1 1 0,0-1-1,0 0 1,0 0 0,0 0 0,0 1-1,0-1 1,0 0 0,0 0 0,0 0-1,0 1 1,0-1 0,0 0 0,0 0-1,0 0 1,0 1 0,0-1 0,0 0-1,0 0 1,0 0 0,0 0 0,0 1-1,0-1 1,0 0 0,-1 0-1,-4 7-268,11-2-674,-13 7-1264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6:15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19 174 4754,'0'0'107,"0"0"0,-1 0 0,1 0 0,-1 1 0,1-1 0,0 0 0,-1 0 0,1 1 0,-1-1 0,1 0 0,0 1-1,0-1 1,-1 0 0,1 1 0,0-1 0,-1 1 0,1-1 0,0 0 0,0 1 0,0-1 0,0 1 0,-1-1 0,1 1 0,0-1 0,0 1 0,0-1 0,0 1-1,0-1 1,0 1 0,-7-5 1642,7 4-1715,-1 0 0,1 0 0,0 0 0,-1-1 0,1 1-1,0 0 1,0-1 0,-1 1 0,1 0 0,0 0 0,0-1 0,-1 1 0,1 0 0,0-1-1,0 1 1,0-1 0,0 1 0,-1 0 0,1-1 0,0 1 0,0 0 0,0-1 0,0 1-1,0-1 1,0 1 0,0 0 0,0-1 0,0 1 0,0-1 0,1 1 0,-1 0-1,0-1 1,0 1 0,0 0 0,0-1 0,0 1 0,1 0 0,-1-1 0,0 1 0,0 0-1,1-1 1,-1 1 0,0 0 0,0 0 0,1-1 0,0 1 0,16-9 82,-15 8 461,-2 0-559,0 1-1,0 0 0,0-1 0,0 1 1,0-1-1,0 1 0,0 0 0,0-1 0,0 1 1,1-1-1,-1 1 0,0 0 0,0-1 0,0 1 1,0 0-1,0-1 0,1 1 0,-1 0 1,0-1-1,0 1 0,1 0 0,-1-1 0,0 1 1,1 0-1,-1 0 0,0-1 0,0 1 0,1 0 1,-1 0-1,1 0 0,-1-1 0,0 1 0,1 0 1,-1 0-1,0 0 0,1 0 0,26-12 128,-9 10-132,2 0 2,-1 0 1,0 2 0,1 0-1,33 4 1,-36-1 23,0-2 0,0 0 0,34-4 0,8 1 26,29-9 53,-24 6-9,-47 5-87,133-5 15,-117 0 29,49-2 55,50-9 76,-95 10-131,-33 5-57,-1 0-1,0 0 1,1 0 0,-1 0-1,1 1 1,0 0-1,-1-1 1,1 1 0,-1 1-1,1-1 1,-1 0-1,1 1 1,5 1 0,18-7 24,0-1-18,-12 2 0,-13 3-13,0 0-1,0 1 1,0-1 0,0 1-1,0-1 1,0 1 0,0-1 0,0 1-1,0 0 1,0 0 0,0 0 0,0 1-1,0-1 1,1 0 0,1 1-1,5 1 1,-1-1 0,1 0 0,0-1-1,0 1 1,-1-2 0,11-1 0,16 1 4,68 4-9,-84-3 3,0 1 0,1 1 0,25 5 0,153 23 0,-141-30 16,3 8-22,-51-6 6,1 0 1,-1 0 0,1-1-1,0-1 1,-1 0-1,16-1 1,166-15 42,15-3-84,-150 9 53,0 3 0,103 0-1,-12 6 19,-85-1-16,108 10 1,55 11 30,-205-17-39,-1 0-1,1-2 1,-1-1 0,1 0-1,-1-1 1,1-1 0,-1-1-1,25-9 1,-34 9 1,7 2 18,46-9-49,-1 6 29,68 1 1,-109 2-5,0 0 1,22-8 0,-15 5 6,52 5-21,-63 0 13,-2-3 0,41 5 0,-42-2 0,20-3 13,-29 2-14,-1 0 0,1 0 0,-1 0 1,1 1-1,0 0 0,-1 0 0,6 1 0,17-3-8,-25 1 3,1 0 1,-1 1-1,1-1 1,-1 1-1,1-1 0,-1 1 1,1 0-1,0 0 1,-1 0-1,1 0 0,-1 1 1,1-1-1,0 1 1,-1-1-1,1 1 1,-1 0-1,4 2 0,12 3-115,-17-6 117,1 1 0,0-1 0,-1 0 0,1 0 0,0 0 0,-1 0 0,1 0 0,-1 0 0,1-1-1,0 1 1,-1 0 0,1-1 0,-1 1 0,1-1 0,2-1 0,-4 1 4,1 1 0,-1 0 0,1 0 0,-1-1 0,0 1 0,1 0 0,-1 0 0,1-1 0,-1 1 0,1 0-1,-1 0 1,1 0 0,-1 0 0,1 0 0,-1-1 0,1 1 0,-1 0 0,1 0 0,-1 0 0,1 1 0,-1-1 0,1 0 0,-1 0 0,1 0 0,-1 0 0,1 0 0,-1 1 0,1-1 0,-1 0 0,1 0 0,-1 1 0,1 0 0,35 9-56,-33-8 54,-1 0 0,1 0 0,-1-1 1,1 1-1,0-1 0,-1 0 0,1 0 1,0 0-1,0 0 0,0 0 0,0-1 0,0 1 1,0-1-1,0 0 0,0 0 0,0 0 1,0 0-1,4-1 0,-7 1 2,1 0-1,-1 0 1,0-1-1,1 1 1,-1 0 0,0 0-1,0 0 1,1 0-1,-1 0 1,0-1 0,1 1-1,-1 0 1,0 0-1,1 0 1,-1 0 0,1 0-1,-1 0 1,0 0 0,1 0-1,-1 0 1,0 1-1,1-1 1,-1 0 0,0 0-1,1 0 1,-1 0-1,0 0 1,0 1 0,1-1-1,-1 0 1,0 0-1,1 0 1,-1 1 0,0-1-1,0 0 1,0 0-1,1 1 1,-1-1 0,0 0-1,0 1 1,0-1 0,1 0-1,-1 0 1,0 1-1,0-1 1,0 0 0,0 1-1,0-1 1,0 1-1,46 8-63,-21-5 0,-20-7 30,-1 4-45,-3 0 75,0 0 0,0 0 1,0 0-1,1-1 0,-1 1 1,0-1-1,0 1 0,0-1 1,1 1-1,-1-1 0,0 0 1,1 1-1,-1-1 0,0 0 1,1 0-1,1 0 0,-4 1-8,1 1 0,-1-1 0,1 0 0,-1 1-1,1-1 1,0 0 0,0 1 0,0-1 0,0 1 0,0-1 0,0 0-1,0 1 1,0-1 0,1 0 0,-1 1 0,0-1 0,2 2-1,-3-2 14,1-1 0,0 0 0,0 0 0,-1 1 0,1-1 0,0 0 0,0 0 0,0 1 0,-1-1 0,1 0 0,0 0-1,0 1 1,0-1 0,0 0 0,0 1 0,0-1 0,0 0 0,0 1 0,0-1 0,0 0 0,0 0 0,0 1 0,0-1-1,0 0 1,0 1 0,0-1 0,0 0 0,0 1 0,0-1 0,0 0 0,0 1 0,0-1 0,1 0 0,-1 0 0,0 1-1,0-1 1,0 0 0,1 1 0,0 1-1,-1 1-1,1-1 1,0 1-1,-1-1 1,0 1-1,0-1 0,0 1 1,0 0-1,0-1 1,0 1-1,0-1 1,-1 1-1,1-1 1,-1 1-1,0-1 1,-1 4-1,-1 0 5,1 0-1,0-1 1,0 1-1,1 0 0,0 0 1,0 1-1,0-1 1,1 0-1,1 12 1,-1-17 12,-1-3 77,0 2-93,1 0 1,0 0-1,0 0 0,0 0 0,0 0 1,0 0-1,0 0 0,0 1 0,0-1 0,0 0 1,0 0-1,0 0 0,0 0 0,0 0 1,0 0-1,0 0 0,-1 0 0,1 0 0,0 0 1,0 0-1,0 1 0,0-1 0,0 0 1,0 0-1,0 0 0,0 0 0,0 0 1,0 0-1,0 0 0,0 0 0,0 0 0,0 1 1,0-1-1,1 0 0,-1 0 0,0 0 1,0 0-1,0 0 0,0 0 0,0 0 0,0 0 1,0 0-1,0 0 0,0 0 0,0 0 1,0 1-1,0-1 0,0 0 0,0 0 0,0 0 1,1 0-1,-1 0 0,0 0 0,0 0 1,0 0-1,0 0 0,0 0 0,0 0 1,0 0-1,0 0 0,0 0 0,0 0 0,1 0 1,-1 0-1,0 0 0,0 0 0,0 0 0,-1 1 0,1-1 0,0 0 0,0 1 0,-1-1 0,1 0 0,0 1 0,0-1 1,0 1-1,-1-1 0,1 0 0,0 1 0,0-1 0,0 1 0,0-1 0,0 1 0,0-1 0,0 1 0,0-1 0,0 0 0,0 1 0,0-1 0,0 1 0,1-1 0,-1 1 0,0-1 0,0 0 0,0 1 0,0-1 0,1 0 0,-1 1 0,0-1 0,1 1 0,-1-1 0,0 0 0,1 1 0,4 27 3,0-33-371,-3 3-1078,3 2-585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6:27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1090 5651,'1'0'259,"1"0"0,-1 0 1,0 0-1,0 0 1,1 0-1,-1 0 1,0 0-1,1-1 1,-1 1-1,0 0 0,0-1 1,1 1-1,-1-1 1,0 1-1,0-1 1,0 0-1,0 1 0,0-1 1,0 0-1,0 0 1,2-2-1,6-31-912,-3 5 1188,33-143-216,26-278-1,-64 424-315,0 0 0,-2 0 0,-1 1 0,-1-1 0,-11-41 0,10 53 14,-1 0-1,0 0 0,-1 0 0,-1 1 0,0 0 0,-1 1 0,-1 0 0,1 0 0,-2 0 0,0 1 0,-12-10 0,6 10 36,14 9-48,-1 1 0,1-1 0,-1 0 0,1 0 0,0 0 0,-1 0 0,1 0 0,0 0 0,1-1 0,-3-2 0,96 180-1338,-38-49 1717,-35-78-261,1-1-1,2 0 0,3-2 1,34 49-1,-53-86-119,0-1-1,1 0 0,-1-1 1,1 0-1,1 0 1,-1 0-1,1-1 0,0 0 1,0 0-1,1-1 1,-1 0-1,1 0 0,0-1 1,0 0-1,0-1 1,0 0-1,1-1 0,-1 1 1,0-2-1,14 0 1,-11-1-18,-1 0 1,0-1 0,0 0 0,0-1-1,-1 0 1,1-1 0,-1 0 0,1-1 0,-1 0-1,-1-1 1,1 0 0,-1 0 0,0-1-1,0 0 1,-1 0 0,12-14 0,-3-1-36,0 0 0,-2 0 0,0-1 0,-2-1 0,-1-1-1,12-31 1,-19 43 45,-1 0 0,0-1-1,-1 1 1,0-1-1,-1 0 1,-1 1-1,0-1 1,-1 0 0,0 0-1,-1 0 1,-1 0-1,0 1 1,-1-1 0,-7-21-1,7 28 33,0 1-1,-1 1 1,1-1 0,-1 0-1,-9-9 1,11 13-14,0 0 0,0 0 0,0 0 0,0 0 0,0 0 0,0 1 0,0-1 1,-1 1-1,1 0 0,-1-1 0,1 1 0,-1 0 0,1 1 0,-1-1 0,-3 0 0,3 2-32,1 1-1,0 0 1,-1-1 0,1 1-1,0 0 1,0 0 0,0 1-1,1-1 1,-1 0 0,1 1-1,-1-1 1,1 1 0,0-1-1,0 1 1,0-1 0,0 1-1,-1 5 1,-17 59-57,-34 174 506,-21 121 351,66-305-665,-2 91 1,10-124-270,1 0 0,1 0 0,1 0 0,1-1 1,1 1-1,11 30 0,0-26-2210,-16-28 2183,1 0 0,-1 0 0,1 1 0,-1-1 0,1 0 0,-1 0 0,1 0 0,0 0 0,-1 0 0,1 0 0,-1 0 0,1 0 0,0 0 0,-1 0 0,1 0 0,-1 0 0,1 0 0,-1-1 0,1 1 0,-1 0 0,1 0 0,-1-1 0,1 1 0,-1 0 0,2-1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6:28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410 110 4162,'-9'-38'5560,"-14"1"-4219,20 34-1324,1 0 1,-1 1-1,0-1 1,0 0-1,0 1 1,0 0-1,0 0 1,-1-1 0,1 2-1,-1-1 1,0 0-1,1 1 1,-1 0-1,0 0 1,0 0-1,0 0 1,1 1-1,-1-1 1,-5 1-1,-1 1 33,1 1 0,-1 1 0,1-1 0,0 1 0,0 1 0,0 0 0,0 0 0,1 1 0,0 0 0,0 0 0,0 1 0,0 0 0,1 0 0,0 1-1,-10 13 1,4-5-22,2 1-1,0 1 0,1-1 0,1 2 1,0-1-1,-11 34 0,17-40-28,1 1 0,0-1-1,0 1 1,1 0 0,0 0 0,1 0 0,1 0-1,0-1 1,0 1 0,1 0 0,0-1-1,1 1 1,1-1 0,0 0 0,0 0 0,1 0-1,1 0 1,0-1 0,0 0 0,1 0 0,14 16-1,-16-21-2,0-1 0,0 0 0,0 0 0,0 0 0,0-1 0,1 0 0,0 0 0,0 0 0,0-1-1,0 1 1,0-1 0,0-1 0,0 1 0,1-1 0,-1 0 0,0-1 0,1 0 0,-1 0 0,1 0 0,-1-1-1,0 1 1,1-1 0,-1-1 0,0 0 0,0 1 0,7-5 0,5-1-26,0-1 0,-1-1 0,-1 0 0,0-2 0,0 1 1,-1-2-1,18-17 0,-17 13-21,0-1 0,-1-1 0,-1 0 0,-1-1 0,11-21 0,-19 32 19,-1 1 0,0-1 1,0 0-1,-1-1 1,-1 1-1,1-1 1,-1 1-1,0-1 1,-1 0-1,0 1 1,-1-1-1,0 0 0,0 0 1,-1 0-1,-2-15 1,2 22 26,0-1 0,0 1 0,0 0 1,0 0-1,0 0 0,0 0 0,-1 1 0,1-1 1,0 0-1,-1 0 0,0 1 0,1-1 0,-1 1 1,0 0-1,0-1 0,0 1 0,0 0 0,0 0 1,0 0-1,-3-1 0,-49-6 47,27 6 4,-1 2 0,0 1-1,1 1 1,0 2 0,-1 0 0,1 2 0,-47 17-1,54-15-74,0 1-1,1 0 0,0 2 1,0 0-1,1 1 0,1 1 1,0 0-1,1 2 0,0 0 1,-21 26-1,36-40-20,1 1 0,-1-1 0,0 1-1,0 0 1,1 0 0,-1-1 0,1 1-1,-1 0 1,1 0 0,0-1 0,0 1 0,-1 0-1,1 0 1,1 0 0,-1 0 0,0-1 0,0 1-1,1 0 1,-1 0 0,1-1 0,-1 1 0,1 0-1,0-1 1,0 1 0,0 0 0,-1-1-1,2 1 1,-1-1 0,0 1 0,0-1 0,0 0-1,1 0 1,-1 1 0,1-1 0,-1 0 0,2 1-1,5 4-457,0 0-1,1-1 0,-1 1 0,19 7 0,25 4-2188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6:28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473 48 5266,'-35'-20'4317,"31"17"-4266,-1 0-1,1 0 1,-1 0 0,0 0 0,0 1-1,0 0 1,0 0 0,0 0-1,-1 1 1,1 0 0,-10-1-1,-1 2 122,-1 1 0,1 1 0,0 0 0,0 1 0,0 1 0,0 0 0,0 1 0,1 1-1,-19 10 1,3 0 101,1 2 0,0 2-1,-32 27 1,58-44-265,0 1 1,1 0-1,0 0 1,0 0-1,0 1 1,1-1 0,-1 1-1,1-1 1,0 1-1,0 0 1,1 0-1,-1-1 1,1 1-1,0 1 1,0-1-1,1 0 1,0 0 0,0 0-1,0 0 1,0 0-1,1 0 1,0 0-1,0 0 1,2 6-1,2 7-18,1 0-1,0 0 0,2 0 1,0-1-1,11 18 0,-12-24 1,1 1 1,0-1-1,0-1 0,1 0 1,1 0-1,-1-1 0,2 0 1,-1 0-1,1-1 0,0-1 1,1 0-1,0 0 0,19 7 1,-21-10-16,1-1 0,0-1-1,-1 1 1,1-2 0,0 1 0,0-1 0,0-1 0,0 0-1,0-1 1,0 0 0,0-1 0,0 0 0,0 0 0,0-1-1,-1-1 1,20-9 0,-13 4-155,0 0-1,0-2 1,-1 0 0,0-1-1,-1-1 1,0 0 0,-1-1-1,-1 0 1,0-2 0,-1 1-1,0-1 1,-2-1 0,0 0-1,13-30 1,0-42-2099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6:28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0 6835,'4'28'1769,"-40"548"1152,14-289-2186,-6 147-127,27-332-633,4 0 0,19 121 0,-12-170-477,-5-42-218,0-12-56,0-18-1458,-8-34-2853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6:29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1 207 6067,'44'-36'2806,"-34"29"-2728,0 0 0,0-1 0,-1 0 0,0 0 0,0-1 0,-1 0 0,0 0 0,-1-1 0,0 0 0,-1 0 0,0-1 0,8-19 0,-13 29-78,-1 0-1,1-1 1,-1 1-1,0-1 1,0 1 0,1-1-1,-1 1 1,0 0-1,0-1 1,0 1-1,-1-1 1,1 1-1,0-1 1,0 1 0,-1 0-1,1-1 1,-2-1-1,2 2 20,-1 0 0,1 1 0,-1-1 0,0 1 0,1-1-1,-1 1 1,0-1 0,1 1 0,-1 0 0,0-1 0,0 1 0,1 0-1,-1-1 1,0 1 0,0 0 0,0 0 0,0 0 0,1 0 0,-1 0-1,0 0 1,0 0 0,-1 0 0,-1 1 21,0-1-1,-1 1 1,1 0-1,0 0 1,0 0-1,0 1 1,0-1-1,0 1 1,0 0-1,0 0 1,1 0-1,-1 0 1,-4 5-1,0 2-21,1 1-1,0 0 1,0 1-1,1 0 0,1-1 1,-1 1-1,2 1 1,0-1-1,0 1 1,-1 12-1,-1 15 21,1 66-1,4-84 37,1-1-1,0 1 1,2-1-1,1 0 1,0 0-1,11 30 1,-13-44-54,0-1-1,1 1 1,-1-1 0,1 1 0,0-1 0,1 0 0,-1 0-1,1-1 1,0 1 0,0-1 0,1 1 0,-1-1-1,1-1 1,0 1 0,0-1 0,0 1 0,0-1 0,1-1-1,-1 1 1,1-1 0,0 0 0,0 0 0,-1-1 0,1 0-1,0 0 1,0 0 0,7-1 0,1-1-32,1-1-1,-1 0 1,0-1 0,0-1 0,0 0-1,0-1 1,0-1 0,-1 0-1,22-14 1,-4 1-774,-2-2 0,49-43 0,-33 17-2053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4:20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1 393 5859,'6'1'141,"1"-1"1,0 0 0,0 0-1,0-1 1,-1 0-1,1 0 1,0-1 0,-1 1-1,1-1 1,-1-1 0,0 1-1,0-1 1,1-1-1,-2 1 1,1-1 0,10-8-1,-8 5-65,0-1-1,-1 0 1,0 0-1,0-1 0,-1 0 1,0 0-1,-1-1 1,0 1-1,0-1 0,4-14 1,-5 14-42,-2 0 0,1-1 0,-1 1 0,-1-1 0,1 1 0,-2-1 0,0 0 0,0 1 1,-1-1-1,-3-16 0,2 20 24,1 0 0,-2 1 0,1-1 0,-1 1 0,0 0 0,0 0-1,0 0 1,-1 0 0,0 1 0,0 0 0,-1-1 0,1 1 0,-1 1 0,0-1 0,-1 1 0,1 0 0,-7-4 0,10 7-58,1 0 1,-1 0-1,0 0 0,1 0 0,-1 0 0,0 1 1,1-1-1,-1 0 0,0 1 0,0 0 0,0-1 1,0 1-1,1 0 0,-1 0 0,0 0 1,0 0-1,0 0 0,0 1 0,1-1 0,-1 1 1,0-1-1,0 1 0,1-1 0,-1 1 0,0 0 1,1 0-1,-1 0 0,1 0 0,-1 0 0,1 0 1,-1 0-1,1 0 0,0 1 0,-1-1 1,1 1-1,0-1 0,0 1 0,0-1 0,0 1 1,-1 2-1,-1 4-2,-1 0 1,2 0 0,-1 1-1,1-1 1,0 1-1,1-1 1,-1 16-1,1 111 259,2-116-199,1 0 1,0-1-1,2 1 0,0-1 0,8 23 0,-9-34-32,1 0 0,0 0 0,0 0 0,1 0 0,0-1 0,0 0 1,0 0-1,1 0 0,0 0 0,0-1 0,1 0 0,-1 0 0,13 6 0,-16-9-147,1 0 0,0 0 0,0-1 0,0 1 0,0-1 0,0 0 1,1 0-1,-1 0 0,0-1 0,0 0 0,1 1 0,-1-2 0,0 1 0,0 0 0,1-1 0,-1 0 0,0 0 0,0 0 0,0 0 1,0 0-1,0-1 0,0 0 0,0 0 0,-1 0 0,1-1 0,6-4 0,17-20-3598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6:29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0 588 5683,'3'3'145,"0"1"-1,1-1 1,-1-1 0,1 1 0,-1 0 0,1-1 0,0 0 0,0 0 0,0 0 0,0 0-1,0 0 1,0-1 0,1 0 0,-1 0 0,0 0 0,1-1 0,-1 1 0,1-1 0,-1 0 0,0 0-1,1-1 1,-1 1 0,1-1 0,-1 0 0,0 0 0,0 0 0,1-1 0,-1 1 0,0-1 0,0 0-1,4-3 1,1-1-124,0-1 0,0 1-1,0-1 1,-1-1 0,0 0-1,0 0 1,-1 0 0,0-1-1,-1 0 1,0-1 0,0 1-1,-1-1 1,0 0 0,-1-1-1,0 1 1,5-21 0,-1 0 3,-2 0 1,-1-1 0,-1 0 0,-1-55-1,-4 70-10,0-1-1,-1 1 0,0 0 1,-2 0-1,0 0 0,-1 0 0,-7-16 1,10 28 2,0 1 0,1 0 0,-2 0 0,1 0-1,0 0 1,-1 0 0,0 0 0,0 1 0,0-1 0,0 1 0,-1 0 0,1 0 0,-1 0 0,0 0 0,0 1 0,0-1 0,0 1 0,0 0-1,0 0 1,-1 1 0,1-1 0,-1 1 0,1 0 0,-1 0 0,0 1 0,1-1 0,-1 1 0,0 0 0,1 0 0,-8 2 0,8-1-10,1 0 0,-1 0 0,0 1 0,1-1 0,0 1 0,-1 0 0,1 0 0,0 0 1,0 1-1,0-1 0,0 1 0,1-1 0,-1 1 0,1 0 0,-1 0 0,1 0 0,0 1 0,0-1 1,1 0-1,-1 1 0,1-1 0,-1 1 0,1 0 0,-1 5 0,-2 10-3,0 0 0,1 1-1,0 26 1,2-33 7,-11 354 343,4-87 465,3-190-529,-3 128 400,9-185-599,2 1 0,1-1 0,1 0 0,14 46-1,-5-60-245,-14-19 114,0 0 1,-1 0 0,1 0 0,0-1 0,0 1 0,0 0 0,0 0 0,0 0 0,0 0 0,0 0-1,0-1 1,0 1 0,1 0 0,-1 0 0,0 0 0,0 0 0,0 0 0,0-1 0,0 1 0,0 0 0,0 0-1,0 0 1,0 0 0,0 0 0,0 0 0,1-1 0,-1 1 0,0 0 0,0 0 0,0 0 0,0 0-1,0 0 1,0 0 0,1 0 0,-1 0 0,0 0 0,0 0 0,0 0 0,0 0 0,0 0 0,1 0 0,-1 0-1,0 0 1,0 0 0,0 0 0,0 0 0,0 0 0,1 0 0,-1 0 0,-17-22-2742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3:26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17 985 2769,'-1'0'62,"1"0"0,-1 0 0,1 1-1,0-1 1,-1 0 0,1 0 0,-1 0 0,1 0-1,-1 0 1,1 0 0,-1 0 0,1 0 0,-1 0-1,1 0 1,-1 0 0,1 0 0,0 0 0,-1 0-1,1 0 1,-1 0 0,1-1 0,-1 1 0,1 0-1,-1 0 1,1-1 0,0 1 0,-1 0-1,1 0 1,0-1 0,-1 1 0,1 0 0,0-1-1,-1 1 1,1-1 0,0 1 0,0 0 0,-1-1-1,1 1 1,0-1 0,0 1 0,0-1 0,0 1-1,0 0 1,-1-1 0,1 1 0,0-1 0,0 1-1,0-1 1,0 1 0,0-1 0,0 1 0,1-1-1,-1 1 1,0-1 0,0 1 0,0 0-1,0-1 1,0 1 0,1-1 0,-1 1 0,0-1-1,0 1 1,1 0 0,-1-1 0,0 1 0,1 0-1,0-1 1,-1 1-49,0-1 0,1 1-1,-1 0 1,0 0 0,1 0 0,-1 0-1,0 0 1,1 0 0,-1 0 0,0 0-1,1 0 1,-1 0 0,0 0 0,1 0-1,-1 0 1,0 0 0,1 0 0,-1 0-1,0 0 1,1 1 0,-1-1 0,0 0-1,0 0 1,1 0 0,-1 0 0,0 1-1,0-1 1,1 0 0,-1 0 0,0 1-1,0-1 1,1 0 0,-1 0 0,0 1-1,0-1 1,0 0 0,0 1-1,0-1 1,1 0 0,-1 1 0,0-1-1,0 0 1,0 1 0,5 11 2873,0-14-2344,3-7-833,26-9-288,-13-1 613,-1-1 0,-2-1 0,28-40 0,-5 8 9,-19 25-32,4-3-5,-3-1 1,0 0 0,22-46-1,-38 65-6,13-23-2,-2 0 0,-1-1 0,-2-1 1,-2 0-1,-1-1 0,9-58 0,-19 81 2,-1 1 0,0 0 1,-1-1-1,-1 1 0,0-1 1,-1 1-1,-7-28 0,7 38 6,1-1-1,-1 1 1,0 0-1,-1 0 1,1 0-1,-1 0 1,0 1 0,0-1-1,0 1 1,0 0-1,-1 0 1,0 0-1,0 0 1,0 1 0,0-1-1,-1 1 1,1 0-1,-1 0 1,0 1-1,0-1 1,0 1-1,0 0 1,0 1 0,-9-3-1,12 4-15,0 0 1,-1 0-1,1 0 1,0 0-1,0 0 0,0 1 1,-1-1-1,1 1 0,0-1 1,0 1-1,0 0 1,0 0-1,0 0 0,0 0 1,0 0-1,0 0 0,0 0 1,1 1-1,-1-1 1,0 1-1,1 0 0,-1-1 1,1 1-1,0 0 0,-1 0 1,1 0-1,0-1 0,-1 4 1,-4 7-36,1 1-1,0 0 1,-4 22 0,0-4-10,-161 523 279,145-444-116,4 2 0,5 0 0,-1 118 1,16-214-129,1 0 1,1 0 0,0 1 0,7 29-1,-8-45-19,0 0-1,1 0 0,-1 0 1,1 0-1,-1 0 0,1 0 1,-1 0-1,1 0 1,0 0-1,-1-1 0,1 1 1,0 0-1,0 0 0,0-1 1,-1 1-1,1 0 0,0-1 1,0 1-1,0-1 0,0 1 1,0-1-1,0 1 0,0-1 1,1 0-1,-1 0 0,0 1 1,0-1-1,0 0 0,0 0 1,0 0-1,0 0 0,0 0 1,0 0-1,1-1 0,0 1 1,0-1-122,0 1 1,0-1-1,0 0 1,0 1-1,0-1 1,0 0-1,0 0 1,0-1-1,-1 1 1,1 0-1,0 0 0,-1-1 1,1 1-1,-1-1 1,0 0-1,2-1 1,-1-2-503,-1 0 0,1 0-1,-1-1 1,0 1 0,-1 0 0,1-8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3:27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98 4434,'-15'-26'2028,"14"23"-1917,-1-1-1,1 1 1,-1-1-1,-1 1 0,1 0 1,0 0-1,-1 0 1,1 0-1,-1 0 0,0 0 1,0 1-1,0-1 1,0 1-1,-4-2 0,0 1-19,0-1 0,1 0 0,-1 1 0,0 1 0,-1-1 0,1 1 0,-11-2 0,15 4-76,-1 0-1,0 0 1,0 1 0,1-1-1,-1 1 1,0 0 0,1 0-1,-1 0 1,1 0-1,-1 1 1,1-1 0,0 1-1,0 0 1,0 0 0,0 0-1,-6 5 1,3 0-7,0 0 1,0 0-1,0 0 0,1 1 1,0-1-1,0 1 0,1 1 1,0-1-1,0 1 1,1-1-1,0 1 0,1 0 1,-1 0-1,2 0 0,0 0 1,0 1-1,0-1 1,2 11-1,-1-4-2,1 0 1,1-1-1,1 1 1,0-1-1,1 1 1,0-1-1,1 0 1,1-1-1,12 24 1,-16-34-15,0-1-1,1 1 1,-1-1 0,0 0-1,1 1 1,0-1 0,0 0-1,0-1 1,0 1 0,0 0-1,0-1 1,1 0 0,-1 0-1,1 0 1,0 0 0,0 0-1,-1-1 1,1 0 0,0 1-1,0-1 1,0-1 0,0 1-1,1-1 1,-1 0-1,0 1 1,0-2 0,0 1-1,0 0 1,0-1 0,0 0-1,0 0 1,0 0 0,0-1-1,0 1 1,0-1 0,-1 0-1,1 0 1,-1 0 0,7-5-1,6-5-36,-1-1-1,0 0 0,-1-1 0,-1-1 0,0 0 1,-1 0-1,-1-2 0,0 1 0,-1-1 0,-1-1 1,0 0-1,-2 0 0,0-1 0,-1 0 0,-1 0 1,0 0-1,1-23 0,-6 38 37,0 0-1,-1 0 0,1 0 1,-1 1-1,0-1 1,0 0-1,0 1 1,0-1-1,-1 1 0,0-1 1,-3-4-1,5 7 16,0 0 0,-1 0 0,0 0 0,1 0 0,-1 0 0,1 1 0,-1-1 0,0 0 0,0 0 0,1 1 0,-1-1 0,0 0 0,0 1-1,0-1 1,0 1 0,0-1 0,0 1 0,0-1 0,0 1 0,0 0 0,0-1 0,0 1 0,0 0 0,0 0 0,0 0 0,0 0 0,0 0 0,0 0 0,0 0 0,0 0 0,0 0-1,0 0 1,0 1 0,0-1 0,0 0 0,0 1 0,0-1 0,0 1 0,0-1 0,0 1 0,0-1 0,1 1 0,-2 1 0,0 0-15,1 0 0,0 0 1,0 0-1,0 0 1,0 0-1,1 1 0,-1-1 1,0 0-1,1 1 0,0-1 1,0 1-1,-1-1 0,1 0 1,0 1-1,1-1 0,0 5 1,9 48-123,-7-41 123,2 16 5,2 0 0,1-1 0,2 0 0,1-1 1,1 0-1,1-1 0,1 0 0,28 39 0,-39-63-114,0 1 1,0 0-1,0-1 1,1 0-1,-1 0 1,1 0 0,-1 0-1,1-1 1,0 1-1,0-1 1,0 0-1,1 0 1,4 1 0,18 2-1896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3:28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0 4834,'-11'150'2583,"-1"-16"-1889,-23 170 239,25-247-690,-3-1-1,-2-1 1,-30 75 0,28-89-92,11-24-63,-1 0 0,0-1 1,-1 0-1,-1 0 0,-11 15 1,20-31-84,0 0 1,0-1 0,0 1 0,0 0 0,0 0 0,0 0 0,0 0 0,0 0 0,0 0 0,0 0 0,0 0-1,0 0 1,0 0 0,0 0 0,0-1 0,0 1 0,0 0 0,0 0 0,0 0 0,0 0 0,0 0-1,0 0 1,0 0 0,0 0 0,0 0 0,0 0 0,-1 0 0,1 0 0,0 0 0,0 0 0,0 0-1,0-1 1,0 1 0,0 0 0,0 0 0,0 0 0,0 0 0,0 0 0,0 0 0,-1 0 0,1 0 0,0 0-1,0 0 1,0 0 0,0 0 0,0 0 0,0 0 0,0 0 0,0 0 0,0 0 0,0 0 0,0 0-1,-1 0 1,1 1 0,0-1 0,0 0 0,0 0 0,0 0 0,0 0 0,0 0 0,0 0 0,0 0 0,0 0-1,0 0 1,0-12 124,3-8-254,-4 15 126,0 0 1,1 1-1,0-1 0,0 1 1,0-1-1,0 0 0,1 1 1,-1-1-1,1 1 0,0-1 0,1 1 1,-1-1-1,3-5 0,30-59 35,-26 53-91,2 1 0,0 1 0,1 0-1,1 1 1,0 0 0,0 0 0,2 1-1,-1 1 1,23-14 0,-30 21-12,0 1 0,0 0-1,0 0 1,0 1 0,1-1 0,-1 1 0,1 1 0,0-1 0,-1 1 0,1 1 0,0-1 0,0 1 0,-1 0 0,1 0-1,0 1 1,0 0 0,-1 0 0,1 1 0,0 0 0,-1 0 0,1 0 0,-1 1 0,0 0 0,0 0 0,0 1 0,-1 0-1,10 7 1,11 12-81,0 0-1,-2 2 0,-1 1 0,33 48 0,-54-71 147,0 0 0,0 1 0,0-1-1,0 0 1,-1 1 0,1 0 0,-1-1-1,0 1 1,0 0 0,0 0 0,-1 0-1,1 0 1,-1-1 0,0 1 0,0 0-1,0 0 1,-1 0 0,0 4 0,-1-4 24,1-1 1,-1 0-1,0 0 1,0 0-1,0 0 1,0 0-1,0 0 1,-1 0-1,0-1 1,1 1-1,-1-1 1,0 0-1,0 0 1,0 0 0,-6 3-1,-6 1 104,0 0 1,0-2-1,-1 1 0,0-2 1,1 0-1,-1-1 0,-24 0 1,-3-4 92,0-1 0,-1-2 1,2-2-1,-57-17 0,97 24-207,1 0 0,-1 0 0,1 0-1,-1-1 1,0 1 0,1-1 0,-1 1-1,1-1 1,-1 0 0,1 1-1,0-1 1,-1 0 0,1 0 0,0 0-1,-1 0 1,1 0 0,0 0-1,0-1 1,0 1 0,0 0 0,0 0-1,-1-2 1,3 1-28,-1 1 0,0 0-1,1 0 1,-1 0 0,1-1 0,0 1-1,-1 0 1,1 0 0,0 0 0,0 0 0,-1 0-1,1 0 1,0 0 0,0 1 0,0-1-1,0 0 1,0 0 0,1 1 0,-1-1-1,0 1 1,2-1 0,20-10-284,0 2 1,27-7-1,-36 12 304,-1 0-60,0 1 0,1 1 0,-1 0 0,0 1 0,0 0 0,1 1 0,13 2 0,91 19-324,-4-1 35,-86-17 79,0-2 1,0-1 0,0-1 0,0-1 0,0-1-1,0-2 1,28-9 0,-46 12 254,0-2 0,0 1-1,0-1 1,-1-1 0,1 0 0,-1 0 0,0-1 0,0 0 0,-1 0-1,0-1 1,0 0 0,0-1 0,-1 0 0,0 0 0,-1 0-1,0-1 1,0 0 0,-1 0 0,0-1 0,0 1 0,4-17-1,-9 25 46,1-1 0,-1 0 0,0 1 0,0-1 1,1 1-1,-1-1 0,-1 1 0,1-1 0,0 0 0,0 1 0,0-1 0,-1 1 0,1-1 0,-1 1 0,1-1 0,-1 1 0,0-1 0,0 1 0,1 0 0,-1-1 0,0 1 0,0 0 0,0 0 0,-1-1 0,1 1 0,0 0 0,0 0 0,0 0 0,-1 1 0,1-1 0,-1 0 0,1 0 0,-1 1 0,1-1 0,-1 1 0,1-1 0,-1 1 0,1 0 0,-3-1 0,0 0-11,0 1 0,0-1 0,0 1 0,1 0 0,-1 0 0,0 0 0,0 1 0,0-1 0,1 1 0,-1 0 0,0 0 0,1 0 0,-1 1 0,0-1 0,1 1 0,0 0 0,-4 2 0,-4 6 24,0 1 1,1 0-1,1 0 0,0 1 0,0 0 0,1 1 0,0 0 0,1 0 1,1 1-1,0 0 0,-5 22 0,6-17 38,0 0 0,2 0 0,0 0 0,2 1 1,0 0-1,1-1 0,1 1 0,4 26 0,-3-38-46,-1 0 0,2 0 1,-1-1-1,1 1 0,0-1 1,1 1-1,0-1 0,0 0 1,0-1-1,1 1 0,0-1 0,0 1 1,1-2-1,8 8 0,-5-6-32,1 0 0,0-1-1,0 0 1,0 0 0,1-2 0,0 1 0,0-1-1,0-1 1,14 3 0,-5-2-79,-1-2 1,1 0 0,0-1-1,-1-1 1,1-1-1,0-1 1,-1-1 0,1 0-1,-1-1 1,0-1 0,27-12-1,20-20-732,-5-13-643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3:28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91 567 2305,'16'-25'1117,"-1"0"0,12-29 0,37-116-423,-53 136-572,-4 16 48,-2-1 0,0 0 0,-1 0 0,3-39-1,-6 52-18,-1-1-1,0 1 1,-1-1-1,0 1 1,0 0-1,0-1 1,-1 1-1,1 0 1,-2 0-1,1 0 1,-1 0-1,0 0 1,0 0-1,0 1 1,-1-1-1,0 1 1,0 0-1,-6-6 1,9 11-137,1-1 1,0 1 0,0-1 0,0 1 0,-1 0-1,1-1 1,0 1 0,-1-1 0,1 1 0,0 0-1,-1 0 1,1-1 0,-1 1 0,1 0-1,0-1 1,-1 1 0,1 0 0,-1 0 0,1 0-1,-1 0 1,1-1 0,-1 1 0,1 0 0,-1 0-1,1 0 1,-1 0 0,1 0 0,-1 0 0,1 0-1,-1 0 1,1 0 0,-1 1 0,1-1-1,0 0 1,-1 0 0,1 0 0,-1 0 0,1 1-1,-1-1 1,1 0 0,0 0 0,-1 1 0,1-1-1,-1 0 1,1 1 0,0-1 0,-1 1-1,1-1 1,0 0 0,0 1 0,-1-1 0,1 1-1,0-1 1,0 0 0,0 1 0,-1-1 0,1 1-1,0-1 1,0 1 0,0-1 0,0 2-1,-2 40-195,2-27 83,-7 39 166,-2 0 0,-3 0 0,-21 57-1,-7 30 289,13-14-50,5 1-1,5 0 1,2 248-1,15-366-295,9 100 79,-8-101-88,1 0 0,0 0-1,0 0 1,1-1 0,0 1 0,1-1-1,0 0 1,0 0 0,9 11 0,-12-17-22,-1-1 1,1 0 0,0 0-1,0 0 1,0 0-1,0 0 1,0 0 0,0 0-1,0 0 1,1 0-1,-1 0 1,0-1 0,0 1-1,1 0 1,-1-1-1,0 1 1,1-1 0,-1 0-1,3 1 1,-3-1-22,0 0 1,0-1-1,0 1 1,0 0 0,0-1-1,0 1 1,0-1-1,-1 1 1,1-1-1,0 0 1,0 1-1,-1-1 1,1 0 0,0 1-1,-1-1 1,1 0-1,-1 0 1,1 0-1,-1 1 1,1-1-1,0-2 1,1-2-243,0-1 0,0 0-1,-1 0 1,0 0 0,0 0 0,0 0-1,0-9 1,-14-61-3534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3:33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910 482 5106,'5'-12'522,"-1"0"-1,0 0 1,-1-1 0,0 1-1,0-1 1,0-25-1,-2 23-327,0-4-52,-1 0 0,0 0 0,-2 0 0,-1 0 0,0 1 0,-1-1 0,-1 1 0,-12-31 0,12 40-68,0 0 0,0 0 0,-1 1 0,0 0 0,0 0 0,-1 1 0,0 0 0,0 0 0,-1 0 0,0 1 0,0 0 0,0 1 0,-15-8 0,6 5 15,0 1-1,0 0 1,-1 1 0,0 1-1,0 1 1,-25-3-1,26 5-50,0 2-1,-1 0 0,1 0 1,0 2-1,1 0 0,-1 1 1,0 1-1,1 0 0,-20 9 1,13-3 12,1 1 0,0 1 0,0 0 1,1 2-1,-31 27 0,10 0 31,1 1 0,2 3 1,2 1-1,-48 78 0,77-110-71,1 0 0,0 1 0,1-1 0,1 1 0,0 0 0,1 1 0,0-1 0,2 1 0,0 0 0,0-1 0,2 30 0,4 0-3,1 0 0,21 80 0,-21-104-6,1-2 0,1 1 0,0 0-1,16 26 1,-19-38-5,1 0 1,1 0-1,0 0 1,0-1-1,0 1 1,1-2-1,0 1 0,1-1 1,-1 0-1,1 0 1,0-1-1,11 5 1,-5-2-2,1-2 0,0 1 1,0-2-1,1 0 1,-1-1-1,1-1 0,0 0 1,0-1-1,0-1 1,20 0-1,-9-5-1,0-1 0,-1-2 0,0 0 1,0-2-1,34-16 0,119-73-23,-147 78 28,-1-1 0,-1-1 1,-1-1-1,-1-2 0,-2-1 0,0-1 1,-2-1-1,25-36 0,-40 50 3,0-1-1,-1 1 1,0-1 0,-1-1 0,-1 0-1,0 0 1,-2 0 0,1 0 0,-2-1-1,0 0 1,-1 1 0,-1-1-1,-1 0 1,0 0 0,-1 0 0,-1 0-1,0 0 1,-1 1 0,-1-1 0,-7-16-1,5 17-27,-1 1-1,0 1 1,-1-1-1,-1 1 1,0 0-1,-1 1 1,0 0-1,-1 1 1,-1 0-1,0 1 1,0 0 0,-1 1-1,-1 0 1,0 1-1,0 1 1,0 0-1,-1 1 1,0 0-1,-1 2 1,1-1-1,-1 2 1,0 0-1,-1 1 1,1 1-1,0 0 1,-21 1-1,11 3-704,1 1-1,-1 1 1,1 1-1,-26 8 1,9 1-3138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3:34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60 2241,'-3'-5'5259,"6"0"-5005,-2 5 22,2 5-423,-5-7 2004,3-4-834,0 5-1019,1-1 0,-1 0 1,0 0-1,1 1 1,-1-1-1,0 0 1,0 0-1,0 0 0,-1-1 1,1 1-1,0-4 1,2-10 14,-3 13 156,1 4 56,0 2-211,1 0-1,-1-1 1,0 1 0,1-1-1,0 1 1,-1-1 0,1 0-1,0 0 1,0 0 0,0 0 0,4 3-1,200 173 16,-144-119 104,110 80-1,-133-114-112,1-1 0,2-2 0,56 21 0,-98-43-23,0 0-1,1 1 1,-1-1-1,0 0 1,1 0-1,-1 0 0,0 1 1,0-1-1,1 0 1,-1 0-1,1 0 0,-1 1 1,0-1-1,1 0 1,-1 0-1,0 0 1,1 0-1,-1 0 0,0 0 1,1 0-1,-1 0 1,1 0-1,-1 0 0,0 0 1,1 0-1,-1 0 1,0 0-1,1-1 1,-1 1-1,1 0 0,-1 0 1,0 0-1,1 0 1,-1-1-1,0 1 0,0 0 1,1 0-1,-1-1 1,0 1-1,1 0 0,-1 0 3,0 0-1,0 0 0,0 0 0,0 0 0,0 0 0,0 0 0,0 0 0,0 1 0,0-1 0,0 0 0,0 0 0,0 0 0,0 0 0,0 0 0,0 0 0,0 0 0,0 0 0,0 1 0,-1-1 1,1 0-1,0 0 0,0 0 0,0 0 0,0 0 0,0 0 0,0 0 0,0 0 0,0 0 0,0 0 0,0 0 0,0 1 0,-1-1 0,1 0 0,0 0 0,0 0 0,0 0 0,0 0 0,0 0 1,0 0-1,0 0 0,-1 0 0,1 0 0,0 0 0,0 0 0,0 0 0,33 11-3550,-33-10 3483,1 0 1,-1-1-1,1 1 0,-1 0 0,0 0 0,1-1 0,-1 1 1,0 0-1,0 0 0,0-1 0,0 1 0,1 0 0,-1 0 1,0 0-1,0-1 0,0 1 0,-1 0 0,1 0 0,0 0 1,0-1-1,0 1 0,-1 0 0,1 0 0,0-1 0,0 1 1,-1 0-1,1-1 0,-1 1 0,1 0 0,-1-1 0,1 1 0,-1 0 1,1-1-1,-1 1 0,0-1 0,1 1 0,-1-1 0,0 0 1,1 1-1,-1-1 0,0 0 0,1 1 0,-1-1 0,0 0 1,0 0-1,-1 1 0,-18 5-1567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3:35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0 792 6387,'1'0'83,"0"0"0,0 0 1,-1 0-1,1 0 0,0 0 0,0 0 0,0 0 1,-1 0-1,1 0 0,0 0 0,0-1 1,-1 1-1,1 0 0,0-1 0,0 1 0,-1 0 1,1-1-1,-1 1 0,1-1 0,0 1 1,-1-1-1,1 0 0,-1 1 0,1-1 1,-1 1-1,1-1 0,-1 0 0,0 1 0,1-1 1,-1 0-1,0 0 0,1 1 0,-1-1 1,0 0-1,0-1 0,3-4-17,1 0 1,-1 0-1,1 1 1,0-1-1,0 1 1,1 0-1,8-7 1,6-8 169,131-178 1038,-103 131-1048,2 2 1,103-104-1,-124 144-209,2 1-1,0 1 0,2 2 1,0 1-1,1 2 1,41-17-1,-55 23 137,30-16-119,-48 28-36,-1 0 0,1 0 0,-1 1 0,0-1 0,1 0 0,-1 0 0,0 0 0,1 0 0,-1 1 0,1-1 0,-1 0 0,0 0 0,0 1 0,1-1 0,-1 0 0,0 0 0,1 1 0,-1-1 1,0 0-1,0 1 0,0-1 0,1 0 0,-1 1 0,0-1 0,0 1 0,0-1 0,0 0 0,0 1 0,0-1 0,1 1 0,-1-1 0,0 0 0,0 1 0,0-1 0,-1 1 0,1-1 0,0 0 0,0 1 0,0-1 0,0 1 0,0-1 1,0 0-1,0 1 0,-1-1 0,1 0 0,0 1 0,0-1 0,-1 0 0,1 1 0,0-1 0,0 0 0,-1 1 0,1-1 0,0 0 0,-1 0 0,1 1 0,0-1 0,-1 0 0,0 0 0,0 1-77,0 1 0,0-1-1,-1 1 1,1-1 0,0 1-1,0-1 1,0 1 0,0-1-1,1 1 1,-1 0 0,0-1-1,1 1 1,-1 2 0,-11 19-2170,-5-8-1510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3:36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8 2065,'-4'-8'5709,"3"15"-4975,-6 0 1208,5-4-1899,1-1 0,0 1 0,0-1 0,1 1 0,-1 0 0,0-1 0,1 1 0,0 0 0,0-1 0,0 1 0,0 0 0,0 0 0,0-1 0,1 5 0,0 15-8,-22 376 166,14 348 519,11-709-679,-3-32-37,0 0-1,-1 0 1,1 0 0,-1 1-1,0-1 1,-2 10 0,1-3 0,0 1 1,0-1 0,3 22 0,-1-24-2,0 0 0,-1 0 1,0 0-1,-1 1 0,0-1 0,0 0 1,-6 18-1,-3-5-17,4-9 1,5-11 9,2-5 3,-8-47-1112,29-45-2128,-8 52-294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3:37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6 283 2097,'-4'20'3121,"2"-33"82,3 2-2649,7-28-431,-4 29-31,-2 4-71,0 0 1,0 0 0,1 0 0,-1 1 0,1-1-1,0 1 1,1 0 0,0 0 0,-1 0-1,2 0 1,-1 1 0,0-1 0,1 1 0,9-6-1,-3 3-13,0-1 0,0 1 0,-1-2 0,0 1 0,0-1 0,-1-1 0,0 0 0,-1 0 0,0-1 0,-1 0 0,0 0 0,7-15 0,-8 16 33,-1 12-88,4 21-87,-4-7 218,7 7 140,-1 2 0,11 33 0,-14-35 0,0-1-1,23 41 0,-31-63-223,0 0 1,0 0-1,0 1 0,0-1 0,0 0 0,0 0 0,0 0 0,0 0 1,0 1-1,0-1 0,1 0 0,-1 0 0,0 0 0,0 0 0,0 1 1,0-1-1,0 0 0,0 0 0,0 0 0,1 0 0,-1 0 0,0 0 0,0 0 1,0 1-1,0-1 0,0 0 0,1 0 0,-1 0 0,0 0 0,0 0 1,0 0-1,1 0 0,-1 0 0,0 0 0,0 0 0,0 0 0,0 0 1,1 0-1,-1 0 0,0 0 0,0 0 0,0 0 0,0 0 0,1 0 1,-1 0-1,0 0 0,0 0 0,0-1 0,0 1 0,1 0 0,-1 0 0,0 0 1,-1-14-310,-5-14-537,0-13-765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4:20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192 535 3906,'-2'-1'187,"0"0"0,-1 0 1,1 1-1,-1-1 0,1 1 0,0-1 1,-1 1-1,1 0 0,-1 0 0,1 0 1,-1 0-1,1 0 0,-1 1 1,1-1-1,-1 1 0,1-1 0,0 1 1,-1 0-1,1 0 0,0 0 0,0 1 1,0-1-1,0 0 0,0 1 1,0-1-1,0 1 0,0 0 0,0-1 1,1 1-1,-3 3 0,-2 5-191,0 0-1,1 0 1,0 1-1,1 0 1,-4 15 0,3-13 233,-65 261 811,65-249-921,2 0 0,1 0 1,0 0-1,2 0 0,1 0 0,1 0 0,7 30 0,-9-52-117,0-1 0,1 0 0,-1 1 1,1-1-1,0 0 0,-1 0 0,1 1 0,0-1 1,0 0-1,1 0 0,-1 0 0,0 0 0,1 0 1,-1 0-1,1-1 0,-1 1 0,1 0 0,0-1 1,0 1-1,0-1 0,0 0 0,0 1 0,0-1 1,0 0-1,0 0 0,1-1 0,-1 1 0,0 0 1,0-1-1,1 1 0,-1-1 0,1 0 0,2 0 1,-1 0-19,1-1 0,-1 0 0,0 0 0,1 0 0,-1-1 0,0 0 1,0 1-1,0-1 0,0-1 0,0 1 0,0-1 0,0 1 0,-1-1 1,1 0-1,-1 0 0,3-5 0,6-8-79,0 0-1,-1-2 1,-1 1 0,-1-1-1,-1 0 1,8-24 0,30-123-202,-32 106 36,2-7-287,-2 1 0,-4-2 0,-2 0-1,-4 0 1,-2 0 0,-3 0 0,-14-93-1,-18 6 597,28 140 879,2 28 405,2-2-501,-8 237 1384,9-172-1888,-1 111 49,-7 209 121,5-297-787,12 136 1,-8-172-2203,-16-24-4018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3:41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16 263 3298,'-7'1'7824,"-1"0"-7159,8 2-169,17 5 88,45 4-338,294-16 328,-107-2-401,303-6-13,-377 9-24,-1-8 0,-1-7 0,322-77 0,26 3 115,-385 77-244,148 5 1,137 22-31,112-1 57,-166-33 2,175 1 54,-154 20-97,-4 1-58,-298 2 57,-34-3 12,1 4 0,-1 1 0,65 14 0,152 35 25,-246-51-26,1 0 0,-1-2 0,35-3-1,32 0 9,259 41 92,55 2-14,5-50-91,-255 4 1,-106 4 1,457-30 37,-312 18-10,-32 4-11,10-6 15,255 10-1,-274 25-11,-36-2 10,-107-17-28,6 2-3,0 0 0,0 1 0,27 8-1,74-6-34,91 15 21,-205-20 19,0 1 0,-1-1 0,1 0 0,0 0 0,0 0 0,0 0 0,0 0 0,0 0 0,-1 0 0,1-1 0,0 1 0,0-1 0,0 1 0,-1-1 0,3-1 0,10-1-3,-5 3 6,9 0-10,1 0 1,0 1 0,0 1 0,21 5-1,-37-6 7,0-1 0,1 1 0,-1-1 0,0 0 0,1 0 0,-1 0 0,0 0 0,6-1 0,25 1 10,-21 3-19,0-1 0,0-1 0,0 0-1,20-1 1,31 4 11,-35-1-5,0 0 0,0-2 0,0-1 0,39-6 0,-38 3 0,1 2 0,-1 0 0,53 7 0,-80-6 3,0 0 1,0 0-1,0 0 1,0 0-1,0-1 1,0 0-1,0 1 1,0-1-1,6-3 1,-3 2 3,-5 4-15,73-6 19,-73 4-11,-1 0 1,1 0-1,0 0 0,0 0 1,-1 0-1,1 0 0,0 0 1,-1 0-1,1 1 0,0-1 1,-1 0-1,1 0 0,0 0 1,-1 1-1,1-1 0,-1 1 1,1-1-1,-1 0 0,1 1 1,0-1-1,0 2 0,-1-2 0,0 0 0,0 0 0,0 0 0,0 0 0,0 0 0,0 0 0,0 1 0,0-1 0,0 0 0,0 0 0,0 0 0,0 0 0,1 0 0,-1 0 0,0 0 0,0 0 0,0 0 0,0 0 0,0 0 0,0 1 0,0-1 0,0 0 0,0 0 0,1 0 0,-1 0 0,0 0 0,0 0 0,0 0-1,0 0 1,0 0 0,0 0 0,0 0 0,1 0 0,-1 0 0,0 0 0,0 0 0,0 0 0,0 0 0,0 0 0,0 0 0,0 0 0,1 0 0,-1 0 0,0 0 0,0-1 0,0 1 0,0 0 0,0 0 0,0 0 0,0 0 0,0 0 0,0 0 0,1 0 0,-1 0 0,0 0 0,0 0 0,0-1 0,0 1 0,0 0 0,0 0-1,0 0 1,0 0 0,0 0 0,0 0 0,1-1 0,-1 0 0,1 1 0,-1-1 0,1 1-1,-1 0 1,1-1 0,0 1 0,-1-1-1,1 1 1,0 0 0,-1 0 0,1-1 0,0 1-1,-1 0 1,1 0 0,0 0 0,-1 0 0,1-1-1,0 1 1,0 0 0,-1 1 0,1-1 0,0 0-1,0 0 1,-1 0 0,1 0 0,0 1 0,26 5 1,-21-4-2,4-6 25,-8 3-7,-6 3-10,6-3-11,-3 3-4,-1 0 0,7-6 12,-5 4-3,1 0-1,0-1 1,0 1 0,0 0-1,0 0 1,0 0-1,-1 0 1,1 0 0,0 0-1,0 0 1,0 0 0,0 0-1,0 1 1,-1-1 0,1 0-1,0 1 1,0-1-1,0 0 1,-1 1 0,1-1-1,1 1 1,8 3-12,26-2 24,-51 3 16,14-3-52,0-1 1,0 1-1,0-1 0,0 1 0,0-1 0,0 1 0,0-1 0,-1 0 0,1 1 0,0-1 0,-1 0 0,1 0 0,-1 0 0,1 0 0,-1 0 0,0 0 0,-3 0 0,-17 12-399,9-2 79,10-8 122,-1 1 1,0-1 0,-1 0 0,1 0-1,0 0 1,-1 0 0,1-1 0,-1 0 0,0 0-1,0 0 1,0 0 0,-8 1 0,-43-4-4012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3:43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9 366 5555,'-4'2'2413,"7"-3"-2085,-3 1-331,0 0 1,0 0-1,0 0 0,0 0 0,0 0 0,0 0 1,-1 0-1,1 0 0,0 0 0,0 0 1,0 0-1,0 0 0,0 0 0,0-1 1,0 1-1,0 0 0,-1 0 0,1 0 0,0 0 1,0 0-1,0 0 0,0 0 0,0 0 1,0-1-1,0 1 0,0 0 0,0 0 1,0 0-1,0 0 0,0 0 0,0 0 0,0-1 1,0 1-1,0 0 0,0 0 0,0 0 1,0 0-1,0 0 0,0-1 0,0 1 1,0 0-1,0 0 0,0 0 0,0 0 0,0 0 1,0 0-1,0-1 0,0 1 0,0 0 1,0 0-1,1 0 0,-1 0 0,0 0 1,0 0-1,0 0 0,0 0 0,0 0 0,0 0 1,0-1-1,1 1 0,-1 0 0,0 0 1,0 0-1,0 0 0,0 0 0,0 0 1,0 0-1,1 0 0,-9 9 2679,8-9-2661,0 0 0,0 0 0,0 1 0,0-1 0,0 0 0,0 0 0,-1 1 0,1-1 0,0 0 0,0 0 1,0 1-1,0-1 0,0 0 0,0 0 0,0 1 0,0-1 0,0 0 0,0 0 0,0 0 0,0 1 0,0-1 0,0 0 0,0 0 1,0 1-1,0-1 0,1 0 0,-1 0 0,0 1 0,0-1 0,0 0 0,0 0 0,0 0 0,1 1 0,-1-1 0,0 0 0,0 0 1,0 0-1,1 0 0,-1 1 0,0-1 0,0 0 0,0 0 0,1 0 0,-1 0 0,0 0 0,0 0 0,1 0 0,-1 0 0,0 0 0,0 0 1,1 0-1,-1 0 0,0 0 0,0 0 0,1 0 0,-1 0 0,4 2-54,0 0 1,-1 0-1,1 1 0,-1-1 1,0 1-1,1 0 0,-1 0 1,-1 0-1,5 4 0,-2-1-22,20 16 59,0 2 1,-2 0 0,29 40-1,-45-56 14,0 1-1,1-1 0,0-1 1,1 1-1,-1-1 0,1-1 0,1 0 1,10 6-1,0-2 0,-10-2 71,-12-9-98,2 0 14,1 1 0,-1-1 0,0 1 0,0-1 0,0 1 1,0-1-1,1 1 0,-1-1 0,0 0 0,0 1 0,0-1 1,0 1-1,0-1 0,0 1 0,-1-1 0,1 1 0,0-1 0,0 0 1,0 1-1,0-1 0,-1 1 0,1-1 0,0 1 0,0-1 0,-1 1 1,1 0-1,0-1 0,-1 1 0,0-1 0,-24-55-67,-66-84 432,74 119-299,15 19-60,0 0 1,0 1 0,0-1-1,1 0 1,-1 0 0,1-1 0,0 1-1,-1 0 1,1 0 0,0-1-1,0 1 1,0 0 0,1-1 0,-1 1-1,0-1 1,1-3 0,-8-127-3,7 128 34,1 0 0,0 1 1,0-1-1,1 0 0,-1 0 0,1 0 0,0 0 0,1 0 0,2-8 0,-1 10-42,0 0 1,0 0-1,0 0 1,0 0-1,0 0 0,1 1 1,-1-1-1,1 1 1,0 0-1,0 0 0,8-3 1,-1-1 37,1-1 1,-1-1-1,0 0 0,15-15 0,-17 14 42,1 1 0,-1 0 0,1 1-1,1 0 1,-1 0 0,18-7-1,2 7-67,-24 6-6,0-1 1,0 1-1,0-1 0,0 0 1,0 0-1,0-1 0,6-4 0,-10 9-3,8 6 42,-10-6-98,1-1 1,-1 1 0,0-1 0,0 1-1,0-1 1,0 1 0,0-1-1,0 1 1,0-1 0,0 1 0,-1-1-1,1 1 1,0-1 0,-1 1 0,1-1-1,-1 1 1,-1 1 0,0 1-111,0 0 1,0 0 0,-1-1-1,1 1 1,-1-1-1,0 1 1,0-1 0,-6 5-1,1-3-350,-1 1 0,1-2 0,-1 0 0,-13 5-1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4:00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8 6387,'-1'-7'1584,"2"10"-666,3 3-494,-4-6-382,0 0 0,0 1-1,0-1 1,1 0 0,-1 0-1,0 0 1,0 0-1,0 1 1,1-1 0,-1 0-1,0 0 1,0 0 0,0 1-1,0-1 1,0 0 0,1 0-1,-1 0 1,0 1-1,0-1 1,0 0 0,0 0-1,0 1 1,0-1 0,0 0-1,0 1 1,0-1-1,0 0 1,0 0 0,0 1-1,0-1 1,0 0 0,0 0-1,0 1 1,0-1 0,0 0-1,-1 0 1,1 0-1,0 1 1,0-1 0,0 0-1,0 0 1,0 1 0,-1-1-1,1 0 1,0 0-1,0 0 1,0 0 0,-1 1-1,1-1 1,0 0 0,0 0-1,-1 0 1,3 18 217,15 58-195,-3 0 1,-3 1-1,-4 1 1,-3 103 0,-14-51 109,-34 176 0,43-301-168,0 4 10,-1-1 0,0 0 0,0 0 0,-1 1 0,1-2 0,-2 1 0,1 0 0,-6 7 0,9-14-16,0-1 0,0 0 0,0 0 0,0 0 0,0 0 0,0 1 0,0-1 0,-1 0 0,1 0 0,0 0 0,0 0 0,0 1 0,0-1 0,0 0 0,-1 0 0,1 0 0,0 0 0,0 0 0,0 0 0,0 1 0,-1-1 0,1 0-1,0 0 1,0 0 0,0 0 0,-1 0 0,1 0 0,0 0 0,0 0 0,0 0 0,-1 0 0,1 0 0,0 0 0,0 0 0,0 0 0,-1 0 0,1 0 0,0 0 0,0 0 0,0 0 0,0-1 0,-1 1 0,1 0 0,0 0 0,0 0 0,0 0 0,0 0-1,-1 0 1,1-1 0,-5-13-131,1-25 54,3 14 124,1 11-41,-1 0 0,2 0 0,0 0 0,0 1 0,2-1 0,-1 1 0,2-1 0,6-16 0,-3 12-79,1 0 0,1 0 1,0 1-1,2 1 0,0 0 0,1 0 0,25-26 1,-29 35 22,0 0 0,1 1 0,0 0 0,0 0 0,0 1 0,1 0 1,0 1-1,0 0 0,0 0 0,0 1 0,1 1 0,-1-1 0,1 2 1,0 0-1,-1 0 0,14 1 0,2 2 35,-1 1-1,1 1 1,0 1-1,-1 2 1,0 0 0,0 2-1,-1 1 1,-1 0-1,1 2 1,-1 1 0,-1 1-1,-1 0 1,0 2-1,-1 0 1,0 2-1,-2 0 1,33 40 0,-45-49 26,0 0 0,0 0 0,-1 1 0,0-1 0,0 1 0,-1 0 0,0 0 0,3 19 0,-6-26 1,0 0 1,-1 0-1,0 0 1,1 0 0,-1 0-1,0 0 1,0 0 0,-1 0-1,1 0 1,-1 0 0,1 0-1,-1 0 1,0 0 0,0 0-1,0 0 1,-1 0 0,1 0-1,-1-1 1,1 1-1,-1-1 1,0 1 0,0-1-1,0 0 1,0 1 0,-1-1-1,1 0 1,0-1 0,-1 1-1,0 0 1,1-1 0,-1 1-1,0-1 1,0 0 0,-5 2-1,-14 1 56,1-1 0,-1-1-1,1 0 1,-1-2 0,0 0-1,1-2 1,-34-6 0,21 4 25,-47-10-26,1-3 0,-81-29-1,157 45-141,0 0-1,0-1 1,1 1-1,-1-1 1,1 0-1,-1 0 0,1 0 1,0 0-1,0 0 1,0-1-1,-4-4 1,5 6-64,1-1 1,0 0 0,0 0-1,1 0 1,-1 0 0,0 1 0,0-1-1,1 0 1,0 0 0,-1 0-1,1 0 1,0 0 0,0 0-1,0 0 1,0-1 0,0 1-1,0 0 1,1 0 0,-1 0 0,1 0-1,-1 0 1,1 1 0,1-4-1,26-38-4273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4:01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29 4082,'-3'-3'285,"-1"0"0,1 1-1,-1-1 1,0 1 0,1-1 0,-1 1 0,0 0-1,0 1 1,-1-1 0,1 1 0,0-1 0,0 2 0,-1-1-1,1 0 1,-1 1 0,1-1 0,-1 1 0,-4 1 0,2 0-127,0 1 1,0 0-1,0 0 1,0 0 0,1 1-1,-1 0 1,1 1 0,0-1-1,0 1 1,-9 7-1,4-1-121,0 0 0,1 0 0,0 1 0,1 0-1,1 0 1,-1 1 0,2 0 0,0 1 0,0 0-1,1 0 1,-5 16 0,9-20-36,0 1 0,1-1 1,0 1-1,1-1 0,0 1 0,0 0 0,1-1 0,0 1 1,1-1-1,0 1 0,0-1 0,5 10 0,-6-15-20,1 0 0,-1 0 0,1 0 0,0 0-1,1-1 1,-1 1 0,0 0 0,1-1 0,0 0-1,0 0 1,0 0 0,0 0 0,1 0 0,-1-1 0,1 1-1,-1-1 1,1 0 0,0 0 0,0 0 0,0-1-1,0 1 1,0-1 0,0 0 0,1 0 0,-1 0 0,0-1-1,0 0 1,1 0 0,6 0 0,-5-1-40,0-1 0,0 0 0,0 0 0,0 0 0,0 0 0,0-1 0,-1 0 0,1 0 0,-1-1 0,0 1 0,0-1 0,0 0 1,-1-1-1,1 1 0,4-7 0,2-3 31,0-1 0,-1 0 1,15-32-1,-16 30-18,-1-2 0,0 1 0,-2-1 0,0-1 0,-1 1 0,-1-1 0,-1 1 0,1-35 0,-6 41 123,0 22 93,1 33 88,1-40-258,17 153 120,-14-134-120,1 0 0,1 0 0,1-1 0,1 0 0,13 29 0,-18-47-85,-1 1 1,1 0-1,0-1 1,-1 0-1,1 1 1,0-1-1,0 0 1,1 0-1,-1 0 1,4 3-1,-5-5-33,1 1 1,-1-1-1,0 1 0,0-1 1,1 0-1,-1 1 0,0-1 1,1 0-1,-1 0 0,0 0 1,1 0-1,-1 0 0,0 0 1,1 0-1,-1 0 0,0-1 1,1 1-1,-1 0 0,0-1 1,0 1-1,1-1 0,-1 0 1,2-1-1,19-21-4164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4:01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4 5859,'-20'-2'2051,"19"2"-1995,0-1-1,0 1 1,0 0-1,0 0 0,0 0 1,0 0-1,0 0 0,0 0 1,0 0-1,0 0 0,0 0 1,0 0-1,0 0 0,1 0 1,-1 1-1,0-1 0,0 0 1,0 1-1,0-1 1,0 1-1,0-1 0,1 1 1,-1-1-1,0 1 0,0 0 1,1-1-1,-1 1 0,1 0 1,-1-1-1,0 1 0,0 1 1,-12 16 69,1 0 0,0 1 0,2 1 1,0-1-1,1 2 0,1-1 0,1 1 0,1 0 0,0 1 1,2-1-1,1 1 0,-2 39 0,5-45-92,0 0 1,1 1-1,1-1 0,0 0 0,1 0 1,1 0-1,9 22 0,-12-34-57,1 0 1,0-1-1,0 0 1,0 1-1,0-1 1,0 0-1,1 0 1,-1 0-1,1 0 1,0-1-1,0 1 1,0-1-1,0 0 1,1 1-1,4 1 1,-4-3-55,0 0 1,0 0-1,0 0 1,0-1-1,0 0 1,0 0-1,0 0 1,1 0 0,-1 0-1,0-1 1,0 0-1,0 0 1,0 0-1,0 0 1,0-1-1,-1 1 1,7-4-1,-2 0-151,-1 1 1,0-1-1,0 0 0,0-1 0,10-10 0,37-49-1991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4:02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7459,'14'49'1836,"-1"21"-1190,-2 1-1,2 116 1,-22 133 304,1-160-558,-14 166 13,22-326-407,0 0-1,0 0 1,0 0 0,0 0-1,0 0 1,-1 0-1,1 0 1,0 0 0,0 0-1,0 0 1,0 0-1,0 0 1,0-1-1,-1 1 1,1 0 0,0 0-1,0 0 1,0 0-1,0 0 1,0 1 0,-1-1-1,1 0 1,0 0-1,0 0 1,0 0-1,0 0 1,0 0 0,0 0-1,-1 0 1,1 0-1,0 0 1,0 0 0,0 0-1,0 0 1,0 0-1,0 1 1,0-1-1,0 0 1,0 0 0,0 0-1,-1 0 1,1 0-1,0 0 1,0 0 0,0 1-1,0-1 1,0 0-1,0 0 1,0 0-1,0 0 1,0 0 0,0 0-1,0 1 1,0-1-1,0 0 1,0 0 0,0 0-1,0 0 1,0 0-1,0 1 1,0-1-1,0 0 1,0 0 0,1 0-1,-1 0 1,0 0-1,-9-15-153,-7-31 98,11 22 55,0 0 1,2 1-1,1-1 0,1 0 1,1-1-1,2 1 0,4-28 1,-6 50-9,0 0 0,1 0 0,-1 0 0,1 0 0,0 0 0,-1 1 1,1-1-1,0 0 0,0 0 0,0 1 0,0-1 0,1 0 0,-1 1 0,0-1 1,1 1-1,-1-1 0,1 1 0,-1 0 0,1 0 0,0 0 0,0 0 0,-1 0 0,1 0 1,0 0-1,0 0 0,0 1 0,0-1 0,0 1 0,0-1 0,0 1 0,0 0 1,0 0-1,0 0 0,0 0 0,0 0 0,0 1 0,0-1 0,0 0 0,2 2 0,8 1-28,0 1 0,-1 0-1,1 1 1,19 12-1,-21-11 40,8 5-9,0 2-1,-1 0 0,0 1 1,-1 1-1,-1 0 0,0 1 0,18 26 1,-19-23-21,1-1 0,0-1 1,1 0-1,1-2 0,30 23 0,-41-34-12,-1-1 0,1-1 0,0 1 0,0-1 0,0 0-1,0 0 1,0 0 0,0-1 0,9 1 0,-13-6 7,-11-6 72,-14-11 80,19 18-111,-85-70 230,53 46-125,-47-48 1,21 18 184,41 39 73,1-1 0,-20-24 0,40 42-361,-1 1 0,1-1-1,0 0 1,0 1-1,0-1 1,-1 1-1,1-1 1,0 0-1,0 1 1,0-1 0,0 0-1,0 1 1,0-1-1,0 0 1,0 1-1,0-1 1,0 1 0,0-1-1,1 0 1,-1 1-1,0-1 1,0 1-1,1-1 1,-1 0-1,0 1 1,1-1 0,0 0-1,3-7 0,4-12-18,2 1 1,0 0-1,1 0 0,1 1 1,0 1-1,1 0 0,2 0 1,-1 2-1,2 0 0,0 0 1,1 2-1,0 0 0,1 1 1,0 0-1,1 2 0,0 0 1,30-10-1,-48 19-34,0 1 0,0 0 0,0-1 0,0 1 1,0 0-1,0 0 0,0 0 0,0 0 0,0-1 0,0 2 0,0-1 0,-1 0 0,1 0 0,0 0 1,0 0-1,0 0 0,0 1 0,0-1 0,0 0 0,0 1 0,0-1 0,-1 1 0,1-1 0,0 1 0,0-1 1,-1 1-1,1 0 0,0-1 0,-1 1 0,1 0 0,0 0 0,-1-1 0,1 1 0,-1 0 0,1 0 1,-1 0-1,0 0 0,1-1 0,-1 3 0,5 5-813,4 13-1802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4:03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94 305 7011,'-6'14'1470,"2"6"-1313,1 0-1,0 0 0,2 0 0,0 0 1,3 21-1,-1 20 123,-45 430 1399,42-473-1607,0 0 0,0 1 0,2-1 0,1 1 1,0-1-1,1 1 0,1-1 0,7 27 0,-8-40-52,-2-9-68,-4-17-169,2 9 63,-3-29 124,0-56 0,2 7 139,-19-257 46,22 345-153,-4-42-7,2-1 0,2 0 0,6-46-1,-6 87-4,1 0 0,0 0 0,0 0 0,1 0 0,-1 1 0,1-1 0,-1 0 0,1 1 0,0 0-1,1-1 1,-1 1 0,0 0 0,1 0 0,0 0 0,0 0 0,0 1 0,5-4 0,-2 2-31,0 1 1,0 1 0,0-1 0,0 1 0,0 0-1,0 1 1,0-1 0,1 1 0,-1 0-1,8 1 1,0 0-20,1 0-1,-1 1 0,0 1 1,0 1-1,0 0 0,0 1 1,0 0-1,-1 1 0,16 8 0,-17-6 74,0 1-1,0 1 0,-1 0 0,0 0 1,-1 1-1,0 1 0,0 0 0,-1 0 0,-1 1 1,0 0-1,-1 0 0,0 1 0,0 0 0,5 18 1,-11-28 0,-1-1 0,1 1 0,-1-1 0,0 1 1,0-1-1,0 1 0,0-1 0,0 1 0,0-1 1,-1 1-1,1-1 0,-1 1 0,0-1 1,0 1-1,0-1 0,0 0 0,0 1 0,0-1 1,-1 0-1,1 0 0,-1 0 0,1 0 0,-1 0 1,0 0-1,0-1 0,0 1 0,0-1 0,0 1 1,0-1-1,0 0 0,-1 1 0,-2 0 1,-5 3 65,1-1 1,-1-1 0,0 1 0,0-1 0,-1-1 0,-14 2 0,-22-2 172,1-1 0,-80-11 0,108 8-244,28-7-116,0-1 0,0 1 0,1 1 1,15-9-1,19-9 132,154-98-316,-177 108 213,-1-2 0,0-1 0,-1 0 0,-1-1 0,-1-1 0,23-35 0,-30 39-7,-1 0 0,0 0 1,12-33-1,-20 43 77,0 1 1,-1-1-1,0 0 1,0 0-1,0 0 1,-1 0-1,0 1 1,0-1-1,-1 0 1,1 0-1,-2 0 1,1 0-1,-5-12 1,3 15 188,4 18-239,8 24-169,6-2 241,-1 1-1,-2 0 1,-2 1-1,-1 0 1,4 43-1,10 42 14,-23-122-70,0 0 0,0 0 0,1 1 0,-1-1 0,0 0 0,1 0 0,-1 0 0,1 1 0,-1-1 0,1 0 0,0 0 0,-1 0 0,1 0 0,0 0 0,0 0 0,0 0 0,-1 0 0,1 0 0,0 0 0,2 0 0,-1 0-116,0-1 0,0 0 0,0 0 0,0 0-1,0 0 1,-1 0 0,1-1 0,0 1 0,0-1 0,0 1 0,0-1 0,2-1 0,17-5-2771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4:03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207 160 4658,'-3'-18'1128,"-1"0"0,-11-35 0,14 48-1021,-2 0 1,1 0 0,0 0-1,-1 1 1,0-1-1,0 1 1,0 0-1,-1-1 1,1 1-1,-1 1 1,0-1-1,0 1 1,-1-1 0,-5-3-1,8 7-45,0-1-1,0 0 1,0 1-1,0-1 1,0 1-1,0 0 1,0-1 0,0 1-1,0 0 1,0 0-1,0 0 1,0 1-1,0-1 1,0 0 0,0 1-1,0 0 1,0-1-1,0 1 1,1 0-1,-1 0 1,0 0-1,0 0 1,1 0 0,-1 0-1,0 0 1,1 1-1,-1-1 1,1 1-1,0-1 1,0 1 0,-1-1-1,1 1 1,0 0-1,-1 3 1,-5 6-43,1 1 0,0 0-1,-7 21 1,12-32 8,-7 23 20,1 0-1,1 0 0,1 0 1,1 1-1,1 0 0,1 30 1,2-38-30,1 0 0,1-1 1,1 1-1,0 0 0,1-1 1,1 0-1,0 0 0,1 0 0,1-1 1,9 15-1,-13-24-30,1 0 1,-1-1-1,1 0 0,0 0 0,1 0 0,-1-1 1,1 1-1,0-1 0,0 0 0,1 0 1,-1-1-1,1 0 0,0 0 0,0 0 1,0 0-1,0-1 0,0 0 0,0 0 1,1-1-1,-1 0 0,1 0 0,-1 0 1,1-1-1,-1 0 0,1 0 0,-1-1 1,1 0-1,-1 0 0,0 0 0,1-1 0,-1 0 1,0 0-1,0-1 0,0 0 0,0 0 1,-1 0-1,1 0 0,-1-1 0,0 0 1,0 0-1,0-1 0,0 1 0,-1-1 1,0 0-1,7-10 0,1-6-22,-1 0-1,-1-1 1,-1 0-1,-1 0 0,7-32 1,-12 41 29,0-1 0,-1 0 0,-1 1 0,0-1 0,-1 0-1,0 0 1,-1 0 0,-1 0 0,0 1 0,-6-20 0,7 28 13,-1 0 0,0 1 0,0-1 0,0 1 0,0 0 0,-1 0 0,1 0 0,-1 0 0,0 0 0,-1 0 0,1 1 0,-1-1 0,1 1 0,-1 0 0,-7-4 0,7 5-33,1 0 0,-1 1 0,0 0-1,0 0 1,0 0 0,0 0 0,0 1 0,0 0-1,0 0 1,0 0 0,-1 0 0,1 0-1,0 1 1,0 0 0,-4 1 0,-3 2-193,1 0 0,0 1 0,0 0 0,1 0 0,-1 1 0,1 0 0,0 1 0,1 0 0,0 0 0,0 1 0,1 0 0,-9 12 1,-23 47-2058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4:04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0 4834,'0'8'4233,"1"28"-2620,0 29-1512,-19 426 1252,4-172-844,12-298-468,2 0 0,1 0 0,0 0 0,2 0 0,6 28 0,-15-79-121,1-1 0,2 1 0,1 0 0,3-51 0,0 4 106,-1 47-5,1-251-78,2 215-71,4 1-1,19-84 1,-24 139 98,1 1 1,-1 0 0,2 0-1,-1 1 1,2-1 0,-1 1-1,1-1 1,0 1 0,9-11-1,-11 17 9,-1-1 0,1 0 0,0 1 0,0 0 0,0 0 0,0 0 0,0 0 0,1 0 0,-1 1 0,1-1 0,-1 1-1,1 0 1,-1 0 0,1 0 0,0 0 0,-1 1 0,1 0 0,0-1 0,0 1 0,-1 1 0,1-1 0,0 1 0,-1-1 0,1 1 0,0 0 0,-1 0 0,4 2-1,3 1 27,-1-1 0,0 2 0,-1-1 0,1 2 0,-1-1 0,0 1 0,0 0 0,-1 0 0,1 1 0,-1 0 0,-1 1-1,0-1 1,0 1 0,0 1 0,-1-1 0,0 1 0,-1 0 0,5 11 0,-9-17 19,0-1 1,-1 0-1,1 1 1,-1-1-1,1 0 1,-1 0-1,0 1 1,0-1-1,0 0 1,0 0-1,0 0 1,0 0-1,0 0 1,-1 0-1,1 0 1,-1-1-1,0 1 1,-2 2-1,-36 29 381,19-21-250,0-2 1,0 0-1,-1-1 1,0-2-1,-35 8 1,-118 14-559,148-29-946,10-2-1554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6:46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406 170 5907,'-5'-10'3310,"1"6"-2797,1 0-485,1 1 1,0 0-1,1-1 1,-1 0 0,1 1-1,0-1 1,-2-6-1,-6-17 24,-4 6-54,9 13 22,-1 0 0,1 1 0,-2-1 0,1 1 1,-1 0-1,-9-9 0,13 15-14,0-1 0,0 1 0,0 0 1,0 0-1,-1 0 0,1 0 0,0 0 0,0 1 0,-1-1 0,1 0 0,0 1 1,-1 0-1,1 0 0,-1 0 0,1 0 0,0 0 0,-1 0 0,1 0 0,0 1 0,-1-1 1,1 1-1,0 0 0,-1 0 0,1 0 0,0 0 0,0 0 0,0 0 0,0 0 1,-3 3-1,-21 14 47,1 0 1,1 2-1,-30 30 1,42-37-48,1 0 0,0 0-1,1 1 1,0 1 0,2 0 0,0 0 0,0 0 0,-6 20 0,9-20 3,0 1 1,1-1 0,1 1-1,0 0 1,1-1 0,1 1-1,0 25 1,2-37-9,0 1-1,0-1 1,1 0 0,0 0 0,-1 0-1,1 0 1,0 0 0,1 0 0,-1-1-1,1 1 1,0-1 0,-1 1 0,2-1-1,-1 0 1,0 0 0,1 0 0,-1-1-1,1 1 1,0-1 0,-1 0 0,1 0-1,0 0 1,1-1 0,-1 1 0,0-1-1,0 0 1,7 1 0,-5-1-31,0-1 0,0 0 0,0 0 0,0 0 0,0 0 0,0-1 0,0 0 0,0-1 0,0 1 0,0-1 0,-1 0 0,1 0 0,-1-1 0,1 0 0,-1 0 0,0 0 0,0-1 1,0 1-1,-1-1 0,6-6 0,8-12-121,-1-1 0,-1 0 0,-1-2 0,22-47 0,-28 51 87,-1 1-1,-1-1 0,-1 0 0,-1-1 0,0 0 1,-2 0-1,1-25 0,-6 21 208,-3 36 248,-2 48-154,6 12-239,3 80 96,0-134-100,0 1 0,1-1-1,1 1 1,0-1 0,1 0-1,13 26 1,-17-40-67,1 0-1,-1 0 1,0 0 0,1 0-1,0 0 1,-1-1 0,1 1 0,0 0-1,0-1 1,0 0 0,0 1-1,0-1 1,0 0 0,0 0-1,0 0 1,1 0 0,-1 0-1,0-1 1,1 1 0,-1-1-1,1 1 1,-1-1 0,0 0 0,5 0-1,28 1-2169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4:21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1 878 4370,'3'-3'296,"0"1"0,1 0 0,-1 0-1,1 0 1,0 1 0,-1-1 0,1 1 0,0 0 0,6-1-1,-4 1-106,-1-1-1,1 1 0,-1-1 1,1 0-1,-1-1 0,5-2 1,12-11-2,-2-1-1,0 0 1,-1-1 0,-1-2 0,-1 1 0,17-25 0,4-13-173,35-67 0,-62 102 1,0 0 0,-2-1 0,0 0 0,-1-1 0,-2 0 0,0 0-1,-2 0 1,0 0 0,-2-1 0,-1 0 0,-1 1 0,0-1 0,-2 0 0,-1 1 0,-2-1-1,0 1 1,-1 0 0,-15-36 0,21 59-13,0 0 1,-1-1-1,1 1 1,-1 0-1,1 0 1,-1 0-1,1 0 0,-1 0 1,0 0-1,1 0 1,-1 0-1,0 0 0,0 0 1,0 0-1,0 0 1,0 1-1,0-1 0,0 0 1,0 1-1,-1-2 1,1 3 0,0-1 1,0 0 0,1 0-1,-1 0 1,0 1-1,1-1 1,-1 0 0,0 0-1,1 1 1,-1-1 0,0 1-1,1-1 1,-1 1 0,1-1-1,-1 1 1,1-1-1,-1 1 1,1-1 0,-1 1-1,1 0 1,-1-1 0,1 1-1,0 0 1,-1 0-1,-2 6 15,0 0 0,1 0 0,0 0 0,0 0 0,1 0 0,-2 10 0,-9 80 79,-4-1 0,-30 97 0,-71 416 296,116-602-392,-5 33-507,1 0 0,2 1 0,3 69 0,10-69-2429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6:47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2 485 3634,'-1'-19'2447,"0"-7"-2250,1 0 0,5-39 0,15-132 172,-3 92-79,-10 75-162,-1 16-61,-6 14-66,1 0 0,-1 0 0,0 0-1,0-1 1,0 1 0,0 0 0,0 0 0,1 0-1,-1 0 1,0 0 0,0-1 0,0 1-1,0 0 1,1 0 0,-1 0 0,0 0 0,0 0-1,0 0 1,1 0 0,-1 0 0,0 0 0,0 0-1,0 0 1,1 0 0,-1 0 0,0 0 0,0 0-1,0 0 1,1 0 0,-1 0 0,0 0 0,0 0-1,0 0 1,1 0 0,-1 1 0,0-1 0,0 0-1,0 0 1,0 0 0,1 0 0,-1 0 0,0 0-1,0 1 1,0-1 0,0 0 0,0 0-1,-2 19-197,30 21 133,-20-30 91,0 0 1,-1 1-1,10 18 0,-9-7 0,0 0 0,-2 1-1,0-1 1,-1 1 0,1 32-1,-3 113 103,-4-94 41,10-243-569,-7 147 356,2 0 1,0 0-1,1 0 0,1 1 0,2 0 0,11-27 0,10 11 26,-19 26 0,-10 11 11,0-1 1,1 1 0,-1 0 0,0 0 0,1 0 0,-1-1 0,0 1-1,1 0 1,-1 0 0,0 0 0,1 0 0,-1 0 0,0 0-1,1 0 1,-1 0 0,1 0 0,-1 0 0,0 0 0,1 0 0,-1 0-1,0 0 1,1 0 0,-1 0 0,1 0 0,-1 0 0,0 0 0,1 0-1,-1 1 1,0-1 0,1 0 0,-1 0 0,0 0 0,0 1-1,1-1 1,-1 0 0,0 1 0,0-1 0,1 0 0,-1 0 0,0 1-1,0-1 1,0 0 0,1 1 0,-1-1 0,0 0 0,0 1-1,0-1 1,0 1 0,10 22-59,-9-20 55,8 27 58,-2 1 0,-1-1 0,-2 2 0,0-1 0,-3 0 0,-2 53 0,0-22-250,3-31-803,-2-30 933,0-1 1,0 1-1,0-1 0,0 0 0,1 1 0,-1-1 0,0 0 0,0 0 0,0 1 0,1-1 0,-1 0 0,0 1 0,0-1 0,1 0 0,-1 0 0,0 1 1,1-1-1,-1 0 0,0 0 0,1 0 0,-1 0 0,0 1 0,1-1 0,-1 0 0,0 0 0,1 0 0,-1 0 0,0 0 0,1 0 0,-1 0 0,0 0 0,1 0 1,0 0-1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6:47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179 394 5458,'-1'-2'58,"0"1"-1,1-1 0,-1 0 1,0 1-1,0-1 0,0 1 0,0-1 1,0 1-1,0 0 0,-1-1 0,1 1 1,0 0-1,-1 0 0,1 0 0,-1 0 1,1 0-1,-1 0 0,1 0 1,-1 0-1,0 1 0,1-1 0,-1 1 1,0-1-1,0 1 0,1 0 0,-1-1 1,0 1-1,0 0 0,0 0 0,1 0 1,-1 1-1,0-1 0,0 0 1,0 1-1,-1 0 0,-2 0 16,0 1-1,0 0 1,1 0-1,-1 0 1,1 1-1,-1 0 1,1 0-1,0 0 1,0 0-1,0 0 1,1 1-1,-4 4 1,-2 3 23,2 1 0,-1 1 0,2-1 0,-1 1 0,2 0 1,0 1-1,0-1 0,2 1 0,-1 0 0,2 0 1,-2 25-1,3-19-88,1 0 0,1-1 0,1 1 0,1-1 0,0 1 1,2-1-1,10 30 0,-14-47-9,0 1 1,0 0-1,0-1 1,1 1 0,-1-1-1,1 1 1,-1-1-1,1 0 1,0 0-1,4 4 1,-6-5-2,1-1-1,-1 0 1,1 1 0,0-1-1,-1 0 1,1 1 0,0-1-1,-1 0 1,1 0 0,0 0-1,0 0 1,-1 0 0,1 0-1,0 0 1,0 0 0,-1 0-1,1 0 1,0 0 0,-1 0-1,1 0 1,0-1 0,-1 1-1,1 0 1,0 0 0,-1-1-1,1 1 1,1-1 0,2-4-30,1 0 0,-1 1 1,0-2-1,0 1 1,-1 0-1,1-1 0,-1 0 1,4-11-1,23-57-482,-4-1 0,-3-1 1,-3-1-1,-3-1 0,-5 0 0,5-91 1,-15 50-2785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6:47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2065,'6'22'4642,"3"27"-3986,6-4-400,-3 7 241,9 20-161,-15 4-80,3 29-144,6 25 48,-9 32 32,0 19-32,-6-20 64,-6-9-32,9-20-192,6-43-80,15-41-1072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6:48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18 4450,'-1'-1'99,"1"-1"0,-1 1 1,0 0-1,0 0 0,-1 0 0,1 0 1,0 0-1,0 0 0,0 0 0,-1 0 0,1 0 1,0 0-1,-1 0 0,1 1 0,-1-1 0,1 1 1,-1-1-1,1 1 0,-1 0 0,1-1 1,-1 1-1,0 0 0,1 0 0,-1 0 0,1 0 1,-1 0-1,1 1 0,-4 0 0,1 1-1,-1 2 0,1-1 0,-1 0 0,1 1 0,0 0 0,0 0 0,1 0 0,-5 6 0,-10 16 19,2 0 1,1 1-1,1 0 1,1 1-1,1 1 0,2 0 1,-8 35-1,17-59-109,-1 0 0,1 0-1,0 0 1,0-1 0,0 2 0,1-1-1,0 0 1,0 0 0,0 0 0,1 0-1,-1 0 1,1 0 0,0 0 0,1-1-1,-1 1 1,1 0 0,0 0 0,0-1-1,1 1 1,-1-1 0,1 0 0,0 0-1,0 0 1,0 0 0,1 0 0,-1-1-1,1 1 1,0-1 0,0 0 0,0 0-1,1 0 1,-1-1 0,0 0 0,1 0-1,0 0 1,0 0 0,-1-1 0,1 1-1,0-1 1,0 0 0,5 0 0,190 14-2570,-141-3-876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6:48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9 6227,'-38'-4'919,"35"3"-878,0 0 0,0 0-1,0 0 1,0 1 0,0 0 0,-1 0 0,1 0 0,0 0 0,0 0 0,0 0 0,-1 1-1,1 0 1,0-1 0,0 1 0,0 0 0,0 1 0,0-1 0,0 0 0,-4 4 0,-8 5 234,8-7-184,1 0 0,0 1-1,0 0 1,0 0 0,1 0-1,0 1 1,0 0 0,0 0-1,0 1 1,1-1-1,-1 1 1,1 0 0,1 0-1,-6 12 1,6-11-72,1-1 0,1 1 0,-1 0 0,1-1 0,0 1 0,1 0 0,-1 0 0,1-1 0,1 1 0,-1 0 0,1 0 0,1-1 0,-1 1 0,1 0 0,5 11 0,-5-12-23,0-1 0,1 1 0,0-1 0,0 0 0,0 0 0,1 0 0,0-1 1,0 1-1,0-1 0,0 0 0,1 0 0,-1 0 0,1 0 0,0-1 0,0 0 0,1 0 0,-1 0 0,1-1 0,-1 0 0,1 0 0,0 0 0,-1-1 0,1 0 0,0 0 0,0 0 0,0-1 0,0 0 0,0 0 0,0 0 0,0-1 0,0 0 0,9-2 0,-8 1-14,0 0-1,0-1 0,-1 0 1,1 0-1,0 0 0,-1-1 0,0 0 1,0 0-1,0-1 0,0 1 0,-1-1 1,1 0-1,-1-1 0,-1 1 0,1-1 1,-1 0-1,0-1 0,0 1 0,-1 0 1,0-1-1,0 0 0,0 0 0,-1 0 1,0 0-1,-1 0 0,1 0 1,-1-1-1,-1 1 0,1 0 0,-1-1 1,-1 1-1,1 0 0,-1-1 0,0 1 1,-1 0-1,0 0 0,0 0 0,0 0 1,-1 0-1,0 0 0,-5-8 0,6 12 20,0 0 0,0 0 0,0 0 0,0 0 0,0 1 0,-1-1 0,1 0 0,-1 1 0,0 0-1,1-1 1,-1 1 0,0 0 0,0 0 0,-1 1 0,1-1 0,0 1 0,-1 0 0,1-1 0,0 2-1,-1-1 1,1 0 0,-1 1 0,0-1 0,1 1 0,-1 0 0,1 0 0,-1 0 0,1 1 0,-1-1-1,0 1 1,1 0 0,0 0 0,-1 0 0,-4 3 0,-2 1-198,1-1 0,0 2 0,0-1-1,1 2 1,-1-1 0,1 1 0,1 0 0,-1 0 0,1 1 0,-11 16-1,-11 27-2424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6:49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0 4642,'-15'6'2833,"-9"7"-2176,18 3-81,0 14-144,3 21-288,-3 30-112,0 22 16,6 13 64,6 24 176,0-8 17,12-13-81,-6-11-64,3-16-160,-9-28-304,3-72-609,-9-16-415,-15-22-3379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6:50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0 230 6963,'6'5'2145,"-3"-10"-1617,3 5-432,39-6-80,21-13 48,27 3 97,-6-27 31,-15 3-112,-15-6-48,-21 16-16,-12 16-16,-15 4-497,-15 7-863,-6 0-2738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6:50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5939,'7'161'1372,"28"345"92,-30-470-1350,2 1 0,1-1 1,1 0-1,2-1 0,22 48 0,-32-84-116,0 1-1,0-1 0,0 1 0,0-1 0,0 1 1,0-1-1,0 0 0,-1 1 0,1-1 1,0 0-1,-1 0 0,1 0 0,0 0 0,-1 1 1,1-1-1,-1 0 0,1 0 0,-1 0 1,0 0-1,1 0 0,-1 0 0,0 0 1,0 0-1,1-2 0,15-53-103,29-67 0,-34 99 86,0 1 0,2 0 0,0 1 1,2 1-1,20-25 0,-26 38-60,1-1 0,0 2 0,0-1 0,0 1 0,18-8-1,-27 14 79,-1 1-3,0 0 0,1 0 0,-1 0 1,0-1-1,1 1 0,-1 0 0,0 0 0,1 0 0,-1 0 0,1 0 0,-1 0 0,0 0 0,1 0 0,-1 0 0,1 0 0,-1 0 0,0 0 0,1 0 0,-1 0 0,0 0 1,1 0-1,-1 0 0,1 0 0,-1 0 0,0 0 0,1 1 0,-1-1 0,0 0 0,1 0 0,-1 1 0,0-1 0,1 0 0,-1 0 0,0 1 0,0-1 0,1 0 1,-1 1-1,0-1 0,0 0 0,0 1 0,1-1 0,-1 1 0,5 19-48,-3-9 78,3 14 28,0 1 0,-1 1-1,-2-1 1,-1 0 0,-1 1 0,-5 43-1,1-5-15,0-35-9,3-26-11,1 0 0,-1 0 0,1 0 1,-1 0-1,1 0 0,0 0 0,0 0 1,1 0-1,-1 0 0,1 0 0,2 5 0,-3-8-14,1 0 0,0 0-1,-1 0 1,1-1-1,0 1 1,0 0-1,0 0 1,-1-1-1,1 1 1,0-1-1,0 1 1,0-1 0,0 1-1,0-1 1,0 1-1,1-1 1,-1 0-1,0 0 1,0 1-1,0-1 1,0 0 0,0 0-1,0 0 1,0 0-1,0 0 1,1-1-1,-1 1 1,0 0-1,0 0 1,2-2-1,30-11-102,-18 4 87,-1-1 0,-1-1 0,1 0 1,-2-1-1,1 0 0,-2-1 0,0 0 0,0-1 0,-1 0 0,-1 0 1,0-1-1,9-25 0,-9 20-4,-1-1 1,-2 0 0,0 0-1,-1-1 1,-1 0 0,-1 0-1,-1 0 1,-1 0 0,-2-29-1,0 42-1,1 5 10,0 0 0,0 0 0,-1 0 0,1 1 0,-1-1 0,0 0 0,0 0 0,-1 1 0,1-1 0,-1 0 0,0 1 0,-4-7 0,6 10 8,0 0 0,0-1 0,0 1 0,-1-1 0,1 1 0,0 0 0,0-1 0,-1 1 0,1 0 0,0-1 0,-1 1 1,1 0-1,0 0 0,-1-1 0,1 1 0,-1 0 0,1 0 0,0 0 0,-1-1 0,1 1 0,-1 0 0,1 0 0,-1 0 1,1 0-1,0 0 0,-1 0 0,1 0 0,-1 0 0,1 0 0,-1 0 0,1 0 0,-1 0 0,1 0 0,0 1 1,-1-1-1,-10 16 8,-3 41 34,14-55-44,-6 46 108,0 80-1,7-115-67,-1 0-1,1 0 1,1 0 0,1 0 0,0 0-1,0 0 1,1-1 0,1 1-1,0-1 1,0-1 0,12 19 0,-14-27-42,-1 0 0,0-1 0,0 1 0,1-1 0,0 0 0,-1 0 0,1 0 0,0 0 1,0 0-1,0 0 0,0-1 0,0 0 0,1 1 0,-1-1 0,0 0 0,1-1 0,-1 1 0,0 0 1,1-1-1,-1 0 0,1 0 0,-1 0 0,1 0 0,-1-1 0,1 1 0,-1-1 0,0 0 1,4-1-1,3-2-148,-1 0 1,1 0 0,-1 0-1,0-2 1,-1 1 0,1-1 0,12-11-1,14-17-1483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6:51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0 412 4962,'16'-19'148,"-1"0"0,-1-1 0,-1-1 1,-1 0-1,-1 0 0,0-2 0,-2 1 0,0-1 0,-2 0 0,-1-1 0,4-26 0,-9 48-143,7-59 19,-7 58-16,-1 0 0,0 0 0,-1 0 0,1 0 0,0 0 0,-1 0 0,0 0 0,1 0 0,-1 0 0,-1 0 0,1 0 0,0 1 0,-1-1 0,1 0 0,-1 1 0,0-1 0,-3-3 0,4 5 42,0 1 0,0-1 0,0 0 0,0 0-1,0 1 1,0-1 0,0 1 0,0-1 0,0 1-1,0 0 1,-1-1 0,1 1 0,0 0-1,0 0 1,0-1 0,-1 1 0,1 0 0,0 0-1,0 1 1,0-1 0,-1 0 0,1 0 0,0 1-1,0-1 1,0 0 0,0 1 0,-1-1-1,1 1 1,0-1 0,0 1 0,0 0 0,0 0-1,0-1 1,0 1 0,1 0 0,-1 0 0,0 0-1,0 0 1,0 0 0,1 0 0,-2 1-1,-1 4 12,-1-1 0,1 1 0,0 0 0,0 0-1,1 0 1,-1 0 0,0 7 0,-17 91 34,4 1 0,5 0 1,5 189-1,9-244 67,2-1 0,2 0 0,3 0 0,1-1-1,26 68 1,-34-107-236,1 1 0,0-1-1,1 1 1,0-1 0,0 0-1,1-1 1,0 1 0,1-1-1,-1-1 1,2 1-1,-1-1 1,1 0 0,0-1-1,14 9 1,22 12-2023,-14-2-1547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6:51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15 5314,'-2'-2'97,"0"0"0,-1 1-1,1 0 1,0-1-1,-1 1 1,1 0-1,0 0 1,-1 0-1,0 1 1,1-1-1,-1 0 1,1 1 0,-1 0-1,0 0 1,1 0-1,-1 0 1,0 0-1,1 0 1,-1 1-1,0-1 1,1 1 0,-1 0-1,1-1 1,-1 1-1,1 0 1,0 1-1,-1-1 1,1 0-1,0 1 1,0-1-1,0 1 1,0 0 0,0 0-1,0 0 1,0 0-1,-2 4 1,-4 3-27,2 0 1,-1 1-1,1-1 1,1 1 0,-1 1-1,2-1 1,0 1-1,0 0 1,1 0-1,0 0 1,1 0 0,0 0-1,1 1 1,0-1-1,2 24 1,-1-27-41,1 1 0,0 0 0,0 0 0,1-1 0,1 1 0,-1-1 0,2 1 0,-1-1-1,1 0 1,0 0 0,0-1 0,1 1 0,0-1 0,1 0 0,-1 0 0,1-1 0,1 1 0,-1-1 0,1-1 0,13 10 0,-15-13-32,0 1 0,-1-1 0,1 0-1,0 0 1,0 0 0,0-1 0,0 0 0,0 0 0,1 0 0,-1 0 0,0-1 0,0 0 0,1 0-1,-1-1 1,0 1 0,0-1 0,0 0 0,1 0 0,-1-1 0,0 0 0,-1 0 0,7-3 0,-4 1-22,0-1 1,0 0-1,0-1 1,0 0 0,-1 0-1,0-1 1,0 1 0,-1-1-1,0 0 1,0-1-1,0 1 1,3-10 0,-3 7-16,0-1 1,-1 0-1,0 0 1,-1-1 0,0 1-1,-1-1 1,0 0-1,-1 0 1,0 1-1,-1-1 1,-1-14-1,0 20 45,0 0 0,-1 0-1,1 0 1,-1 0 0,0 0-1,-1 1 1,0-1 0,0 1-1,0-1 1,0 1 0,-1 0-1,0 1 1,0-1-1,0 0 1,0 1 0,-1 0-1,0 0 1,0 1 0,0-1-1,0 1 1,0 0 0,-1 0-1,0 1 1,-6-3 0,3 1-19,-2 1 0,1-1 0,0 2 0,-1-1 1,-16-1-1,22 4-46,1 1-1,-1-1 1,1 1-1,-1 0 1,1 0 0,0 0-1,-1 1 1,1-1 0,0 1-1,0 0 1,0 0 0,0 1-1,0-1 1,1 1-1,-1 0 1,-3 3 0,2-2-97,1 1 1,-1-1 0,1 1 0,0 0 0,1 0-1,-1 0 1,1 1 0,0-1 0,0 1-1,1 0 1,0 0 0,0 0 0,0 0-1,0 0 1,1 0 0,0 0 0,1 1-1,-1-1 1,1 0 0,1 10 0,-1 41-1262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4:22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17 1969,'-3'-2'312,"0"0"1,-1 0 0,1 1-1,0-1 1,0 1-1,-1-1 1,1 1-1,-1 0 1,1 0 0,-1 1-1,0-1 1,1 1-1,-1-1 1,1 1-1,-1 1 1,-5 0-1,2 0-153,0 1 0,0 0 0,0 1-1,1-1 1,-1 1 0,1 1-1,-1-1 1,-6 6 0,7-3-80,0 0 1,0 1-1,0 0 1,1 0 0,0 0-1,1 0 1,0 1-1,0-1 1,0 1 0,1 0-1,0 1 1,-3 14-1,1-2 9,0 0 0,2 0-1,0 1 1,1 26-1,3-37-70,0 0 0,0 0 0,1-1 0,1 1 0,0-1 0,0 1 0,1-1 0,0 0 0,8 12 0,-11-19-23,1-1 0,0 0-1,-1 1 1,1-1 0,0 0 0,0 0-1,0 0 1,1 0 0,-1 0 0,1-1-1,-1 1 1,1-1 0,-1 1 0,1-1 0,0 0-1,3 1 1,-3-2-7,1 1 0,-1-1 0,0-1 0,0 1 1,0 0-1,0-1 0,0 0 0,0 0 0,0 0 0,0 0 0,0 0 0,0 0 0,0-1 0,-1 1 1,1-1-1,-1 0 0,1 0 0,4-4 0,4-5-12,0 0 1,-1-1-1,0 0 1,-1 0 0,0-1-1,-1 0 1,0-1-1,-1 0 1,-1 0-1,0-1 1,-1 1-1,0-1 1,-1 0-1,-1-1 1,-1 1-1,2-29 1,-4 30 9,1 10 17,-1 1 0,1-1 0,-1 0 0,0 0-1,0 0 1,-1 0 0,1 0 0,-1 0 0,1 0 0,-1 1 0,-3-8 0,2 51 56,11 40 118,24 90 1,-33-166-227,2-1 0,-1 1 0,0 0 0,1-1 1,0 0-1,0 1 0,0-1 0,3 4 0,-4-6 8,-1 0 0,1 0 0,0-1 0,0 1-1,-1 0 1,1 0 0,0-1 0,0 1 0,0-1-1,0 1 1,0-1 0,0 1 0,0-1 0,0 1-1,0-1 1,0 0 0,0 1 0,0-1 0,0 0-1,0 0 1,0 0 0,0 0 0,1 0 0,-1 0-1,0 0 1,0-1 0,0 1 0,0 0 0,0-1-1,0 1 1,0 0 0,1-2 0,23-20-2231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6:52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6 6195,'-7'-2'146,"0"1"1,-1 0-1,1 0 1,0 1-1,0 0 1,0 0-1,-1 1 1,1-1 0,0 2-1,0-1 1,0 1-1,0 0 1,0 1-1,1-1 1,-1 1-1,1 0 1,0 1-1,-1 0 1,1 0-1,-8 8 1,6-5-105,1 0 0,1 0 0,-1 1 0,1 0 0,0 0 0,1 1 0,0-1 1,0 1-1,1 0 0,0 1 0,1-1 0,0 1 0,0-1 0,-1 15 0,2-12 12,-1 42 149,3-52-197,1 0-1,-1-1 1,0 1-1,1 0 1,-1 0-1,1 0 1,0-1-1,-1 1 1,1 0-1,0-1 1,0 1-1,0-1 1,0 1-1,1-1 1,-1 1-1,0-1 1,1 0-1,-1 0 1,1 1-1,-1-1 1,1 0-1,-1 0 1,1-1-1,0 1 1,1 1-1,22 8-28,-20-7 0,0-1-1,0 0 0,1 0 0,-1 0 1,0 0-1,7 0 0,4 2-45,-1 1 0,0 0 1,1 1-1,-2 1 0,1 0 0,-1 1 1,0 1-1,20 17 0,-32-26 60,-1 1 1,1 0-1,-1 0 1,1 0-1,-1 0 1,0 1-1,0-1 1,1 0-1,-1 1 1,0-1-1,0 0 1,0 1-1,0-1 1,-1 1-1,1-1 1,0 1-1,-1 0 1,1-1-1,-1 1 1,1 0-1,-1-1 1,0 1-1,0 0 1,0 0-1,0-1 1,0 1-1,0 0 1,0 0-1,0-1 0,-1 1 1,1 0-1,-1-1 1,1 1-1,-1 0 1,0-1-1,0 1 1,1-1-1,-1 1 1,-2 1-1,0 0 29,-1 1 0,0-1 0,0 0 0,0 0 1,0-1-1,0 1 0,0-1 0,-1 0 0,1 0 0,-1 0 0,1-1 0,-8 2 0,-48 11 432,-49 9 277,101-22-739,-1 0 0,1-1-1,-1 0 1,1 0 0,-1-1-1,1 0 1,0 0-1,-1-1 1,1 0 0,-9-4-1,16 5-54,0 0 0,0 1 0,0-1 0,1 0 0,-1 0 0,0 0 0,1 0 0,-1 0 0,0 0 0,1 0 1,0 0-1,-1 0 0,1 0 0,-1 0 0,1 0 0,0 0 0,0 0 0,-1 0 0,1-1 0,0 1 0,0 0 0,0 0 0,1 0 0,-1 0 0,0 0 0,0 0 0,0-1 0,1 1 0,-1 0 0,1 0 0,-1 0 0,1 0 0,-1 0 0,1 0 0,-1 0 0,2 0 0,21-30-2090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6:52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10 4082,'-3'0'232,"0"0"1,0 0-1,0 0 0,0 0 1,0 0-1,0 0 0,0-1 1,1 1-1,-1-1 0,-5-2 1,-15-1-33,13 4-66,-1 0 1,1 2-1,1-1 1,-1 1-1,0 1 1,0-1 0,1 2-1,-1-1 1,1 1-1,0 1 1,0 0-1,1 0 1,-1 1-1,1 0 1,0 0-1,1 0 1,0 1-1,0 1 1,0-1 0,-6 11-1,12-17-131,1 0-1,-1 0 1,1 0 0,-1 0-1,1 0 1,0 0 0,0 0-1,-1 0 1,1 0-1,0 0 1,0 0 0,0 0-1,0 0 1,0 0 0,0 0-1,0 0 1,1 0-1,-1 0 1,0 0 0,0 0-1,1 0 1,-1 0 0,1 0-1,-1 0 1,1 0 0,-1 0-1,1 0 1,0 0-1,0 0 1,-1-1 0,1 1-1,0 0 1,0-1 0,0 1-1,-1 0 1,1-1 0,0 1-1,0-1 1,0 1-1,0-1 1,0 0 0,1 1-1,45 17-147,18-12-37,-54-6 144,0 1 1,0 0-1,0 0 0,0 1 0,0 1 0,0-1 0,0 2 0,16 7 0,-25-9 39,0 0 0,-1 1 0,1-1 0,-1 1 0,1 0 0,-1 0 1,0-1-1,0 1 0,0 0 0,0 0 0,0 5 0,0-4 10,0 0 13,0 0-1,0 0 1,-1 0-1,1 0 1,-1 0-1,0 0 1,0 1-1,0-1 1,-1 0-1,1 0 1,-1 0-1,0 0 1,-1 0-1,1 0 1,0-1-1,-1 1 1,0 0-1,0-1 1,0 1-1,0-1 1,-1 0-1,0 1 1,1-1-1,-6 4 1,2-1 66,-1-1 0,1 0 0,-1-1 0,0 0 0,0 0 0,0 0 0,-1-1 0,1 0 0,-1 0 0,0-1 0,-8 2 0,-16 0 116,26-4-238,-1 0 0,1 1 0,0 0 0,0 0 0,0 0 0,0 1-1,0 0 1,1 0 0,-1 0 0,0 1 0,1-1 0,0 2 0,0-1 0,0 0 0,0 1 0,-5 5 0,2 6-2153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6:54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65 439 4674,'-11'-1'4952,"8"-4"-3313,2 4-1612,1 1-1,-1-1 1,1 0 0,-1 0-1,1 0 1,-1 0-1,1 1 1,-1-1 0,0 0-1,0 1 1,1-1 0,-1 0-1,0 1 1,0-1-1,0 1 1,0-1 0,1 1-1,-1 0 1,0-1 0,0 1-1,0 0 1,-2-1-1,2 0-23,-1-1-1,0 0 1,1 1-1,-1-1 0,1 0 1,-1 0-1,1 0 1,0 0-1,0 0 0,0 0 1,0 0-1,0 0 0,1-1 1,-1 1-1,0 0 1,1-4-1,-2 0-5,-2-10-1,2 0 0,0 1 0,0-1 0,1 0 0,1 0 0,1 0 0,0 0 0,4-15 0,1 0-7,2 1 0,0 0 0,14-30 0,-20 56-17,-1-1 0,1 1 0,1-1 0,-1 1-1,0 0 1,1 0 0,0 0 0,0 0 0,0 1 0,1-1 0,-1 1 0,1 0 0,0 0 0,5-3 0,-5 4-1,-1 1 0,0 0 0,0 0 0,1 1 0,-1-1 0,0 1 0,1 0 0,-1-1 0,0 1 0,1 1 0,-1-1 0,0 0 0,1 1 0,-1 0 0,0 0 0,0 0 0,1 0 0,-1 0 0,0 1 0,0-1 0,2 3 0,8 4 23,0 0 1,-1 0-1,0 1 0,16 16 1,-25-23 6,0 1 1,0 0-1,0 1 0,-1-1 1,1 0-1,-1 1 1,0-1-1,0 1 0,0 0 1,0 0-1,-1-1 1,1 1-1,-1 1 0,0-1 1,0 0-1,-1 0 0,1 0 1,-1 0-1,0 8 1,-1-4 15,-1 0 1,0-1 0,0 1 0,-1-1 0,0 0-1,0 0 1,-1 0 0,1 0 0,-1 0-1,-1-1 1,0 0 0,1 0 0,-2 0 0,1 0-1,-1-1 1,0 0 0,0 0 0,0-1 0,-1 1-1,1-1 1,-1-1 0,0 1 0,-13 3-1,-43 22 402,61-28-338,0 2-133,7 2-159,3 2 169,14 13 35,-8-6 0,1 0 0,1-1 0,0 0 0,1-1 0,0-1 0,28 13 0,-30-17-277,8 2-1654,-5-15-1290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6:54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15 269 5058,'-2'-2'185,"1"1"-1,-1-1 1,1 0-1,0 0 1,0 0-1,0 0 1,0 0-1,0 0 1,0 0-1,0 0 1,1 0-1,-1 0 1,1-1-1,0 1 0,-1 0 1,1 0-1,0-1 1,0 1-1,0 0 1,1 0-1,-1 0 1,1-1-1,-1 1 1,2-2-1,17-63-920,-16 57 1073,2-6-330,0 0-14,0 0 0,2 1 1,11-23-1,-17 36-1,0 0 0,0-1 0,1 1 0,-1 0 0,1 0 0,0 0 0,-1 0 0,1 0 0,0 0 0,0 0 0,0 1 0,0-1 0,1 1 1,-1-1-1,0 1 0,1 0 0,-1 0 0,1 0 0,-1 0 0,1 0 0,-1 1 0,1-1 0,0 1 0,-1 0 0,1 0 0,0 0 0,-1 0 0,5 1 0,9 2-21,-1 2-1,0 0 1,16 7 0,-28-11 28,0 0 0,0 1 1,0-1-1,0 1 0,-1-1 1,1 1-1,-1 0 0,1 0 1,-1 0-1,0 0 0,0 1 1,0-1-1,0 0 0,0 1 1,0 0-1,-1-1 0,1 1 1,-1 0-1,0 0 0,0 0 1,0 0-1,0 0 0,1 5 1,-3-6 0,0 0 1,1 0-1,-1 0 0,0 0 1,0-1-1,0 1 1,0 0-1,0 0 1,-1 0-1,1-1 1,0 1-1,-1-1 0,0 1 1,1-1-1,-1 0 1,0 1-1,1-1 1,-4 1-1,-36 21 36,37-21-30,-1 0 12,-13 6 127,1 0 0,0 1 0,0 1-1,1 0 1,1 2 0,0 0 0,-17 17 0,32-29-149,0 0 0,0 1 1,0-1-1,0 0 0,0 0 0,0 1 1,0-1-1,0 0 0,0 1 0,0-1 1,0 0-1,0 1 0,0-1 0,0 0 1,1 1-1,-1-1 0,0 0 0,0 0 0,0 1 1,0-1-1,1 0 0,-1 0 0,0 0 1,0 1-1,1-1 0,-1 0 0,0 0 1,0 0-1,1 1 0,-1-1 0,0 0 1,1 0-1,-1 0 0,0 0 0,1 0 0,-1 0 1,0 0-1,0 0 0,1 0 0,-1 0 1,0 0-1,1 0 0,-1 0 0,0 0 1,1 0-1,-1 0 0,1 0 0,33 6-175,15 4 187,-31 0 12,0 0 0,-1 1 0,26 23 0,-39-31-109,0 0-1,0 0 1,1-1 0,-1 1 0,1-1-1,0 0 1,0-1 0,0 1 0,0-1 0,0 1-1,0-2 1,0 1 0,0 0 0,0-1-1,1 0 1,-1 0 0,6-2 0,0 1-1632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6:55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51 248 5955,'1'-2'105,"1"1"1,0-1-1,-1 1 1,1 0-1,0 0 1,0 0-1,0 0 0,0 1 1,0-1-1,0 0 1,1 1-1,-1-1 1,3 1-1,24-9 164,-21 4-211,-1 0 0,0 0 0,0-1 0,-1 0 0,0 0 0,0-1 0,0 1 0,-1-1 0,0 0 0,0-1 0,7-15 1,-10 19-12,0 0 0,0-1 0,0 0 1,-1 0-1,1 1 0,-1-1 1,0 0-1,-1 0 0,1 0 1,-1 0-1,0 0 0,0 0 0,0 0 1,-1 0-1,0 0 0,0 0 1,0 0-1,0 0 0,-1 0 0,0 1 1,0-1-1,-3-4 0,3 7-9,1 1 0,-1-1 0,1 0 0,-1 1 0,0-1 0,0 1 0,0 0 0,0 0 0,0 0 0,0 0 0,0 0 0,0 0 0,0 0 0,0 1 0,-1-1 0,1 1 0,0 0 0,0-1 0,-1 1 0,1 0 0,0 0 0,-1 1 0,1-1 0,0 0 0,0 1 0,-1-1 0,-1 2 0,-1-1-28,-1 1-1,1 0 1,0 1 0,0-1 0,0 1 0,1 0-1,-1 0 1,1 0 0,0 1 0,-4 3 0,-1 4 8,1 0 1,1 0-1,0 1 1,0-1-1,2 2 1,-1-1 0,1 1-1,1 0 1,0 0-1,1 0 1,1 0-1,0 0 1,0 1 0,2-1-1,-1 1 1,2-1-1,0 1 1,0-1 0,2 1-1,-1-1 1,2 0-1,0 0 1,0 0-1,1-1 1,1 1 0,13 22-1,-14-27 7,1-1 0,0 1 0,0-1 0,0 0 0,1 0 0,14 11 0,-17-16-27,1 0-1,-1 0 1,0 0-1,1-1 0,0 1 1,-1-1-1,1 0 0,0-1 1,0 1-1,-1-1 1,1 0-1,0 0 0,0 0 1,0-1-1,5-1 0,0 0-192,1 0-1,-1-1 1,0 0-1,0-1 0,-1 0 1,1 0-1,-1-1 0,0-1 1,0 0-1,0 0 0,12-12 1,18-18-2009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6:55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197 157 4146,'0'-2'182,"-1"0"0,1 0 0,0 0 1,0 0-1,0 0 0,0 0 0,0 0 0,0 0 1,0 0-1,1 0 0,-1 0 0,2-3 0,2-26 315,-6 21-396,0 1-1,0 0 1,-1 0 0,0 1-1,-7-13 1,9 19-50,0 0 1,-1 0 0,1 0-1,-1 0 1,1 0 0,-1 0-1,0 0 1,0 1 0,0-1-1,0 1 1,0-1 0,0 1-1,0 0 1,-1 0 0,1 0-1,0 0 1,-1 0 0,1 0-1,-1 1 1,1-1 0,0 1-1,-1 0 1,1 0-1,-1-1 1,0 2 0,-3-1-1,2 1 20,0-1 1,0 1-1,0 0 0,0 1 0,0-1 0,0 1 0,1-1 0,-1 1 0,0 0 0,1 1 0,-1-1 0,1 1 0,0-1 0,0 1 0,0 0 0,-3 3 0,1 2-19,-1 0-1,2 0 1,-1 0-1,1 0 1,0 1 0,-4 12-1,4-7-2,-1 0-1,2 1 1,0-1-1,1 1 1,0-1-1,1 1 1,1 0-1,2 24 1,-1-30-21,1-1 1,0 0 0,0 0-1,1 0 1,0 0-1,0-1 1,1 1 0,0-1-1,0 0 1,1 0 0,0 0-1,0-1 1,0 0-1,1 1 1,0-2 0,12 10-1,-6-7-45,1 1 0,1-2-1,-1 1 1,1-2 0,0 0-1,1-1 1,-1 0-1,22 4 1,-30-8-177,1 0 1,0 0-1,-1-1 0,1 0 1,0 0-1,0 0 0,-1-1 0,1 0 1,-1 0-1,1-1 0,-1 1 0,1-2 1,-1 1-1,0-1 0,0 1 1,0-2-1,0 1 0,-1-1 0,1 0 1,-1 0-1,9-9 0,24-46-4488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6:56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7956,'3'19'944,"6"29"-816,18 41 192,3 30 96,0 46-191,0 21-97,-12 0 160,0-13 208,-9-33 0,3-38-224,-3-31-112,3-20-128,0-27-32,-9-32-720,3-8-977,-12-46-1920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6:56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0 171 8676,'39'-16'272,"15"-9"-208,24-10 608,3 0-255,-3 11-305,-24 10-64,-15-2-32,-15 13 0,-24 1 0,0 4-16,-3 4-32,-6 26-641,-15 3-1568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6:57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5843,'-6'81'1152,"3"22"-800,6 21 177,15 8 159,6-11-224,-6-21-112,5-3-96,1-16-47,6-24-161,-21-9-48,3-34-321,-6-33-1199,-21-11-3667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6:57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1 198 7251,'0'-8'1921,"3"5"-1457,12-2-416,30 2-16,12-24 48,5 0 33,1-11-65,0-2 64,-24 13-80,-12 8-32,-27 27 0,9 0-705,-30-8-1184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4:22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0 176 6531,'41'132'2500,"-38"-122"-2454,1-1 1,0 1-1,0-1 1,0 0-1,1 0 1,1-1-1,0 0 1,0 0-1,0 0 1,1 0-1,13 10 1,-17-15-35,0-1 0,0 0 0,1 0 0,-1-1 0,0 1 0,1-1 0,0 1 0,-1-1 0,1 0 0,0 0 0,-1-1 0,1 1 0,0-1 0,0 0 0,-1 0 0,1 0 0,0 0 0,0-1 0,0 1 0,-1-1 0,1 0 0,-1 0 0,1-1 0,0 1 0,-1-1 0,0 0 0,1 0 0,-1 0 0,0 0 0,0 0 0,0-1 0,0 1 0,-1-1 0,1 0 0,2-3 0,53-62 81,-3-2 0,51-86 1,-86 126-84,25-50 70,-57 87 1113,-14 18-998,9-4-132,1 1 0,1 0 0,1 1 1,-15 33-1,-3 5 74,-19 33 62,-78 134 128,83-148-434,-45 107 0,88-181-167,1 1 0,-1-1-1,1 1 1,1 0 0,-1 0 0,1-1-1,0 1 1,0 0 0,1 0-1,1 12 1,6-6-3618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6:58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7988,'3'33'311,"1"1"0,1 0 1,2-1-1,13 37 0,1 13 120,8 49-86,36 143 255,-53-227-419,-2 0 1,5 60-1,-13-86-75,-3-36-151,1 15 257,-2 0-196,3-8-57,14-71-351,-15 66 413,2 0-1,-1 0 1,2 0-1,0 0 1,0 1-1,1-1 1,0 1-1,1 0 1,0 0-1,1 1 1,0-1-1,9-10 1,14-14-28,-18 21-8,0 0 0,0 1 1,1 0-1,1 1 0,0 0 0,1 1 0,15-10 0,-27 20 8,-1 1 0,0-1 0,1 0 0,-1 0 0,1 1 1,-1-1-1,1 1 0,-1-1 0,1 1 0,-1 0 0,1 0 0,-1 0 0,1 0 0,-1 0 0,1 0 0,0 0 0,-1 0 0,1 0 0,-1 1 0,1-1 0,-1 1 0,1-1 0,-1 1 0,1-1 0,-1 1 0,0 0 0,1 0 0,-1 0 1,0 0-1,1 0 0,0 1 0,2 3 0,-1 0 0,0 0 1,-1 0-1,1 0 0,-1 0 1,0 1-1,0-1 0,1 7 0,-1-1 21,0 0 0,-1 0 0,-1 0 0,-1 19-1,1 19 44,-3 22 2,1-56-49,1 0 0,1 0 0,1 21 0,15 95 144,-15-129-157,1 1 0,-1-1 0,1 0 0,0 0 0,-1 0 0,1 0 0,0 0 0,0 0 0,1-1 0,-1 1 0,0-1 0,0 1 0,1-1 0,-1 0 0,1 0 0,-1 0 0,1 0 0,0-1 0,-1 1 0,1-1 0,0 1 0,-1-1 0,6 0 0,3-2-7,0-1-1,0 0 0,0-1 1,-1 0-1,1 0 0,-1-1 1,0-1-1,0 0 0,-1 0 1,0-1-1,15-13 0,-20 17 9,8-8-18,0 0 1,-1 0 0,-1-1 0,0-1 0,0 0 0,-2 0 0,1-1 0,-2 0 0,9-20 0,-3-2 12,-1 0 1,13-67-1,-22 80-63,-1 0 0,-1 1 0,-2-1 1,0 0-1,-6-32 0,8 54 65,-1 0 1,0-1-1,0 1 0,0-1 1,-1 1-1,1 0 1,0-1-1,0 1 0,-1 0 1,1-1-1,-1 1 1,1 0-1,-1-1 0,0 1 1,1 0-1,-1 0 1,0 0-1,0 0 0,0 0 1,0 0-1,0 0 0,0 0 1,0 0-1,0 0 1,0 0-1,-1 1 0,1-1 1,0 0-1,0 1 1,-2-1-1,1 1 8,0 1 1,1 0-1,-1-1 1,0 1-1,1 0 1,-1 0-1,1 0 1,0 0-1,-1 0 0,1 1 1,0-1-1,-1 0 1,1 1-1,0-1 1,0 1-1,0-1 1,1 1-1,-1-1 0,0 1 1,0 0-1,1-1 1,-1 1-1,1 0 1,-1-1-1,1 3 1,-8 25 29,1-1 1,2 1 0,1 0 0,1 0-1,1 30 1,2-46-5,1-1-1,0 0 1,0 0-1,2 0 1,-1 0-1,1-1 1,1 1-1,0 0 1,1-1-1,0 0 1,1 0-1,0-1 1,1 0-1,0 0 1,8 10 0,-10-16-30,0-1 1,0 0 0,0 1 0,0-2 0,1 1 0,-1-1 0,1 1-1,-1-1 1,1-1 0,0 1 0,0-1 0,0 0 0,0-1 0,0 1 0,0-1-1,10-1 1,-5 0-111,1 0-1,-1 0 0,0-2 0,-1 1 0,1-1 1,0-1-1,19-9 0,12-17-1830,-14 13-2196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6:59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3938,'2'47'4138,"-1"-1"-3839,9 1-68,1 0 0,2-1 0,3-1 0,1 0 1,45 80-1,-61-123-217,25 37 313,-26-39-317,1 1-1,-1 0 1,1-1 0,-1 1 0,1 0-1,0-1 1,-1 1 0,1-1-1,0 1 1,0-1 0,-1 1 0,1-1-1,0 1 1,0-1 0,0 0 0,-1 1-1,1-1 1,0 0 0,0 0-1,0 0 1,0 0 0,0 0 0,0 0-1,0 0 1,-1 0 0,1 0-1,0 0 1,0 0 0,0-1 0,0 1-1,0 0 1,-1 0 0,1-1 0,0 1-1,0-1 1,0 1 0,-1-1-1,2 0 1,5-22-77,-5 8 11,6-9 20,-1 0 0,-2-1-1,0 0 1,1-38-1,-5-100-143,-2 105 156,16 129-67,-8-28 178,1-1 1,1 0-1,31 79 1,-33-99-19,-6-18-32,1 0-1,-1-1 1,0 1 0,1 0 0,0-1 0,0 0 0,0 1 0,0-1 0,0 0 0,1 0-1,3 4 1,-5-7-32,-1 1 1,1-1-1,-1 0 0,1 0 0,0 1 0,-1-1 0,1 0 0,-1 0 0,1 0 0,0 0 0,-1 0 0,1 0 0,-1 0 0,1 0 0,0 0 1,-1 0-1,1 0 0,-1-1 0,1 1 0,0 0 0,-1 0 0,1 0 0,-1-1 0,1 1 0,-1 0 0,1-1 0,0 0 0,18-26-181,5-30 153,-3-1 0,15-64 0,-18 57 44,-16 60-158,0 0-1,-1-1 1,0 1 0,0 0 0,0-1-1,-1 1 1,0 0 0,0-1-1,0 1 1,-1-1 0,0 1 0,0 0-1,0-1 1,0 1 0,-1 0 0,0 0-1,-3-7 1,3 8-410,-3-23-4439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6:59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0 324 2897,'0'0'113,"0"0"0,0 1 0,0-1 0,1 0 0,-1 0 0,0 1 0,0-1 0,0 0 0,0 1 0,0-1 0,0 0 0,1 0 0,-1 1 0,0-1 0,0 0 0,0 0 0,1 1 0,-1-1 0,0 0 0,0 0 0,1 0 0,-1 1 0,0-1-1,0 0 1,1 0 0,-1 0 0,0 0 0,1 0 0,-1 0 0,0 0 0,0 0 0,1 1 0,-1-1 0,0 0 0,1 0 0,-1 0 0,0 0 0,1-1 0,-1 1 0,0 0 0,1 0 0,-1 0 0,0 0 0,0 0 0,1 0 0,-1 0 0,0-1 0,1 1 0,26-13 933,24-24-1270,-46 33 236,0 0 0,0 0 0,0-1-1,-1 1 1,0-1 0,1 0 0,-2-1 0,1 1 0,-1-1 0,0 1-1,0-1 1,0 0 0,-1 0 0,0 0 0,0-1 0,0 1 0,-1 0 0,0-1-1,0-6 1,-1-4 17,0 1 0,-2 0 0,0 0 0,-6-25 0,7 38-22,1 0 1,-1 0-1,0 1 0,0-1 1,0 0-1,0 1 0,0-1 1,-1 1-1,1-1 0,-1 1 1,1 0-1,-1-1 1,0 1-1,0 0 0,0 0 1,0 0-1,0 1 0,-1-1 1,1 0-1,0 1 0,-1 0 1,1-1-1,-1 1 1,0 0-1,1 0 0,-1 1 1,0-1-1,0 0 0,1 1 1,-1 0-1,0-1 0,0 1 1,-3 1-1,3-1 17,1 1 1,-1 0-1,1 0 0,-1 0 1,1 0-1,0 0 0,-1 1 1,1-1-1,0 1 0,0 0 1,0-1-1,0 1 0,0 0 0,1 0 1,-1 0-1,0 0 0,1 0 1,0 1-1,-1-1 0,1 0 1,0 1-1,0-1 0,0 1 1,1-1-1,-1 1 0,0 0 0,1 4 1,-3 10 39,2 0 1,0 0-1,2 21 0,0-22-36,0-2 8,1 0-1,0 0 1,1 0-1,1 0 1,0 0-1,1-1 1,1 0-1,6 13 1,-7-17-17,-1-1 1,1 0-1,1 1 1,-1-2-1,1 1 1,1-1-1,-1 0 1,1 0 0,1-1-1,-1 0 1,1 0-1,11 6 1,-16-11-42,0 0 0,0 0 0,-1 0 0,1-1 0,0 0 0,0 1 0,0-1 0,0 0 0,0 0 0,0-1 0,0 1 0,0 0 0,-1-1 0,1 0 0,0 0 0,0 0 0,0 0 0,-1 0 0,1 0 0,-1-1 0,1 1 0,-1-1 0,0 0 0,1 0 0,-1 0 0,0 0 0,0 0 0,0 0 0,3-5 0,2-2-474,-1-1 1,0 1 0,0-1 0,-1-1 0,6-14 0,-1-8-3155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6:59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4210,'-3'14'3954,"15"18"-3698,-9 14 112,9 11 192,-12 2-47,12 9-209,0-20-96,-3-5-112,-3-21-80,-3-22-16,-6 0-416,3-41-785,9-18-1104,-24-16-976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00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5 9108,'-6'0'592,"12"6"-592,-3-17 0,15 16-608,0 20-624,-15-6-1025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00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349 252 4818,'4'-19'271,"-1"1"-1,-1-1 0,0 0 1,-1 0-1,-3-33 0,2 48-232,-1-1 0,1 0 0,-1 0 0,0 1 0,0-1 0,-1 0 0,0 1 0,1-1 0,-1 1-1,-1 0 1,1-1 0,0 1 0,-1 0 0,0 1 0,0-1 0,0 0 0,-1 1 0,1 0 0,-1-1 0,0 1 0,0 1 0,0-1-1,0 1 1,0-1 0,-1 1 0,1 0 0,-10-2 0,11 4 45,0 0-1,0 0 1,0 0 0,0 0-1,0 1 1,0-1 0,0 1 0,0 0-1,1 0 1,-1 0 0,0 0-1,0 1 1,1-1 0,-1 1-1,0-1 1,1 1 0,0 0-1,-1 0 1,1 0 0,0 0-1,-3 5 1,1-3-15,1 0 0,0 1 1,0-1-1,0 1 0,0 0 0,1 0 0,0 0 0,0 0 1,0 0-1,0 1 0,1-1 0,-1 9 0,0 96 140,2-105-199,0 0 0,0-1-1,0 1 1,1-1-1,0 1 1,-1-1 0,2 1-1,-1-1 1,4 8-1,-5-11-10,0-1-1,1 1 1,-1-1 0,0 1-1,1 0 1,-1-1-1,1 1 1,-1-1 0,1 1-1,-1-1 1,1 1-1,-1-1 1,1 0 0,-1 1-1,1-1 1,0 0-1,-1 1 1,1-1 0,0 0-1,-1 0 1,1 1-1,0-1 1,-1 0 0,2 0-1,0-1-18,-1 1 0,0-1-1,1 1 1,-1-1 0,0 1 0,0-1-1,1 0 1,-1 0 0,0 0-1,0 0 1,0 0 0,0 0-1,0 0 1,0 0 0,0 0 0,-1 0-1,2-2 1,5-10-156,-6 11 171,-1 1 0,0-1-1,1 1 1,0-1 0,-1 1-1,1 0 1,0-1 0,0 1-1,0 0 1,0-1 0,0 1 0,0 0-1,0 0 1,0 0 0,0 0-1,0 0 1,1 0 0,-1 0-1,0 0 1,1 1 0,-1-1 0,1 0-1,-1 1 1,1-1 0,-1 1-1,1-1 1,-1 1 0,1 0-1,-1 0 1,1 0 0,0 0 0,-1 0-1,1 0 1,-1 0 0,1 0-1,-1 1 1,4 0 0,5 4 4,-1 0 0,1 1 0,-1-1 0,-1 2 0,1 0 0,-1 0 0,0 0 1,0 1-1,-1 0 0,0 0 0,-1 1 0,0 0 0,0 0 0,-1 1 0,5 10 0,5 14 39,-2 1-1,-1 0 0,6 37 0,4 25 185,12 129-1,-33-206-147,-1 0 0,0 0 0,-2 0 0,0 0 1,-2 0-1,0-1 0,-1 0 0,0 0 0,-2 0 1,-1 0-1,0-1 0,-1 0 0,-1-1 0,0 0 0,-2-1 1,-17 21-1,17-24-49,1 0 0,-2-1-1,0-1 1,0 0 0,-1-1 0,0-1 0,-1 0-1,0-1 1,0 0 0,-1-1 0,0-1 0,0 0 0,0-1-1,-1-1 1,0-1 0,0 0 0,0-2 0,-29 1-1,42-2-46,0-1 0,0 1 0,1-1 0,-1 1 0,0-1 0,1 0 0,-1-1 0,0 1 0,1-1 0,-1 1 0,1-1 0,0 0-1,0-1 1,0 1 0,0 0 0,0-1 0,0 1 0,0-1 0,1 0 0,-1 0 0,1 0 0,0-1 0,0 1 0,0 0 0,1-1 0,-1 1-1,1-1 1,0 1 0,-1-5 0,-1-4-162,1-1-1,1 1 0,0 0 1,0-1-1,1 1 1,1-1-1,3-17 0,4-10-571,1 0 0,2 0 0,16-38 0,10-15-2505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01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8116,'6'24'1670,"3"134"-524,-11 164 0,2 25-721,3-240-378,-3-101-46,0 0 0,0 1 0,0-1 0,1 0 0,0 1 0,1-1 0,-1 0 0,1 0 0,0 0 0,0 0 0,1 0 0,6 9 0,-15-35-222,1 0-1,1 0 0,-3-35 1,7 55 221,-1-16-17,1-1 0,1 1-1,0-1 1,1 1 0,0 0-1,2 0 1,0 0 0,1 0-1,0 0 1,1 1 0,1 0-1,0 0 1,2 1 0,-1 0-1,15-17 1,-22 29 8,0 0-1,1 1 1,0-1 0,-1 0-1,1 1 1,0-1 0,0 1 0,0 0-1,0-1 1,0 1 0,0 0-1,0 0 1,0 0 0,1 1-1,-1-1 1,0 0 0,0 1 0,1 0-1,-1-1 1,0 1 0,1 0-1,-1 0 1,1 0 0,-1 1 0,0-1-1,1 0 1,-1 1 0,0 0-1,0-1 1,0 1 0,1 0-1,-1 0 1,0 0 0,0 1 0,0-1-1,0 0 1,0 1 0,-1-1-1,1 1 1,0 0 0,1 2 0,4 4 41,-1 1 0,0-1 1,0 1-1,-1 0 1,-1 1-1,1-1 1,4 17-1,7 27 133,59 180 321,-64-214-452,-3-16-95,-6-5 2,-1 0 0,0 0-1,0 0 1,0 1 0,0-1 0,-1 0 0,1 0 0,0-1-1,-1 1 1,1 0 0,-1 0 0,0 0 0,0 0 0,0 0 0,0-4-1,3-122-3098,7 56-484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01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9172,'-3'22'640,"6"24"-559,3 18 111,12 44-48,3 25-48,-21 23-32,0 19 112,3-7 288,-6-31 0,3-45-144,9-41-192,-6-26-128,6-31-208,-15-18-624,3-46-1361,-12-8-2289</inkml:trace>
  <inkml:trace contextRef="#ctx0" brushRef="#br0" timeOffset="1">0 610 9220,'6'-11'1201,"0"-2"-881,27-4-48,9 4-16,6 2-112,-9 6-128,0 10-16,-6 9-256,0-4-864,6-1-753,-21-7-3218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01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48 7956,'0'-3'42,"-1"1"0,0-1 0,0 1 0,0 0 0,0-1 0,0 1 0,0 0 1,-1 0-1,1 0 0,-1 0 0,1 0 0,-1 0 0,0 0 0,0 0 0,1 1 0,-1-1 1,-1 1-1,1-1 0,0 1 0,0 0 0,0 0 0,-1 0 0,1 0 0,-1 0 1,1 1-1,0-1 0,-1 1 0,1-1 0,-1 1 0,0 0 0,1 0 0,-1 0 0,1 0 1,-1 1-1,1-1 0,-1 1 0,1-1 0,0 1 0,-1 0 0,1 0 0,-3 1 0,-12 9 151,0 1 0,1 0-1,0 2 1,1-1 0,1 2 0,0 0-1,1 1 1,-15 23 0,58-6-148,8-5-63,66 36-1,-62-41-201,68 53-1,-105-72 199,-1 0 0,0 0-1,0 1 1,0 0-1,0-1 1,-1 1 0,1 1-1,-1-1 1,-1 0 0,1 1-1,-1 0 1,0-1-1,0 1 1,-1 0 0,0 0-1,0 0 1,0 0-1,0 0 1,-1 0 0,0 1-1,-2 9 1,1-11 67,0 0 1,0-1 0,0 1-1,-1 0 1,0-1-1,0 0 1,0 1 0,0-1-1,-1 0 1,0 0-1,1 0 1,-2 0 0,1-1-1,0 1 1,-1-1-1,1 0 1,-1 0 0,0 0-1,0-1 1,0 1-1,-1-1 1,1 0 0,0 0-1,-1 0 1,1-1-1,-1 1 1,0-1-1,-4 0 1,-6 0 10,0-1 1,0-1-1,0 0 0,0-1 0,0-1 0,1 0 1,-1-1-1,1-1 0,0 0 0,0-1 0,0 0 1,1-1-1,-14-10 0,2 1-67,21 15-32,1 0 0,0-1 0,0 0 0,0 1 1,1-1-1,-1-1 0,0 1 0,1 0 0,-1 0 1,1-1-1,0 0 0,0 1 0,0-1 0,0 0 1,-2-5-1,4 7-41,0 0 0,0 1 0,0-1 0,0 0 0,0 0 0,0 0 0,0 0 1,0 1-1,1-1 0,-1 0 0,0 0 0,0 0 0,1 1 0,-1-1 0,1 0 0,-1 0 0,1 1 1,-1-1-1,1 1 0,-1-1 0,1 0 0,0 1 0,-1-1 0,1 1 0,0-1 0,-1 1 0,1-1 1,0 1-1,0 0 0,-1-1 0,1 1 0,0 0 0,0 0 0,0 0 0,1-1 0,1 0-476,25-8-3484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02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14 4338,'-3'0'6435,"9"-13"-6083,-12 13-224,12 0 368,-12 8-223,15-3-273,6 6-481,-9-3-1215,-18 16-3619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1:29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7844,'0'3'944,"0"8"-304,-6-11 33,18 35-465,0 41-160,-18 23 288,3 12 176,-12 13-144,12-13-48,-6-33-95,6 6-129,6-20-64,-3-12-32,6-23-144,0-12-561,6-31-1424,-15-45-4418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4:23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0 533 5202,'16'-7'138,"1"-1"-1,-2-1 0,1-1 0,-2 0 0,1-1 0,-1 0 1,-1-2-1,0 1 0,-1-1 0,0-1 0,-1 0 1,0-1-1,-1 0 0,-1-1 0,-1 0 0,0 0 1,-1-1-1,7-23 0,-13 36-52,-1 0 0,1-1 0,-1 1 0,0 0-1,0 0 1,0 0 0,0-1 0,-1 1 0,0 0 0,0 0 0,0 0 0,0 0 0,-1 0 0,1 0-1,-1 1 1,0-1 0,-4-5 0,5 8-72,0-1-1,0 1 1,0 0 0,0 0-1,0 0 1,0 0-1,0 0 1,-1 0 0,1 0-1,0 1 1,0-1-1,-1 0 1,1 1-1,-1-1 1,1 1 0,0-1-1,-1 1 1,1 0-1,-1-1 1,1 1 0,-1 0-1,1 0 1,-1 0-1,1 0 1,-1 1 0,1-1-1,-1 0 1,1 0-1,-1 1 1,1-1 0,-1 1-1,1 0 1,0-1-1,-1 1 1,1 0 0,0 0-1,0 0 1,-1 0-1,1 0 1,0 0 0,0 0-1,0 0 1,0 0-1,0 0 1,-1 3 0,-5 7 60,0 1 0,1 1 1,0-1-1,0 1 0,2 0 0,-1 1 1,2-1-1,-4 28 0,-1-4 201,5-26-199,-13 78 525,16-82-563,-1 0-1,1-1 1,0 1-1,0 0 1,1 0-1,0-1 1,0 1-1,1-1 0,-1 1 1,2-1-1,2 8 1,-3-12-42,0 1 1,0-1-1,0 0 1,0 0-1,1 0 1,-1 0-1,1 0 1,-1-1-1,1 1 1,0-1-1,0 0 1,-1 1-1,1-1 1,0 0-1,0-1 1,0 1-1,0-1 1,0 1-1,0-1 1,1 0-1,-1 0 1,5-1-1,-1 1-2,0-1-1,0 0 0,0 0 0,0 0 0,0-1 1,0 0-1,-1-1 0,1 0 0,7-4 0,10-8-20,-1-1-1,-1 0 1,39-40-1,-53 47 9,0 0 0,-1-1 0,-1 0 0,1 0 0,-1-1 0,-1 0 0,0 0 0,-1 0 0,0-1 0,0 1 0,3-23 0,16-206-1549,-22 236 1570,-1 0-1,0 1 1,0-1 0,0 1-1,0-1 1,-1 0 0,1 1-1,-1-1 1,0 1 0,0-1 0,0 1-1,-1 0 1,1-1 0,-1 1-1,1 0 1,-1 0 0,0 0-1,-5-5 1,7 8 29,-1 0 0,0 0 0,1 0-1,-1 0 1,1 0 0,-1 0 0,0 0 0,1 0 0,-1 0-1,1 0 1,-1 0 0,0 0 0,1 0 0,-1 1 0,1-1-1,-1 0 1,1 0 0,-1 1 0,1-1 0,-1 0 0,1 1-1,-1-1 1,1 1 0,-1-1 0,1 0 0,-1 1-1,1-1 1,0 1 0,-1-1 0,1 1 0,0 0 0,-1-1-1,1 1 1,0-1 0,0 1 0,0-1 0,-1 1 0,1 0-1,0-1 1,0 1 0,0-1 0,0 1 0,0 0 0,-1 2-28,0 0 0,1 0 0,-1 0 0,0 0 1,1-1-1,0 1 0,-1 0 0,1 0 0,0 0 1,1 5-1,3 1-107,0-1 0,1 1 0,0-1 0,0 1-1,1-2 1,0 1 0,0 0 0,1-1 0,0-1 0,0 1 0,1-1 0,0 0 0,0 0 0,15 7 0,36 29-723,-55-38 873,0 0-1,0 0 1,0 0-1,-1 0 1,0 1 0,0-1-1,0 1 1,0 0-1,-1 0 1,0 0 0,0 0-1,0 0 1,-1 0-1,1 1 1,-1-1 0,-1 1-1,1-1 1,-1 0-1,0 7 1,-2 11 232,0-1 0,-2 0 0,-10 34 0,9-38-258,0 1 1,1 0 0,-1 29-1,5-43-129,-1-4 10,1 1 0,0-1 1,-1 0-1,1 0 0,0 0 1,0 1-1,0-1 0,0 0 0,0 0 1,0 1-1,1-1 0,-1 0 1,0 0-1,1 1 0,-1-1 1,1 0-1,-1 0 0,1 0 0,-1 0 1,1 0-1,0 0 0,1 2 1,9-8-3066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13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 9796,'13'2'2468,"-12"-2"-2428,-1 0 1,1-1 0,-1 1-1,1 0 1,-1 0 0,1 0-1,0 0 1,-1 0-1,1 0 1,-1 0 0,1 0-1,-1 0 1,1 1 0,0-1-1,-1 0 1,1 0-1,-1 0 1,1 1 0,-1-1-1,1 0 1,-1 0 0,1 1-1,-1-1 1,0 0 0,1 1-1,0 0 1,6-2 930,-7 1-962,0 0 1,0 0-1,0 0 1,0 0-1,-1 0 1,1 1 0,0-1-1,0 0 1,0 0-1,0 0 1,0 0 0,0 0-1,0 0 1,0 1-1,0-1 1,1 0-1,-1 0 1,0 0 0,0 0-1,0 0 1,0 0-1,0 1 1,0-1 0,0 0-1,0 0 1,0 0-1,0 0 1,0 0-1,0 0 1,1 0 0,-1 0-1,0 1 1,0-1-1,0 0 1,0 0 0,0 0-1,0 0 1,0 0-1,1 0 1,-1 0-1,0 0 1,0 0 0,0 0-1,0 0 1,0 0-1,0 0 1,1 0 0,-1 0-1,0 0 1,0 0-1,0 0 1,0 0-1,0 0 1,0 0 0,1 0-1,-1 0 1,0 0-1,0 0 1,0 0 0,0-1-1,96-4 186,-75 1-174,-21 4-18,1-1-1,0 1 0,0 0 0,0-1 1,0 1-1,0 0 0,0 0 0,0 0 1,0 0-1,0 0 0,0 0 1,0 0-1,0 0 0,-1 0 0,1 0 1,0 0-1,0 1 0,0-1 0,2 1 1,11-3 35,-8 0-31,4 4-2,-8-2-4,-1 1 1,0-1-1,1 0 1,-1 0-1,1 1 1,-1-1-1,0 0 0,1 0 1,-1 0-1,1-1 1,-1 1-1,0 0 1,1 0-1,1-1 1,2 0 1,1 0 0,0 0 0,-1 1 0,1 0 0,0 0-1,0 0 1,-1 1 0,1 0 0,10 3 0,-8-2 5,0 0 0,1-1 0,0 0 0,-1-1 0,1 1 0,9-2 0,-2-1 16,1 1 0,-1 1-1,0 0 1,24 4 0,-23-2 0,-1 0 1,1-2-1,-1 0 0,26-3 0,-29 2-3,-1 0 1,1 1-1,16 2 1,18-1 36,104-12 124,-124 8-116,-22 2-62,0 1 1,1-1-1,-1 1 0,0 0 0,0 0 0,1 1 0,-1-1 1,9 3-1,-10-2-2,0 1 0,1-1 0,-1-1 0,1 1 0,-1-1 0,0 0 0,1 0 0,-1 0 0,1 0 0,-1-1 0,1 0 0,7-2 0,-7 2 1,1-1-1,-1 1 1,0 1 0,0-1-1,1 1 1,-1 0 0,11 1 0,0 1 4,0 0 1,0-1-1,0-1 1,0-1-1,31-4 1,-27 2 9,0 1 1,0 0-1,29 3 0,29-4 63,-9-2-2,-32 4-57,51 6 0,-42-2-13,30 8-8,103 3 0,-128-16 0,32 2 0,20 3 0,76 4 0,-12-1 0,39 15 0,-96-16 0,-73-5 0,55 8 0,-54-4 0,45-1 0,9 0 0,119 1 0,-129-5 0,-36 7 0,-33-3 0,0-1 0,0 0 0,26 0 0,41 3 0,-55-2 0,0-2 0,24-1 0,22-5 0,-13 8 0,-18 1 0,6-1 0,-37-2 0,0 0 0,1-1 0,-1 0 0,13-1 0,-21 1 0,0-1 0,-1 1 0,1-1 0,0 1 0,0 0 0,0 0 0,-1-1 0,1 1 0,0 0 0,0 0 0,0 0 0,0 0 0,0 0 0,-1 0 0,1 0 0,0 0 0,0 0 0,0 1 0,0-1 0,-1 0 0,1 0 0,0 1 0,0-1 0,-1 1 0,1-1 0,0 1 0,0-1 0,0 1 0,9 5 0,7-3 0,22 2 0,16 7 0,24-7 0,-76-5-25,-15 2-95,-50 14-658,-50 29-1190,-52 15-1623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15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4450,'-1'0'5667,"-3"0"-4115,1 0-1699,5 0 713,-2 0-545,0 0 1,-1 1-1,1-1 0,0 0 0,-1 0 1,1 0-1,0 0 0,-1 0 0,1 0 0,0 1 1,-1-1-1,1 0 0,0 0 0,0 0 1,-1 1-1,1-1 0,0 0 0,0 0 0,-1 1 1,1-1-1,0 0 0,0 1 0,0-1 1,0 0-1,0 1 0,-1-1 0,1 0 0,0 1 1,0-1-1,0 0 0,0 1 0,0-1 1,0 0-1,0 1 0,0-1 0,0 0 0,0 1 1,0-1-1,0 0 0,0 1 0,0-1 1,1 0-1,-1 1 0,0-1 0,0 0 0,0 1 1,1-1-1,13 31 301,28 34-427,-38-59 139,18 25-8,0 0 0,2-2 0,43 42 0,-65-70-25,0 1 0,0-1 1,0 0-1,0 1 0,1-1 0,-1 0 0,0 0 0,1 0 0,-1-1 0,0 1 0,1-1 1,-1 1-1,1-1 0,0 0 0,-1 0 0,5 0 0,-7 0-44,1 0 1,-1-1-1,0 1 0,1 0 0,-1 0 0,1 0 1,-1 0-1,1 0 0,-1 0 0,0 0 1,1 0-1,-1 0 0,1 0 0,-1 0 1,1 0-1,-1 0 0,0 0 0,1 0 1,-1 0-1,1 0 0,-1 0 0,0 0 0,1 1 1,-1-1-1,1 0 0,-1 0 0,0 1 1,1-1-1,-1 0 0,0 0 0,1 1 1,-1-1-1,0 0 0,0 1 0,1-1 0,-1 0 1,0 1-1,0-1 0,0 1 0,1-1 1,-1 0-1,0 1 0,0-1 0,0 1 1,0-1-1,0 0 0,0 1 0,0-1 1,0 1-1,0-1 0,0 1 0,0-1 0,0 0 1,0 1-1,0-1 0,0 1 0,-1-1 1,1 0-1,0 1 0,0-1 0,0 1 1,-1-1-1,1 0 0,0 1 0,0-1 0,-1 0 1,1 1-1,-1-1 0,-10 13-2019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15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4434,'-3'2'1828,"3"-2"-1592,-1 0 1,1 1 0,-1-1 0,1 0 0,-1 1-1,1-1 1,0 1 0,-1-1 0,1 1-1,-1-1 1,1 1 0,0-1 0,0 1-1,-1-1 1,1 1 0,0-1 0,0 1 0,-1-1-1,1 1 1,0 0 0,0-1 0,0 1-1,0-1 1,0 2 0,1 1-206,0-1 0,1 1 0,-1 0 0,1-1 0,0 1 0,0-1 0,0 1 0,0-1 0,4 4 0,23 23-28,72 79 223,-69-79-124,-13-21-29,-18-8-71,-1 0 0,1 0 0,-1 0-1,0 0 1,1-1 0,-1 1-1,1 0 1,-1 0 0,0-1 0,1 1-1,-1 0 1,1 0 0,-1-1-1,0 1 1,1 0 0,-1-1 0,0 1-1,0 0 1,1-1 0,-1 1-1,0-1 1,0 1 0,0 0 0,1-1-1,-1 1 1,0-1 0,0 1-1,0-1 1,0 1 0,0 0 0,0-1-1,0 1 1,0-1 0,0 1-1,0-1 1,0 1 0,0-1 0,10-16-3575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16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6147,'8'5'4218,"11"13"-3757,147 194 801,111 151 101,-249-322-1267,-8-10-42,2 0 0,1-1 0,31 29 1,-30-31-42,9 7 8,-90-44-3708,16 5 475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16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0 820 5715,'5'-7'3249,"-3"-10"-1037,9-2-1036,3-2-824,4-16-144,3 0 0,0 1-1,40-48 1,4-9-59,-10 6-56,-11 16-17,2 1 0,4 3 0,61-66 0,-78 104-26,-32 28-39,0 0 0,-1 0-1,1 0 1,0 0 0,0 1-1,0-1 1,0 0 0,0 0-1,0 1 1,1-1 0,-1 1 0,0-1-1,0 1 1,0 0 0,0-1-1,1 1 1,-1 0 0,0 0 0,3-1-1,-33 49-2205,12-11-631,4-4-2656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17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0 3650,'1'3'642,"0"0"0,0-1 1,-1 1-1,1 0 0,0-1 0,-1 1 1,0 0-1,0 0 0,0 4 1,-9 51 36,8-54-482,-74 268 950,74-253-1532,2-19 337,-1 0 1,0 0-1,0 1 0,1-1 1,-1 0-1,0 0 1,1 0-1,-1 1 1,0-1-1,1 0 1,-1 0-1,0 0 1,1 0-1,-1 0 1,0 0-1,1 1 1,-1-1-1,0 0 1,1 0-1,-1 0 1,0 0-1,1 0 1,-1-1-1,0 1 1,1 0-1,-1 0 1,1 0-1,-1 0 1,0 0-1,1 0 0,-1-1 1,0 1-1,0 0 1,1 0-1,-1 0 1,0-1-1,1 1 1,-1 0-1,0-1 1,17-13-2464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17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 5571,'12'0'1136,"-18"0"-464,12 3 129,-12 7-193,12 9-112,0 6-32,-18 18 49,15 5 47,-15-2-160,-6 8-272,12-11-128,-3-18-736,-6-17-2418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21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36 182 1937,'-3'1'1120,"2"0"-660,-1 0 0,1 0 1,0 0-1,-1 0 0,1 0 1,-1 0-1,1-1 0,-1 1 0,1-1 1,-1 1-1,0-1 0,1 0 1,-1 0-1,1 1 0,-1-1 1,0 0-1,1 0 0,-4-1 1,6 10 1903,0-8-2356,0-1-1,0 1 0,-1 0 1,1-1-1,0 1 1,0-1-1,0 1 0,0-1 1,0 0-1,0 1 0,0-1 1,0 0-1,0 0 0,0 0 1,0 0-1,0 0 0,1 0 1,-1 0-1,0 0 0,0 0 1,0 0-1,0 0 1,0-1-1,0 1 0,1-1 1,75-3 56,30 2 32,-15-18-63,-74 15-23,1 0 0,-1 1 0,1 1 0,0 1 1,0 0-1,31 2 0,-27 2 22,1-1 0,40-5 0,0 1-24,279-3 40,-293 8-2,70 10 1,-91-10-43,-1-1-1,36-2 0,-35-1 11,0 2-1,35 3 1,-42-1 0,1-1 1,27-4 0,5 1 2,1 1-10,-3 0-8,84 9 1,-97-4 55,46 0 0,6 0 19,49 3-88,30-3 70,-140-9-32,-29 4-23,1 0-1,0 0 1,0 1-1,0-1 1,0 1 0,0 0-1,0 0 1,0 0-1,6 0 1,13 5 7,0-2 0,1 0 1,-1-2-1,1 0 0,-1-2 0,1 0 1,-1-2-1,24-5 0,-33 6-3,-1 0 0,1 1 0,0 1-1,15 0 1,31-1 6,-8-5 5,56 0 0,-31-7 0,6 18 0,-84-5-96,-1-1 1,1 0-1,-1 0 1,1 0-1,0-1 1,-1 1-1,1-1 1,0 1-1,0-1 0,0 0 1,0 1-1,0-1 1,0 0-1,1 0 1,-3-3-1,-1-2-318,1 0-1,-1 0 1,1 0 0,0 0-1,-3-9 1,-11-63-3670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21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2737,'0'0'168,"-1"1"1,1-1-1,0 0 0,0 0 0,0 0 0,-1 1 0,1-1 0,0 0 0,0 0 1,0 1-1,0-1 0,0 0 0,0 0 0,-1 1 0,1-1 0,0 0 0,0 0 1,0 1-1,0-1 0,0 0 0,0 1 0,0-1 0,0 0 0,0 0 0,0 1 1,0-1-1,0 0 0,0 1 0,1-1 0,-1 0 0,0 0 0,0 1 0,0-1 1,0 0-1,0 0 0,1 0 0,-1 1 0,0-1 0,0 0 0,13 25 1362,20 29-2093,-30-49 1067,27 51-39,-24-43-401,0-1 1,1 1-1,1-1 0,0 0 1,12 14-1,6 3-27,-22-24-50,0 0 1,0-1 0,1 1 0,-1-1 0,1 0 0,11 7 0,-15-10-96,0 0-1,1 0 1,-1 0 0,0-1-1,1 1 1,-1-1-1,1 1 1,-1-1 0,0 1-1,1-1 1,-1 0 0,1 1-1,0-1 1,-1 0 0,1 0-1,-1 0 1,1-1 0,-1 1-1,1 0 1,-1 0-1,1-1 1,-1 1 0,1-1-1,-1 0 1,0 1 0,1-1-1,-1 0 1,0 0 0,1 1-1,-1-1 1,0 0-1,0 0 1,1-2 0,22-13-4102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22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 6435,'-7'-2'2142,"66"77"1194,117 120-2929,-173-191-562,0 0-1,0-1 1,0 0 0,1 0-1,0 0 1,-1 0-1,1-1 1,0 0 0,0 1-1,1-1 1,-1-1-1,0 1 1,1-1 0,-1 1-1,1-1 1,-1 0-1,1-1 1,-1 1 0,6-1-1,16-10-3870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4:23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0 6931,'-7'0'384,"0"0"0,0 0 1,0 1-1,0 0 0,0 0 0,0 1 0,-10 3 0,14-4-370,1 0 0,0 1-1,0-1 1,1 0 0,-1 1-1,0-1 1,0 1 0,1 0-1,-1 0 1,1 0-1,-1-1 1,1 1 0,0 0-1,0 1 1,0-1 0,0 0-1,0 0 1,0 0 0,1 1-1,-1-1 1,1 0 0,0 1-1,-1-1 1,1 0-1,0 1 1,1 2 0,-1-1 25,0 1 0,0-1 0,0 1 0,1-1 0,0 1 1,0-1-1,0 1 0,0-1 0,1 0 0,0 0 0,0 1 0,4 6 0,2-3-10,-1 1-1,1-1 1,1-1-1,10 9 1,-10-9-69,7 7-11,0 1 1,-1 0-1,0 1 1,12 19 0,-21-26 24,0 0 1,0 0 0,-1 0 0,0 1 0,-1 0 0,0 0 0,-1 0 0,0 0 0,0 1 0,1 14-1,-4-21 93,0 0-1,0 1 0,-1-1 0,1 0 0,-1 0 1,0 1-1,-1-1 0,1 0 0,-1 0 0,1 0 0,-1 0 1,0 0-1,-1-1 0,1 1 0,-1-1 0,1 1 0,-1-1 1,0 0-1,0 0 0,-1 0 0,1 0 0,-1-1 1,1 1-1,-1-1 0,0 0 0,0 0 0,0 0 0,-6 1 1,-5 2-46,-1 0 0,1-1 0,-1-1 0,0 0 1,1-2-1,-24 1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23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7780,'0'-2'2115,"0"11"-1477,28 21 1413,-9-11-1973,-1 0 0,-1 2 0,0 0 0,-2 0-1,15 28 1,-4-8-46,56 93 249,29 42 65,-79-138-332,-30-36-15,0 0 1,0 0 0,0 0 0,0 0 0,0-1-1,1 1 1,-1-1 0,1 1 0,-1-1 0,1 0 0,-1 0-1,1 0 1,5 1 0,-8-3 0,0 1 0,1 0 0,-1 0 0,1-1 0,-1 1 0,0 0 0,1-1 0,-1 1 0,0-1 0,0 1 0,1 0 0,-1-1 0,0 1 0,0-1 0,0 1 0,1-1 0,-1 1 0,0 0 0,0-1 0,0 1 0,0-1 0,0 1 0,0-1 0,0 1 0,0-1 0,0 1 0,0-1 0,0 0 0,0 1 1,0 1-1,0-1 0,0 0 1,0 0-1,1 0 0,-1 0 1,0 0-1,0 0 0,0 0 1,0 0-1,1 0 0,-1 0 0,0 0 1,0 0-1,0 0 0,1 0 1,-1 0-1,0 0 0,0 0 1,0 0-1,0 0 0,1 0 0,-1 0 1,0 0-1,0 0 0,0 0 1,0 0-1,0-1 0,1 1 1,-1 0-1,0 0 0,0 0 0,0 0 1,0 0-1,0 0 0,0-1 1,1 1-1,-1 0 0,0 0 1,0 0-1,0 0 0,0 0 1,0-1-1,0 1 0,0 0 0,0 0 1,0 0-1,0 0 0,0-1 1,0 1-1,10-5 39,-5 4-52,-11 0-26,10-2 12,0 0 0,0 0 1,0-1-1,0 1 0,0-1 1,6-8-1,-1 1 24,14-17 32,-17 20-20,1-1-1,0 1 1,0 1 0,17-14-1,13-18 23,-8 6-27,-26 30-2,0-1 0,0 1 1,0-1-1,-1 1 0,1-1 0,-1 0 0,0 0 1,0 0-1,1-5 0,-1 5-1,0 0 0,0 0 1,0 0-1,0 0 0,1 0 0,-1 0 1,7-6-1,9-16 11,-17 23-11,-1 1 0,1 0-1,0 0 1,0 1-1,0-1 1,1 0-1,-1 0 1,0 0 0,1 1-1,-1-1 1,1 1-1,-1-1 1,1 1-1,0 0 1,0-1-1,0 1 1,-1 0 0,1 0-1,0 0 1,0 1-1,1-1 1,-1 0-1,0 1 1,2-1 0,-4 1-1,0 0 1,0 0 0,0 0 0,0 0 0,0-1 0,0 1-1,0 0 1,0 0 0,0 0 0,0 0 0,0 0 0,0 0-1,0 0 1,0 0 0,-1 0 0,1 0 0,0-1 0,0 1-1,0 0 1,0 0 0,0 0 0,0 0 0,0 0 0,0 0-1,0 0 1,0 0 0,0-1 0,0 1 0,0 0 0,0 0-1,0 0 1,1 0 0,-1 0 0,0 0 0,0 0-1,0 0 1,0 0 0,0-1 0,0 1 0,0 0 0,0 0-1,0 0 1,0 0 0,0 0 0,0 0 0,0 0 0,1 0-1,-1 0 1,0 0 0,0 0 0,0 0 0,0 0 0,0 0-1,0 0 1,0 0 0,0 0 0,0 0 0,1 0 0,-1 0-1,0 0 1,0 0 0,0 0 0,0 0 0,0 0 0,0 0-1,0 0 1,0 0 0,1 0 0,0 8 72,3-11-64,-8 8-2,-31 57 87,3 2 0,-48 135 1,-2 5 1,-103 150 328,182-353-413,2-8-446,9-17-3030,10-4-588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24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0 6707,'-6'3'1681,"12"5"-1313,-6-5-80,-3 21-112,3 0-144,-9 0-16,6 1 128,-6-4 465,-3-5 223,0 25-272,-3-3-208,0-6-208,6 3-144,9 8-416,12-13-1281,9-19-2624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24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0 3265,'-6'16'7583,"-5"16"-7223,2 0 0,1 0 0,-5 42 0,8-44-342,-2 34-252,7-63 93,0 0 0,0 0 0,0 0 0,-1 0 0,1 0 0,0 0 0,0 0 0,-1 0 0,1 0 0,0 0 0,-1 0 0,1 0 0,-1 0 1,1 0-1,-1-1 0,0 1 0,1 0 0,-2 1 0,9-6-3570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30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1137 18 7107,'-2'-1'204,"0"0"0,0 1 0,0-1 0,1 0 0,-1 1 0,0-1 0,0 1 0,0 0 0,0 0 0,0 0 0,0 0 0,0 0 0,0 0 0,0 0 0,0 1 0,0-1 0,0 1 0,0-1 0,0 1 0,-1 1 0,-7-2 400,-19-9 399,-8 5-692,-1 1 1,0 2 0,-46 4-1,16 0-87,33-1-156,0 3 0,-1 1 0,2 1 0,-1 2 0,1 1 0,-55 25 0,8 4 62,-110 69 0,132-68 53,-103 88 0,163-128-188,-1-1 0,1 1 1,-1 0-1,1-1 0,-1 1 0,1 0 1,-1-1-1,0 1 0,1 0 1,-1-1-1,0 1 0,1-1 0,-1 1 1,0-1-1,1 1 0,-1-1 1,0 1-1,0-1 0,0 1 0,1-1 1,-1 1-1,0-1 0,0 1 1,0-1-1,0 0 0,0 1 0,0-1 1,0 1-1,0-1 0,0 1 1,-1-1-1,1 0 0,2-3-871,16 0-1785,12-5-78,27-18-941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30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 0 6067,'-12'11'3221,"11"-10"-3164,-1-1 0,1 1 0,0-1 0,0 1 1,-1 0-1,1 0 0,0 0 0,0-1 0,0 1 0,0 0 0,0 0 0,0 1 0,0-1 1,1 0-1,-1 0 0,0 0 0,0 1 0,1-1 0,-1 0 0,0 3 0,-27 76 618,-14 47-98,-6 53 263,30-129-779,15-44-61,0 0 1,0 0-1,1 1 1,0-1-1,0 1 0,1 0 1,-1 7-1,4-18-93,4 2-198,85 51 152,-69-41 139,-1-1 0,1-1 0,1-1 0,-1 0 0,1-2 0,0-1 0,28 1 0,-50-4 20,0-1 1,1 1-1,-1 0 0,1 0 0,-1 1 1,0-1-1,1 0 0,-1 0 0,0 1 1,1-1-1,-1 0 0,0 1 0,0 0 0,1-1 1,-1 1-1,2 1 0,-14-20-1298,7 9-1643,-7-8-3311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31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459 15 5170,'1'0'141,"-1"0"-1,0-1 1,0 1-1,1 0 1,-1 0-1,0-1 0,0 1 1,0 0-1,0-1 1,1 1-1,-1-1 1,0 1-1,0 0 1,0-1-1,0 1 0,0 0 1,0-1-1,0 1 1,0-1-1,0 1 1,0 0-1,0-1 1,0 1-1,0 0 0,0-1 1,-1 1-1,1-1 1,0 1-1,0 0 1,0-1-1,-1 1 1,1 0-1,0-1 0,0 1 1,-1-1-1,-15 0 1440,-23 11-1397,-13 7 81,41-14-231,0 0-1,1 0 0,0 1 0,-11 6 0,2 0 5,0 1 0,1 0 1,0 2-1,1 0 0,0 1 1,1 0-1,1 1 0,0 1 1,1 1-1,-12 18 1,13-13-20,0 0 1,2 0 0,0 2 0,2-1 0,1 1 0,0 0-1,2 1 1,1-1 0,1 1 0,1 0 0,1 1 0,1-1-1,1 0 1,1 1 0,10 48 0,-10-69-46,0-1 1,1 0-1,-1 1 1,1-1-1,0 0 1,0 0-1,0 0 1,1 0-1,-1 0 1,1-1-1,0 1 1,0-1-1,0 0 1,0 0-1,1 0 0,0 0 1,-1 0-1,6 2 1,-2-2-99,1 0-1,-1 0 1,1-1 0,0 0 0,0 0 0,0-1-1,0 0 1,1 0 0,11-1 0,12-2-672,1-2 0,-1-2 0,60-18 1,-90 24 753,73-20-3279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32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266 37 5314,'-2'-3'228,"1"0"1,-1 0-1,0 1 0,0 0 0,-1-1 0,1 1 0,-1 0 0,1 0 0,-1 0 0,1 0 0,-1 0 0,0 1 0,0-1 0,0 1 0,0 0 0,0 0 0,0 0 0,0 0 0,-5 0 0,0 2-163,-1 0 0,1 0 0,0 0 0,-1 1-1,1 1 1,-11 4 0,17-6-21,-6 2 47,0 1 0,0 1 0,1-1 0,0 1 1,0 0-1,0 1 0,1-1 0,0 2 0,0-1 0,0 0 0,1 1 1,0 0-1,-8 14 0,7-10-38,0 0 0,1 0 1,1 0-1,-1 1 0,2 0 1,0 0-1,0 0 0,1 0 0,-1 19 1,3-19-49,1 1 1,0-1-1,1 1 1,0-1-1,1 0 1,0 0 0,1 0-1,0 0 1,1-1-1,8 14 1,-12-22-15,1-1 0,-1 0-1,1 0 1,-1 1 0,1-1 0,0 0 0,0 0-1,0-1 1,0 1 0,0 0 0,0 0 0,0-1-1,1 0 1,-1 1 0,0-1 0,1 0 0,-1 0 0,1 0-1,0-1 1,-1 1 0,1 0 0,-1-1 0,1 0-1,0 0 1,0 0 0,-1 0 0,1 0 0,0 0-1,3-1 1,-1-1-18,0 0 1,0 0-1,-1 0 0,1 0 0,0-1 0,-1 0 1,0 0-1,0 0 0,0 0 0,0-1 0,0 0 1,-1 0-1,0 1 0,5-8 0,6-11-99,-1-1 0,-1 0-1,-1-1 1,-1 0-1,-2-1 1,0 0 0,-1-1-1,-2 0 1,0 0 0,1-46-1,6 190 245,8 18 205,-17-121-302,1 0 0,1-1 0,0 0 0,1 0 0,0 0-1,16 23 1,-20-34-51,0 0 0,0 0-1,1 0 1,-1 0 0,1-1-1,-1 1 1,1-1 0,0 0-1,0 0 1,0 0 0,6 3-1,-7-4-55,0-1-1,0 0 1,0 0 0,0 1-1,0-1 1,0-1-1,0 1 1,-1 0 0,1 0-1,0-1 1,0 1-1,0-1 1,0 0-1,0 1 1,-1-1 0,1 0-1,0 0 1,-1 0-1,1 0 1,-1 0 0,1-1-1,-1 1 1,1 0-1,-1-1 1,0 1-1,1-2 1,38-50-3513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32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1 541 6579,'5'0'52,"-1"-1"-1,1 0 1,0-1-1,-1 1 1,1-1-1,-1 1 1,0-1-1,1 0 1,-1-1-1,0 1 1,0-1 0,-1 0-1,1 0 1,0 0-1,-1-1 1,5-5-1,1-1-27,-1-1-1,0 0 0,-1 0 0,10-21 0,-9 9 75,-1-1 0,-1 0 0,-1 0-1,-1 0 1,-2 0 0,0-1-1,-2-26 1,0 28 215,-1-1-1,-7-36 0,7 51-191,-2 1 0,1-1 0,-1 0 0,0 1 0,-1 0 0,0 0 0,0 0 0,-1 0 0,0 1 0,-6-8 0,11 15-121,0 0 0,0 1 0,0-1 0,0 0 0,0 0 0,0 1 0,0-1 0,0 0 0,0 0 0,0 1 0,0-1 0,0 0 0,0 0 0,0 0 0,0 1 0,0-1 0,0 0 0,-1 0 1,1 0-1,0 1 0,0-1 0,0 0 0,0 0 0,0 0 0,-1 1 0,1-1 0,0 0 0,0 0 0,0 0 0,0 0 0,-1 0 0,1 0 0,0 1 0,0-1 0,-1 0 0,1 0 0,0 0 0,0 0 0,0 0 0,-1 0 0,1 0 0,0 0 0,0 0 0,-1 0 0,1 0 0,0 0 0,0 0 1,0 0-1,-1 0 0,1 0 0,0 0 0,0-1 0,-1 1 0,1 0 0,0 0 0,0 0 0,0 0 0,-1 0 0,1 0 0,0-1 0,0 1 0,0 0 0,0 0 0,0 0 0,-1-1 0,1 1 0,0 0 0,0 0 0,-1 28-281,1-10 56,-55 354 1369,19-99-115,34-230-997,2-1 0,1 1-1,3-1 1,11 61-1,-12-93-356,1-1 1,-1 0-1,1 0 0,1 0 0,0-1 0,0 0 0,1 1 0,-1-2 0,2 1 0,-1-1 0,1 0 0,0 0 1,9 5-1,19 8-3637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33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 4034,'4'9'4757,"3"8"-4112,-9 4-432,0 0-1,-1-1 1,-7 24-1,5-25-3,1 1-1,1-1 0,1 0 1,-1 22-1,4-30-155,0 0 1,1 0-1,0-1 1,0 1-1,1 0 1,0-1-1,7 14 1,-9-22-59,-1 0 0,1 0 1,0-1-1,0 1 0,1 0 0,-1 0 1,0-1-1,0 1 0,1 0 1,-1-1-1,1 0 0,-1 1 0,1-1 1,0 0-1,0 0 0,-1 1 1,1-2-1,0 1 0,0 0 0,0 0 1,0 0-1,0-1 0,0 1 1,0-1-1,0 0 0,1 0 0,-1 0 1,0 0-1,0 0 0,0 0 0,0 0 1,0 0-1,0-1 0,0 1 1,0-1-1,0 0 0,0 0 0,0 0 1,0 0-1,0 0 0,-1 0 1,1 0-1,0 0 0,-1-1 0,3-1 1,2-2-13,-1 0-1,1-1 1,-1 1 0,0-1 0,0-1 0,-1 1 0,0-1 0,0 1 0,0-1 0,2-9 0,26-83-12,-15 40-51,-17 59 78,0 0 0,0-1 0,0 1 0,0 0 0,0 0 0,0-1 0,0 1 0,0 0 0,0 0 0,0-1 0,0 1 0,0 0 0,0 0 0,0 0 0,0-1 0,0 1 0,1 0 0,-1 0 0,0-1 0,0 1 0,0 0 0,0 0 0,0 0 0,0 0 0,1-1 0,-1 1 0,0 0 0,0 0 0,0 0 0,1 0 0,-1 0 0,0-1 0,0 1 0,0 0 0,1 0 0,-1 0 0,0 0 0,0 0 0,1 0 0,-1 0 0,0 0 0,0 0 0,0 0 0,1 0 0,-1 0 0,0 0 0,0 0 0,1 0 0,-1 0 0,7 17-70,2 44 34,-4-32 99,-1-3-28,-3-17-21,0 0-1,1 0 1,0-1-1,0 1 1,1-1-1,0 0 1,8 16-1,-10-24-47,-1 1-1,0-1 1,1 1-1,-1-1 0,1 0 1,-1 1-1,0-1 1,1 1-1,-1-1 1,1 0-1,0 1 0,-1-1 1,1 0-1,-1 1 1,1-1-1,-1 0 0,1 0 1,0 0-1,-1 0 1,1 0-1,-1 1 0,1-1 1,0 0-1,-1 0 1,1-1-1,0 1 0,-1 0 1,1 0-1,-1 0 1,1 0-1,0 0 0,-1-1 1,1 1-1,-1 0 1,1 0-1,-1-1 0,1 1 1,-1-1-1,1 1 1,0-1-1,0 1-13,24-12-1838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33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102 563 5458,'0'-1'110,"1"-1"0,-1 0 0,1 1 0,0-1 0,0 1 0,-1-1 0,1 0 0,0 1 0,1 0 0,-1-1 0,0 1 0,0 0 0,1-1 0,-1 1 0,0 0 0,3-1 0,6-8 203,0-3-246,-1 0 1,-1-1-1,0 0 0,0 0 1,-2-1-1,0 0 1,8-30-1,-3 10-35,-2 9 59,-1-1 0,-1-1 0,-2 1 1,3-38-1,-7 54 106,-1 0 1,0 0-1,-1 0 1,1 0-1,-2 0 0,0 1 1,0-1-1,-1 0 1,0 1-1,-1 0 1,0 0-1,-1 0 0,0 0 1,-7-9-1,11 18-190,0 0 0,1 0-1,-1 1 1,0-1 0,0 0 0,0 1-1,0-1 1,0 0 0,0 1-1,0-1 1,-1 1 0,1 0 0,0-1-1,0 1 1,0 0 0,0 0-1,0 0 1,-1 0 0,1 0 0,0 0-1,0 0 1,0 0 0,0 0-1,-1 0 1,1 1 0,0-1 0,0 0-1,0 1 1,0-1 0,0 1-1,0-1 1,0 1 0,0 0 0,0-1-1,0 1 1,0 0 0,0 0-1,1 0 1,-1-1 0,0 1 0,0 0-1,0 2 1,-4 2-31,1 0-1,0 1 1,0-1-1,1 1 1,0 0-1,-5 10 1,-8 43 55,2 0 0,-8 94 0,1-5 359,-3-13 63,-9 273 1,32-383-507,2 0 0,5 26 0,-5-44-84,0 0 0,1 1-1,0-1 1,1-1 0,-1 1-1,1 0 1,1-1 0,-1 1-1,1-1 1,0 0 0,8 9 0,-10-14-22,0 1 1,0 0 0,0 0 0,0-1-1,0 1 1,0-1 0,0 0 0,0 1-1,1-1 1,-1 0 0,0 0 0,4 0 0,29-2-2377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4:25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7 6867,'10'-6'1178,"-9"11"24,-4-7 87,4 2-481,2 2-704,-3-2-98,0 0-1,0 1 1,0-1 0,0 0 0,0 0 0,0 0-1,0 0 1,0 0 0,-1 0 0,1 0-1,0 0 1,0 1 0,0-1 0,0 0 0,0 0-1,0 0 1,0 0 0,0 0 0,0 0-1,0 0 1,0 0 0,0 0 0,0 0 0,0 0-1,0 0 1,-1 0 0,1 1 0,0-1-1,0 0 1,0 0 0,0 0 0,0 0 0,0 0-1,0 0 1,0 0 0,0 0 0,-1 0-1,1 0 1,0 0 0,0 0 0,0 0 0,0 0-1,0 0 1,0 0 0,0 0 0,0 0-1,0 0 1,-1 0 0,1-1 0,0 1 0,0 0-1,0 0 1,0 0 0,0 0 0,0 0-1,0 0 1,0 0 0,0 0 0,0 0 0,0 0-1,0 0 1,-1 0 0,1 0 0,0-1-1,0 1 1,0 0 0,0 0 0,0 0 0,-3 16 228,2 32-72,10 476 142,-11-349-219,0-97-47,9 94-1,-4-149-14,-3-23-30,0 0-1,0 0 1,0 0 0,0 0 0,0 0-1,0 0 1,1 0 0,-1 0 0,0 0 0,0 0-1,0 0 1,0 0 0,0 0 0,0 0-1,0 0 1,0 0 0,0 0 0,0-1 0,0 1-1,0 0 1,0 0 0,0 0 0,0 0-1,0 0 1,0 0 0,1 0 0,-1 0 0,0 0-1,-8-38-923,-16-10-771,-3 3-1462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33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33 4978,'-2'-3'218,"0"0"-1,-1 0 0,1 1 1,-1-1-1,0 1 0,0 0 1,0-1-1,0 1 0,0 1 1,0-1-1,0 0 1,-1 1-1,1 0 0,-5-2 1,7 3-167,-1 0-1,1 0 1,0 0 0,0 0 0,0 1 0,-1-1 0,1 0 0,0 1 0,0-1 0,0 0 0,0 1 0,0 0 0,0-1 0,0 1 0,0 0 0,0-1-1,0 1 1,-2 1 0,1 1-60,0 1 0,-1-1 0,1 0 0,1 0 0,-1 1 0,0-1-1,1 1 1,-2 5 0,-5 28 265,1 0 0,2 1 1,1 0-1,2-1 0,2 1 0,8 66 0,-8-102-237,0 1 0,1-1 0,-1 0 0,1 1 0,-1-1 1,1 0-1,0 0 0,0 0 0,0 1 0,0-1 0,0 0 0,3 3 0,7-3-56,5-18-118,-1-9 92,-2-1-1,-2 0 1,0 0 0,-1-1-1,-2 0 1,-1-1-1,5-34 1,-6 38-61,-6 25 123,0-1 0,0 0 1,0 0-1,0 0 1,0 0-1,0 0 1,1 0-1,-1 0 1,0 0-1,0 0 0,0 0 1,0 1-1,0-1 1,0 0-1,0 0 1,0 0-1,0 0 1,0 0-1,0 0 0,0 0 1,0 0-1,0 0 1,1 0-1,-1 0 1,0 0-1,0 0 1,0 0-1,0 0 0,0 0 1,0 0-1,0 0 1,0 0-1,0 0 1,1 0-1,-1 0 1,0 0-1,0 0 0,0 0 1,0 0-1,0 0 1,0 0-1,0 0 1,0 0-1,0 0 1,1 0-1,-1 0 1,0 0-1,0 0 0,0 0 1,0 0-1,0 0 1,0 0-1,0 0 1,0 0-1,0-1 1,0 1-1,0 0 0,0 0 1,0 0-1,0 0 1,0 0-1,1 0 1,3 39 58,-2-11-37,2 3 68,-2-9-18,0 0 0,2-1-1,1 1 1,0-1 0,1 0 0,11 23-1,-16-43-80,-1 0-49,1 1 0,-1-1 0,1 0 0,-1 0 0,1 0 0,-1 0 1,1 0-1,0 0 0,-1 0 0,1 0 0,0 0 0,0-1 0,0 1 1,0 0-1,0 0 0,0-1 0,0 1 0,0 0 0,0-1 0,0 1 1,0-1-1,0 1 0,0-1 0,0 0 0,1 0 0,-1 1 0,0-1 0,0 0 1,0 0-1,2 0 0,24-4-2481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34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 8324,'-12'37'416,"15"15"-176,-6 23 400,6 47-127,6 23-65,-21 1 16,15 2-48,-15-5-48,0-8-175,24-38-161,-12-43-32,0-24-353,15-19-1055,-3-25-1330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34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3 125 8532,'0'-5'976,"-3"2"-736,21 3 145,6-22 159,3 6-272,9 5-208,-3-5-64,-12 11-784,18-25-961,-9 14-2097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35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39 211 8196,'16'-14'576,"-2"3"-473,-1-1 0,0-1 0,-1 0 0,11-15 0,-21 25-22,0 0 0,0 0 1,0-1-1,0 1 0,0-1 0,-1 1 0,1-1 1,-1 0-1,0 0 0,0 1 0,0-1 0,-1 0 1,0 0-1,1 0 0,-1 0 0,0 0 0,-1 0 1,1 1-1,-1-1 0,0 0 0,0 0 1,0 0-1,0 1 0,-4-7 0,-9-12 383,14 22-465,0 0 0,0 0 0,0 0 0,0 1 0,0-1-1,0 0 1,0 0 0,0 0 0,0 0 0,0 0 0,0 0 0,0 1-1,0-1 1,0 0 0,0 0 0,0 0 0,0 0 0,0 0-1,-1 0 1,1 0 0,0 0 0,0 1 0,0-1 0,0 0 0,0 0-1,0 0 1,0 0 0,0 0 0,0 0 0,-1 0 0,1 0-1,0 0 1,0 0 0,0 0 0,0 0 0,0 0 0,0 0 0,0 0-1,-1 0 1,1 0 0,0 0 0,0 0 0,0 0 0,0 0-1,0 0 1,0 0 0,0 0 0,-1 0 0,1 0 0,0 0 0,0 0-1,0 0 1,0 0 0,0 0 0,0 0 0,0 0 0,-1 0-1,1-1 1,0 1 0,0 0 0,0 0 0,0 0 0,0 0 0,0 0-1,-12 17-1,-8 10 108,12-19-71,6-6-24,0 0 0,0 0 0,0 1 0,0-1 0,0 0 0,0 1 0,1-1 0,-1 1 0,1 0 0,0-1 0,0 1 0,0 0 0,0 0 0,0 3 0,-15 38 228,-2 10 135,9-9-186,5-27-123,0 1 1,2 0-1,0 0 1,1 28 0,1-41-59,1 1 0,1 0 0,-1 0 0,1-1 0,0 1 0,0-1 0,1 0-1,0 1 1,0-1 0,1-1 0,-1 1 0,1 0 0,1-1 0,-1 0 0,1 0 0,8 8 0,-6-8-16,0 1 1,0-1-1,1 0 0,-1 0 0,1-1 1,0 0-1,0 0 0,13 3 0,-17-6 4,0 0 0,-1 0 0,1-1 0,0 0 0,0 1 0,0-1 0,0-1 0,0 1 0,-1 0 0,1-1 0,0 0-1,0 0 1,-1 0 0,1 0 0,0-1 0,-1 0 0,1 1 0,-1-1 0,0 0 0,0-1 0,5-3 0,1-2-21,-5 5-85,0 0 1,0-1 0,-1 0-1,1 1 1,-1-1 0,0-1-1,3-4 1,12-32-1559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35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1 5346,'-1'0'1844,"-1"3"-145,2-1-1461,-13 59 1749,0 25-1323,-49 347 703,53-323-1344,8 218-1,1-315-91,8 55-95,-7-66 84,-1 1 1,1 0 0,0-1-1,-1 1 1,1-1-1,0 1 1,0-1-1,1 0 1,-1 1-1,0-1 1,1 0-1,0 0 1,-1 0-1,1 0 1,0 0-1,0 0 1,0 0-1,0-1 1,0 1-1,4 1 1,-6-3 10,0 0 1,1 0 0,-1 0-1,1 0 1,-1 0-1,1 0 1,-1 0-1,1 0 1,-1 0 0,1 0-1,-1 0 1,1 0-1,-1 0 1,1 0 0,-1 0-1,1-1 1,-1 1-1,0 0 1,1 0-1,-1-1 1,1 1 0,-1 0-1,0-1 1,1 1-1,-1 0 1,0-1 0,1 1-1,-1 0 1,0-1-1,1 0 1,14-25-3448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36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60 3890,'-3'-8'5106,"6"2"-3841,0 12-481,0-12-432,9 17-240,36-16 64,15 13 144,5-16-223,-5 8-17,6-14-80,-18-8 0,-24 6-80,-15 27-657,-6-14-719,-9 6-898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36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0 7411,'6'71'2859,"0"-5"-2762,-6-43-16,-36 910 1914,24-792-1934,14-171-185,1-1 0,1 1 0,1-1 0,2 2 0,1-1-1,2 1 1,0 0 0,2 1 0,1 0 0,22-33-1,-35 59 121,1 1-1,-1 0 0,1 0 0,0 0 0,0 0 0,-1 0 0,1 0 0,0 0 0,0 0 0,0 0 0,0 0 1,0 0-1,0 0 0,0 1 0,0-1 0,1 0 0,-1 1 0,0-1 0,0 1 0,1-1 0,-1 1 0,0 0 1,0 0-1,1-1 0,-1 1 0,3 0 0,-2 1 3,-1 0 0,1 0 1,-1 0-1,1 0 0,-1 0 0,1 0 0,-1 0 1,1 1-1,-1-1 0,0 1 0,0-1 0,0 1 1,0-1-1,0 1 0,0-1 0,1 4 1,2 4 21,-1 0 1,1 1-1,-2-1 1,1 1 0,-2-1-1,2 19 1,-4-9 51,-1-1 0,-1 1 1,-8 28-1,7-36-25,1 1 0,0 0 0,1 0 0,0 0 0,1 0 0,0 1 0,1-1 0,0 0 0,1 1-1,5 23 1,-6-34-51,1 0-1,0 0 1,0 0-1,0 0 0,0 0 1,0 0-1,0 0 0,0-1 1,0 1-1,1 0 1,-1-1-1,1 1 0,-1-1 1,1 1-1,0-1 0,0 0 1,0 1-1,-1-1 0,1 0 1,0 0-1,0 0 1,0-1-1,1 1 0,-1 0 1,0-1-1,0 0 0,0 1 1,0-1-1,1 0 1,-1 0-1,0 0 0,0 0 1,4-1-1,-1 0-7,-1-1 0,1 1 1,-1-1-1,1 0 0,-1 0 0,0 0 0,0 0 0,0-1 1,0 0-1,0 0 0,0 0 0,-1 0 0,0 0 0,1-1 0,3-6 1,9-19-27,-1-1 0,-1-1 0,-2 0 0,-1-1 1,-2-1-1,9-48 0,-8 36-242,-10 18-35,0 27 314,0 0-1,-1-1 0,1 1 0,0-1 0,0 1 1,-1 0-1,1 0 0,0-1 0,0 1 1,-1 0-1,1 0 0,0-1 0,-1 1 1,1 0-1,-1 0 0,1 0 0,0-1 1,-1 1-1,1 0 0,-1 0 0,1 0 1,0 0-1,-1 0 0,1 0 0,-1 0 0,1 0 1,0 0-1,-1 0 0,1 0 0,-1 0 1,1 0-1,-1 1 0,-1 0 17,-1 0 0,1 0-1,0 0 1,-1 1 0,1-1 0,0 1-1,0 0 1,0 0 0,1-1 0,-1 1-1,0 0 1,1 1 0,-1-1 0,-1 4-1,-4 10 63,0-1 0,2 1 1,0 0-1,1 1 0,0-1 0,2 1 0,0 0 0,1 0 0,0 17 0,1-23-61,1 0 0,0 0 1,1 0-1,0 0 0,0 0 0,1-1 0,1 1 1,0-1-1,0 0 0,1 0 0,0-1 0,1 1 1,0-1-1,0 0 0,8 8 0,-9-13-114,0-1-1,-1 1 0,2-1 1,-1 0-1,0 0 1,1-1-1,-1 1 1,1-1-1,0 0 0,-1-1 1,1 1-1,0-1 1,0-1-1,0 1 1,0-1-1,0 0 1,9-1-1,25-11-2131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37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20 658 8436,'4'-1'85,"0"0"1,0 0 0,0-1-1,0 1 1,0-1 0,0 0-1,0 0 1,-1 0 0,1 0-1,6-6 1,39-36 20,-29 23-90,-1-2 0,-2 0-1,0-1 1,-1-1 0,23-48-1,-22 32 5,0 0 0,-3-1 0,10-51 0,-20 77 120,-1-1 0,-1 1 0,0-1 0,-1 1 0,-1-1 0,-1 0 0,-4-25 0,5 41-133,0 0 0,0 0-1,0-1 1,-1 1-1,1 0 1,-1 0 0,1 0-1,-1 0 1,1-1 0,-1 1-1,0 0 1,1 0-1,-1 0 1,0 0 0,0 0-1,0 1 1,0-1 0,0 0-1,0 0 1,0 1-1,0-1 1,0 0 0,0 1-1,0-1 1,0 1 0,0-1-1,-1 1 1,1 0-1,0-1 1,0 1 0,-1 0-1,1 0 1,0 0 0,0 0-1,-1 0 1,1 0-1,0 0 1,0 1 0,-1-1-1,1 0 1,0 1 0,0-1-1,0 1 1,0-1-1,0 1 1,-1-1 0,1 1-1,0 0 1,0 0 0,1 0-1,-1-1 1,0 1-1,0 0 1,0 0 0,0 0-1,1 0 1,-1 0 0,0 0-1,0 3 1,-22 48 62,2 2 1,2 0-1,-15 77 0,-2 2 353,-7 23 155,-40 275 1,83-427-623,-5 28 47,2-1 1,1 45-1,2-69-300,1 1 0,0-1 0,0 1 0,0-1 0,1 1 0,0-1 0,0 0 1,1 0-1,0 0 0,0 0 0,1 0 0,0 0 0,0-1 0,1 0 0,7 8 0,20 12-5798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37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244 132 4434,'2'-4'304,"-1"-1"-1,0 1 1,-1 0 0,1-1 0,-1 1-1,0 0 1,0-1 0,0 1-1,-1-1 1,0 1 0,1 0-1,-3-5 1,3 7-197,-1-3-80,0 0 1,-1 0-1,1-1 0,-1 2 0,0-1 0,-1 0 1,1 0-1,-1 1 0,-4-6 0,7 9-1,-1 0-1,-1-1 1,1 1-1,0 0 1,0 0-1,0 0 1,0 0 0,-1 1-1,1-1 1,-1 0-1,1 0 1,0 1-1,-1-1 1,1 1-1,-1-1 1,1 1-1,-1 0 1,0-1-1,1 1 1,-1 0 0,1 0-1,-1 0 1,1 0-1,-1 1 1,0-1-1,1 0 1,-1 1-1,1-1 1,-1 1-1,1-1 1,0 1-1,-1-1 1,1 1 0,-3 2-1,-10 7 145,0 0 0,1 2-1,1-1 1,0 2 0,0-1-1,1 2 1,1-1 0,0 1-1,1 1 1,-14 29 0,18-34-140,1 1 0,0-1 1,0 1-1,1 0 0,0 0 1,1 0-1,0 1 0,1-1 0,1 0 1,0 1-1,0-1 0,1 1 0,0-1 1,1 0-1,0 0 0,1 1 1,5 12-1,-7-21-34,1 1 0,-1-1 0,1 1-1,0-1 1,0 0 0,0 0 0,1 0 0,-1 0 0,1 0 0,-1-1 0,1 1 0,0-1-1,0 0 1,0 1 0,0-1 0,0-1 0,1 1 0,-1 0 0,1-1 0,-1 0 0,1 0-1,0 0 1,-1 0 0,1 0 0,0-1 0,-1 1 0,1-1 0,0 0 0,5-1 0,-3 0-6,0-1 0,-1 1 1,1-1-1,-1-1 0,0 1 1,0-1-1,0 1 0,0-1 1,0-1-1,0 1 0,-1-1 1,0 0-1,1 0 0,-2 0 1,1-1-1,0 1 0,-1-1 1,5-9-1,1-2-6,-1-1 1,-1 0-1,-1 0 1,0-1-1,-1 0 0,-1 0 1,-1 0-1,0 0 0,-2-1 1,0 1-1,-1-1 1,0 1-1,-5-21 0,5 37-59,0 1 0,0 0-1,0 0 1,0 0 0,0 0 0,-1 0-1,1 0 1,0 0 0,-1 0 0,1 0-1,-1 0 1,1 0 0,-1 0-1,0 0 1,1 0 0,-1 1 0,0-1-1,0 0 1,1 0 0,-1 1-1,0-1 1,0 0 0,0 1 0,0-1-1,0 1 1,0-1 0,0 1 0,0 0-1,0-1 1,0 1 0,0 0-1,0 0 1,0-1 0,0 1 0,0 0-1,-1 0 1,1 0 0,0 1 0,0-1-1,0 0 1,0 0 0,0 0-1,0 1 1,0-1 0,0 1 0,0-1-1,0 1 1,0-1 0,0 1-1,-1 0 1,-16 15-4121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38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32 7459,'0'-3'107,"-1"1"0,0 0 0,1 0 0,-1 0 0,0 0-1,0 0 1,0 0 0,0 0 0,-1 0 0,1 0 0,-1 0 0,1 1-1,-3-3 1,2 3-82,0 1 0,-1 0 0,1 0 0,0 0-1,0 0 1,0 0 0,0 0 0,0 0 0,0 1-1,0-1 1,0 1 0,0 0 0,-2 0 0,-11 4-89,-1-1 474,1 2-1,1 0 1,-24 13 0,31-16-311,1 1-1,0 0 1,0 0-1,1 0 1,-1 1 0,1 0-1,0 0 1,0 0 0,1 1-1,-7 8 1,11-12-96,-1-1 0,1 1 0,0 0 0,-1 0-1,1-1 1,0 1 0,0 0 0,0 0 0,0-1 0,0 1 0,1 0 0,-1-1 0,1 1 0,-1 0 0,1-1 0,-1 1 0,1 0 0,0-1-1,0 1 1,0-1 0,0 1 0,0-1 0,0 0 0,0 1 0,0-1 0,0 0 0,1 0 0,-1 0 0,1 0 0,-1 0 0,0 0 0,1 0-1,2 1 1,8 5-116,0-1 0,1 0 0,13 4-1,-20-8 76,1 1-10,0 1 0,0 0 0,-1 0 0,1 0 0,-1 0 0,0 1 0,0 0 0,0 1 1,-1-1-1,0 1 0,0 0 0,0 0 0,6 13 0,2 6-308,-1 0 0,13 42 0,6 11-1328,-31-77 1703,0-1 0,-1 0 1,1 1-1,0-1 0,0 1 0,0-1 1,0 1-1,-1-1 0,1 0 0,0 1 1,0-1-1,-1 1 0,1-1 1,0 0-1,-1 1 0,1-1 0,0 0 1,-1 0-1,1 1 0,0-1 1,-1 0-1,1 0 0,-1 1 0,1-1 1,0 0-1,-1 0 0,1 0 0,-1 0 1,1 0-1,-1 0 0,1 1 1,-1-1-1,1 0 0,-1 0 0,1-1 1,-1 1-1,-21 2 1029,-83-12 1363,40 1-1674,61 9-716,-1-1 1,1 0 0,-1 0 0,1-1-1,0 1 1,0-1 0,-1 0-1,-6-4 1,11 6-48,-1-1 0,1 1 0,-1 0 0,1-1-1,0 1 1,-1 0 0,1-1 0,-1 1 0,1-1 0,0 1 0,-1-1-1,1 1 1,0-1 0,-1 1 0,1-1 0,0 1 0,0-1 0,-1 0-1,1 1 1,0-1 0,0 1 0,0-1 0,0 1 0,0-1 0,0-1-1,1 1-68,-1 0 0,1 0-1,0 0 1,0 0-1,0 0 1,0 0 0,-1 1-1,1-1 1,0 0-1,1 0 1,-1 1 0,0-1-1,0 1 1,0-1-1,0 1 1,0-1-1,1 1 1,0-1 0,26-5-2165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4:26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7027,'1'0'142,"0"-1"1,0 0-1,0 1 0,0-1 0,0 1 0,0-1 0,0 1 0,0 0 1,0-1-1,0 1 0,0 0 0,0 0 0,0 0 0,0-1 0,0 1 1,0 0-1,1 1 0,-1-1 0,0 0 0,0 0 0,0 0 1,0 1-1,0-1 0,0 0 0,0 1 0,0-1 0,0 1 0,0-1 1,0 1-1,0 0 0,0-1 0,-1 1 0,3 1 0,34 40 241,-28-31-255,7 13-41,-2 0 0,0 1 0,-1 0 0,-2 1 0,0 0 0,8 35 0,-13-36-5,2-1 0,1 0 1,1 0-1,1-1 0,1 0 1,1-1-1,25 33 0,-36-52-76,0 0-1,1 0 1,-1 0-1,1-1 0,0 1 1,0-1-1,0 0 1,0 0-1,0 0 1,1 0-1,-1 0 1,1-1-1,5 3 0,-6-5-4,1 1 0,-1 0 0,1-1 0,-1 1 0,1-1 0,-1 0-1,0 0 1,0-1 0,1 1 0,-1-1 0,0 1 0,0-1 0,0 0-1,-1 0 1,1 0 0,3-3 0,59-49 96,-39 30-59,1 2-1,1 1 1,45-25 0,-67 42-31,1-1-1,-1 1 1,0-1 0,0-1 0,-1 1-1,7-10 1,9-6 7,-14 13-23,5-3 58,-15 24-379,-11 10-524,-25 30-947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39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291 0 5426,'-18'11'2783,"10"-8"-2497,0 0 1,1 0 0,0 1-1,0 0 1,0 1 0,-11 9-1,-25 24 122,37-35-352,1 1-1,0 0 0,0 1 0,0-1 1,0 1-1,1 0 0,0 0 0,0 0 1,-7 12-1,10-15-51,1 0 0,-1 0 1,0 0-1,1 0 0,0 0 1,-1-1-1,1 1 0,0 0 1,0 0-1,0 0 0,0 0 1,0 0-1,1 0 0,-1 0 1,1 0-1,-1 0 0,1 0 0,-1-1 1,1 1-1,0 0 0,0 0 1,0-1-1,0 1 0,0-1 1,1 1-1,-1-1 0,0 1 1,1-1-1,2 2 0,5 5-88,1-1-1,1 0 0,21 10 1,11 7-404,-24-7 200,-2 1 0,0 1-1,0 0 1,-2 1-1,-1 1 1,0 0 0,-1 1-1,-2 1 1,13 32-1,-23-52 267,0 0 0,0-1 0,0 1-1,-1-1 1,1 1 0,-1 0-1,1 0 1,-1-1 0,0 1 0,0 5-1,-1-7 61,1 0 0,0 0 1,-1 0-1,1-1 0,0 1 0,-1 0 0,1 0 0,-1 0 0,1 0 0,-1-1 0,0 1 0,1 0 0,-1 0 0,0-1 0,1 1 1,-1 0-1,0-1 0,0 1 0,0-1 0,-1 1 0,-4 1 261,0-1 0,0 0-1,1 0 1,-1-1 0,0 0 0,0 0 0,-11-1 0,-5-1 96,14 2-230,-27 1 195,1-3-1,0 0 0,0-2 1,0-2-1,1-1 1,-43-15-1,71 20-427,4 2 35,1 0-1,-1 0 0,1 0 0,-1 0 1,1 0-1,-1 0 0,1 0 0,-1 0 0,1 0 1,-1 0-1,1-1 0,-1 1 0,1 0 0,-1 0 1,1-1-1,0 1 0,-1 0 0,1 0 1,-1-1-1,1 1 0,0-1 0,-1 1 0,1 0 1,0-1-1,-1 1 0,1-1 0,0 1 1,0-1-1,-1 1 0,1-1 0,0 1 0,0-1 1,0 1-1,0-1 0,0 1 0,0-1 1,0 1-1,0-1 0,0 1 0,0-1 0,0 1 1,0-1-1,0 1 0,0-1 0,0 1 1,0-1-1,1 1 0,-1-1 0,0 1 0,0 0 1,0-1-1,1 1 0,-1-1 0,0 1 0,1-1 1,-1 1-1,0 0 0,1-1 0,-1 1 1,1 0-1,-1-1 0,1 1 0,25-23-3319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47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18 7828,'-1'-17'2077,"3"27"-1017,-3 53-657,6 8-332,-3 0-1,-9 82 1,-27 150 157,14-147-177,-10 214 41,28-286-92,4 0-1,17 113 0,-2-127-191,-16-68 139,0 0 0,0 0 0,0 0 0,1 0-1,-1-1 1,0 1 0,1 0 0,0 0 0,-1-1-1,4 3 1,-5-4 22,1 1-1,-1-1 1,0 0-1,0 1 1,0-1-1,1 0 1,-1 0-1,0 0 1,1 1-1,-1-1 1,0 0-1,0 0 1,1 0-1,-1 0 1,0 1-1,1-1 1,-1 0-1,0 0 1,1 0-1,-1 0 0,0 0 1,1 0-1,-1 0 1,1 0-1,-1 0 1,0 0-1,1 0 1,-1 0-1,0 0 1,1 0-1,-1-1 1,0 1-1,1 0 1,-1 0-1,0 0 1,0 0-1,1-1 1,-1 1-1,0 0 1,1 0-1,-1-1 1,0 1-1,1-1 1,-6-33-1927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47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0 294 3490,'20'-1'7286,"57"-24"-7321,33-19 300,283-95 476,-279 102-651,9-2 20,-109 36-126,-12 2 3,1 0 0,0 0 0,0 1 0,0-1 0,0 0 0,0 1-1,0 0 1,0 0 0,0 0 0,0 0 0,0 0 0,0 1 0,0-1 0,0 1 0,0 0 0,0 0 0,-1 0 0,1 0 0,0 0 0,0 1 0,-1-1 0,1 1 0,-1 0 0,0 0 0,5 4 0,-2-2-136,5 3-549,0 0 0,0 2 0,-1-1 0,16 20 0,-8 15-4118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48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13 903 7171,'0'0'1049,"-3"-10"1820,-6-44-2275,11 3-544,2 1 0,3 0 0,14-56 0,51-140 22,-67 229-73,58-148 8,-56 148-12,1 1-1,1 0 1,1 0-1,1 0 1,0 2-1,0-1 1,16-13-1,-24 26-2,0 0 0,0 0-1,0 1 1,0-1-1,0 1 1,1 0 0,-1 0-1,0 0 1,1 0-1,-1 0 1,1 1 0,-1 0-1,1 0 1,-1 0-1,1 0 1,0 0 0,-1 1-1,1-1 1,-1 1-1,0 0 1,1 0 0,5 3-1,-5-2 1,1-1 0,-1 1-1,1 1 1,-1-1 0,0 1 0,0 0-1,0 0 1,0 0 0,0 0 0,-1 0-1,1 1 1,-1 0 0,0 0-1,0 0 1,3 6 0,-2 0 2,-1 1 1,0 0-1,-1 0 1,0 0-1,-1 0 0,0 0 1,0 1-1,-1-1 1,-1 0-1,0 0 0,-1 0 1,0 0-1,0 0 1,-1 0-1,-1 0 0,0-1 1,0 1-1,-1-1 1,0 0-1,-1-1 0,0 1 1,0-1-1,-9 9 1,-2 1 12,-1 0 0,-1 0 0,-1-2 0,0 0 1,-1-2-1,-1 0 0,0-2 0,-45 21 1,62-31-3,0-1 0,-1 1 1,0-1-1,1 0 0,-1-1 1,0 0-1,0 0 0,0 0 1,-11 0-1,25 1-25,1 1 1,-1 0-1,1 1 1,-1-1-1,14 10 1,19 10-43,2-3 62,-2 2 0,41 30 0,-61-37 0,0 0 0,-1 2 0,-2 1 0,1 0 0,22 31 0,-30-34-331,0-1 1,1 0-1,25 23 0,-1-20-1675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49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30 7123,'0'-2'87,"-1"1"0,0-1 0,0 0 0,0 0-1,0 1 1,0-1 0,0 1 0,-1-1 0,1 1 0,0 0-1,-1-1 1,1 1 0,-1 0 0,1 0 0,-1 0 0,0 0 0,1 0-1,-1 0 1,0 0 0,0 1 0,0-1 0,-3 0 0,1 1-29,0 0 1,0 0 0,1 0 0,-1 1 0,0 0 0,0 0 0,1 0-1,-1 0 1,0 0 0,-6 4 0,-1 1-37,0 0 1,1 1-1,-1 1 0,2 0 1,-1 0-1,-10 12 1,3 2 56,1 0 1,1 1-1,1 0 1,2 1-1,0 1 1,1 0-1,1 0 1,2 1 0,0 1-1,-7 48 1,15-70-58,-1 1 0,1-1 0,0 0 0,0 1 0,1-1 0,-1 1 0,1-1 0,0 0 0,1 1 0,-1-1 0,1 0 0,0 0 0,5 8 0,-5-10-21,0-1 0,0 0 0,0 0 0,0-1 0,0 1 0,0 0 0,1-1 0,-1 1 0,1-1 0,-1 0 0,1 0 0,-1 0 0,1 0 0,0 0 0,0 0 0,-1-1 0,1 1 0,0-1 0,0 0 0,0 0 0,-1 0 0,1 0 0,0-1 0,0 1 0,0-1 0,-1 1 0,1-1 0,0 0 0,4-2 0,9-4-1,-1-1-1,1 0 0,-1-1 0,-1 0 0,0-1 1,0-1-1,-1 0 0,0-1 0,20-25 1,-8 6 20,-1-1 1,-2-1-1,23-44 1,-42 72-19,1-1-9,-1 1 0,0-1 0,0 0 0,0 1 0,-1-1 0,0-1 0,0 1 0,0 0 0,-1 0 0,0-1 0,0 1 0,-1-1 1,1 1-1,-2-1 0,0-7 0,1 14 9,0 0 0,0 0-1,-1-1 1,1 1 0,0 0 0,0 0 0,-1-1 0,1 1 0,0 0 0,0 0 0,-1 0 0,1 0 0,0-1 0,-1 1-1,1 0 1,0 0 0,-1 0 0,1 0 0,0 0 0,-1 0 0,1 0 0,0 0 0,-1 0 0,1 0 0,0 0 0,-1 0-1,1 0 1,0 0 0,-1 0 0,1 0 0,0 1 0,-1-1 0,1 0 0,0 0 0,-1 0 0,1 0 0,0 1 0,0-1-1,-1 0 1,1 0 0,0 1 0,0-1 0,0 0 0,-1 0 0,1 1 0,0-1 0,0 0 0,0 1 0,0-1 0,-1 0-1,1 1 1,0-1 0,0 0 0,0 1 0,0-1 0,0 1 0,-13 22 113,8 8-111,1 1 0,1 0 0,2 0 0,1 0 1,2 0-1,1 0 0,1 0 0,16 57 0,-18-83-56,0 0 0,1 0 0,-1 0 0,1 0 0,0 0 0,1-1 0,-1 0-1,1 1 1,7 6 0,-9-10 22,-1-1 0,1 0 0,-1 0 0,1 0 0,-1 0 0,1 0 0,0 0 0,-1-1 0,1 1 1,0 0-1,0-1 0,-1 1 0,1-1 0,0 0 0,0 0 0,0 0 0,0 0 0,-1 0 0,1 0 0,0 0 0,0 0 0,0-1 0,0 1 0,-1-1 0,1 1 0,0-1 0,-1 0 0,1 0 0,0 0 0,-1 0 0,1 0 0,-1 0 0,1 0 0,-1 0 0,0 0 0,3-3 0,4-6-286,-1 0-1,0 0 0,0-1 1,-1 0-1,-1 0 1,0 0-1,0-1 0,5-19 1,5-51-2664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49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0 618 5955,'6'54'1632,"3"22"-943,-9-1 159,0 20-31,3-17-417,-3-18-176,6-20-224,3-16-80,3-24-769,3-40-1039,-15-22-3251</inkml:trace>
  <inkml:trace contextRef="#ctx0" brushRef="#br0" timeOffset="1">75 11 8404,'-3'8'1056,"6"-10"-1040,-3-6 449,9 5-433,0-3-32,6 6-881,6 22-1120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50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1 655 5362,'2'-1'268,"0"0"0,0-1 0,-1 1 0,1-1 0,0 0 0,-1 0 0,1 1 0,-1-1 0,0 0 0,0 0 0,1 0 0,0-4 0,10-52 113,-8 29 36,4-28 219,0-88 0,-8 98-489,2 0 0,3 0 0,13-60 0,3 53-96,-20 51-56,0 1-1,0 0 1,0 0-1,0-1 0,0 1 1,1 0-1,-1 0 0,1 0 1,-1 0-1,1 1 1,0-1-1,0 0 0,0 1 1,0-1-1,0 1 0,0-1 1,0 1-1,1 0 0,-1 0 1,3-1-1,-3 3-4,-1 0-1,1 0 1,0 0-1,-1 0 1,1 0 0,-1 0-1,1 0 1,-1 0-1,1 0 1,-1 1-1,0-1 1,0 1-1,0-1 1,0 1-1,0-1 1,0 1 0,0 0-1,1 1 1,17 39 23,-18-39-15,11 29 47,-3 0 0,0 0-1,-2 1 1,4 57-1,-5 138 216,-11-102-33,5-126-223,0 1-1,0-1 0,0 1 1,0-1-1,0 1 0,0-1 1,0 1-1,0 0 1,0-1-1,0 1 0,0-1 1,0 1-1,1-1 1,-1 1-1,0-1 0,0 1 1,1-1-1,-1 1 0,0-1 1,1 1-1,-1-1 1,0 1-1,1-1 0,-1 0 1,1 1-1,0 0 1,-1-1-3,1 0 0,-1 0 1,0 0-1,1-1 1,-1 1-1,0 0 1,1 0-1,-1 0 1,0 0-1,0 0 1,1 0-1,-1-1 0,0 1 1,1 0-1,-1 0 1,0 0-1,0-1 1,1 1-1,-1 0 1,0 0-1,0-1 1,0 1-1,0 0 0,1-1 1,-1 1-1,0 0 1,0 0-1,0-1 1,0 1-1,0 0 1,0-1-1,0 1 1,0 0-1,0-1 1,0 1-1,0 0 0,0-1 1,38-245-51,-31 214 39,1 1 0,2 0 1,1 0-1,2 1 1,25-44-1,-37 71 5,1 1 0,-1 0 0,0 0 0,1 0 0,-1 0 0,1 0-1,0 0 1,0 0 0,-1 0 0,1 1 0,0-1 0,1 1 0,-1-1 0,0 1 0,0 0 0,3-1 0,-4 2-1,1 0 1,-1 0-1,0 0 1,1 0 0,-1 0-1,0 0 1,1 1-1,-1-1 1,0 0 0,0 1-1,0-1 1,1 1-1,-1 0 1,0-1-1,0 1 1,0 0 0,0-1-1,0 1 1,0 0-1,0 0 1,0 0 0,1 2-1,6 9-18,0 0 0,-1 1 0,-1 0-1,9 26 1,3 4 148,-9-24-105,-1 0 0,0 1 1,-2 0-1,0 1 0,-1-1 0,-2 1 0,0 0 0,-1 0 1,-1 0-1,-2 29 0,0-40-22,1 0 0,0 0 1,0 1-1,1-1 0,0 0 1,4 14-1,-5-23-84,1 0 0,-1 1 0,1-1-1,0 0 1,-1 0 0,1 1 0,0-1 0,0 0 0,0 0-1,0 0 1,0 0 0,0 0 0,0 0 0,1 0 0,-1 0-1,0-1 1,0 1 0,1 0 0,-1-1 0,0 1 0,1-1-1,-1 1 1,1-1 0,-1 0 0,0 0 0,1 1 0,-1-1-1,1 0 1,-1 0 0,1 0 0,-1-1 0,1 1 0,-1 0-1,0 0 1,1-1 0,-1 1 0,1-1 0,-1 0 0,0 1-1,1-1 1,-1 0 0,0 1 0,0-1 0,0 0-1,2-1 1,22-30-5598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50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 7155,'6'5'1137,"-12"9"-625,3-9 272,12 30-63,-3 46-353,-9-3 128,-15 14-64,6-14-144,9-5-208,-9 3-31,15-17-49,6-32-145,12-8-591,3-24-1361,-9-20-736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50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7027,'0'-8'2209,"0"5"-1809,15-2-272,6-6-128,-3 0-352,3 11-608,0 8-705,-3 14-1456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51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0 573 6579,'2'-1'174,"0"1"1,-1-1-1,1 1 1,0-1-1,-1 1 1,1-1-1,-1 0 1,1 0-1,-1 0 0,0 0 1,1 0-1,-1 0 1,0 0-1,1 0 1,-1 0-1,0-1 0,0 1 1,0 0-1,0-1 1,0 1-1,-1-1 1,1 1-1,1-3 1,17-50-457,-12 31 672,35-140 285,-33 115-613,3 1 0,2-1 0,25-54 0,-37 96-65,1 0 0,1 0 0,-1 0 0,1 1 0,0-1 0,0 1 0,8-7 0,-11 11-2,0 0 1,0 0-1,1 0 1,-1 1 0,0-1-1,1 0 1,-1 1-1,1-1 1,-1 1 0,1 0-1,-1-1 1,1 1-1,-1 0 1,1 0 0,-1 0-1,1 0 1,-1 0-1,1 0 1,-1 1 0,1-1-1,-1 0 1,1 1-1,-1-1 1,0 1-1,1 0 1,-1-1 0,0 1-1,1 0 1,-1 0-1,0 0 1,0 0 0,0 0-1,0 0 1,0 0-1,0 0 1,0 0 0,0 0-1,0 1 1,0-1-1,0 2 1,7 7 12,-2 1 0,1 1-1,-1-1 1,-1 1 0,0 0 0,4 17 0,17 80 139,-22-86-114,3 20 15,-3 1 0,-1 49 1,0-6 83,-2-59-93,6 34 146,-7-62-182,0 0-1,0 0 0,0 0 0,0 0 1,0 0-1,0 0 0,0 1 1,0-1-1,0 0 0,0 0 0,1 0 1,-1 0-1,0 0 0,0 0 1,0 0-1,0 1 0,0-1 0,0 0 1,0 0-1,0 0 0,0 0 0,0 0 1,1 0-1,-1 0 0,0 0 1,0 0-1,0 0 0,0 0 0,0 0 1,0 0-1,1 0 0,-1 0 1,0 0-1,0 0 0,0 0 0,0 0 1,0 0-1,0 0 0,1 0 1,-1 0-1,0 0 0,0 0 0,0 0 1,0 0-1,0 0 0,0 0 1,0 0-1,1 0 0,-1 0 0,0 0 1,0 0-1,0 0 0,0 0 0,0-1 1,0 1-1,0 0 0,0 0 1,0 0-1,1 0 0,7-13 36,7-23-178,54-298 247,-66 321-97,0 0 0,0 0 0,1 1 0,1-1 0,0 1 0,12-19 1,-16 28-20,0 1 1,1 0 0,0 0-1,-1 0 1,1 0 0,0 0-1,0 0 1,0 0 0,0 0-1,0 1 1,1-1 0,-1 1-1,0 0 1,1-1 0,-1 1-1,1 0 1,-1 1 0,1-1-1,0 0 1,-1 1 0,1-1-1,0 1 1,-1 0 0,1 0-1,0 0 1,-1 0 0,1 1-1,0-1 1,-1 1 0,1-1-1,0 1 1,-1 0 0,1 0-1,-1 0 1,1 0 0,3 3-1,-3-1 13,1-1 0,-1 1 0,0 0-1,-1 0 1,1 0 0,0 0 0,-1 0-1,1 1 1,-1-1 0,0 1 0,0-1-1,-1 1 1,1 0 0,-1 0 0,0 0-1,0 0 1,0 0 0,0 0 0,-1 0 0,0 0-1,0 7 1,0 10 38,-1 1 0,-7 38-1,7-54-33,-1 8 19,-7 30 9,3 0-1,1 1 0,2 0 0,5 68 0,-1-111-91,-1 0 0,0 0 0,0 0-1,1 0 1,-1 1 0,1-1 0,-1 0 0,1 0 0,0 0-1,0 0 1,0 0 0,0 0 0,1 0 0,-1-1 0,0 1-1,1 0 1,-1-1 0,1 1 0,-1-1 0,1 1 0,0-1-1,0 0 1,0 0 0,0 0 0,-1 0 0,2 0 0,-1 0-1,0 0 1,0-1 0,0 1 0,0-1 0,0 1 0,0-1-1,1 0 1,-1 0 0,0 0 0,4-1 0,-3 0-187,0 0-1,0 0 1,-1-1 0,1 0-1,-1 1 1,1-1 0,-1 0-1,0 0 1,4-4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4:28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0 3922,'-36'33'2673,"9"15"-1713,-3 14-319,-3 25-177,12 7-96,0 9-96,18-9 0,6 11 97,0-16-49,24 11-64,-6-19-16,6-5-80,9-12-144,3-15-32,3 2-144,3-24-1185,27-13-1888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51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939 170 5731,'7'-16'584,"-1"-1"1,-1 1 0,7-35 0,-11 48-462,-1-1-1,1 1 1,-1-1-1,0 0 1,0 1 0,-1-1-1,1 1 1,-1-1-1,0 1 1,0-1 0,0 1-1,-2-5 1,2 7-59,0-1 0,0 1 0,0-1 0,-1 1 0,1 0 0,-1-1 0,1 1 0,-1 0 0,1 0 0,-1 0 0,0 0 0,1 0 0,-1 1 0,0-1 0,0 0 0,1 1 0,-1-1 0,0 1 0,0 0 0,0 0 0,0-1 0,0 1 0,0 0 0,-3 1 0,-4 0-30,1 1-1,0 0 1,0 0 0,0 1 0,1 0 0,-1 1 0,0-1-1,1 1 1,0 1 0,0-1 0,0 1 0,1 0-1,0 1 1,0 0 0,0 0 0,0 0 0,1 1 0,0-1-1,-7 15 1,-3 4-9,2 1 1,1 0-1,1 1 1,-11 38-1,12-29 71,1 0 1,-7 54 0,15-78-64,0 0 0,1 0 1,0 0-1,1 0 1,0 0-1,1 0 1,1 0-1,-1-1 1,2 1-1,0-1 0,8 17 1,-10-24-35,0-1 0,0 0 1,1 0-1,-1 0 0,1 0 1,0 0-1,0 0 0,0-1 1,0 0-1,0 1 0,1-1 0,-1 0 1,1-1-1,-1 1 0,1 0 1,0-1-1,0 0 0,0 0 1,-1 0-1,1-1 0,0 1 0,0-1 1,0 0-1,0 0 0,0 0 1,0 0-1,0-1 0,0 0 1,0 0-1,5-2 0,4 0-14,-2-1 0,1-1 0,0 0 0,-1-1 0,0 0 0,0 0 0,-1-1 0,14-12-1,-3-2-5,0 0 0,-2-1-1,-1-1 1,-1-1 0,0-1-1,-2 0 1,-1-1 0,-1 0-1,-2-1 1,0-1 0,10-42-1,-19 63 20,0 0 0,-1 0 0,0-1 0,0 1 0,-1 0 0,1 0 0,-2-1 0,-1-12 0,-2 31 34,2 26-107,10 63-15,26 121 0,-17-128 109,-4-1 1,1 106-1,-14-167-12,-2-1 0,-1 0 0,-1 0 0,-1 0 0,-2 0 0,-1-1 0,-1 0 0,-1 0 0,-2-1 0,-26 46 0,11-34 50,-1 0 1,-2-2 0,-2-1 0,-2-2-1,-49 42 1,50-51-16,0-1-1,-2-1 1,0-2-1,-2-2 1,0-1 0,-63 22-1,74-33-17,0-2 0,0-2 0,-1 0 0,1-1-1,-1-2 1,1-1 0,-1-1 0,-33-5 0,37 3-30,1-2-1,0 0 1,0-1 0,1-1 0,0-1-1,0-1 1,1-1 0,0-1 0,-34-24-1,51 33-14,-1-1-1,1 0 1,0 0-1,-1 0 1,2 0-1,-1-1 1,0 1-1,1-1 1,-1 1 0,1-1-1,0 0 1,0 0-1,1 0 1,-1 0-1,1-1 1,0 1-1,0 0 1,0-1-1,1 1 1,-1 0-1,1-1 1,0 1-1,0 0 1,1-1-1,-1 1 1,1-1-1,0 1 1,0 0-1,1 0 1,-1 0 0,1 0-1,0 0 1,0 0-1,0 0 1,4-5-1,8-10-495,0 1-1,2 0 0,0 0 1,1 2-1,20-16 0,53-44-3844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53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204 431 6243,'-4'-5'159,"1"1"0,0-1 1,0 0-1,0 0 0,1 0 0,0 0 1,0 0-1,0 0 0,0-1 0,1 1 0,0-1 1,0 1-1,0-1 0,1 1 0,0-11 1,-2 21 73,1 0 1,-1 0 0,1 0 0,0 1-1,0-1 1,0 0 0,1 1-1,0-1 1,0 8 0,-37 484 582,-33 6-545,32-241-11,19-54-127,19-205-132,0 1-1,0-1 1,0 1 0,0-1-1,0 1 1,1-1-1,-1 1 1,1-1-1,0 0 1,2 5-1,2-13-67,-1-20-61,1-208 129,-4 38 107,68-748 15,-65 896-120,1 0 0,2 0 0,3 0 1,1 1-1,33-84 0,-41 122-11,0 1-1,1 0 1,0-1 0,0 1 0,1 1 0,0-1-1,0 1 1,1 0 0,-1 0 0,1 1 0,1-1-1,-1 1 1,1 1 0,-1-1 0,2 1 0,-1 0-1,0 1 1,1-1 0,-1 2 0,1-1 0,0 1-1,0 0 1,0 1 0,0 0 0,0 0 0,0 0-1,0 1 1,1 1 0,-1-1 0,15 4 0,-7 0-12,0 1 0,0 0 1,0 1-1,0 1 1,-1 0-1,0 1 1,-1 1-1,0 0 0,0 1 1,-1 0-1,0 1 1,-1 1-1,20 24 1,-22-24 11,0 2 1,-1-1 0,-1 1 0,0 0 0,-1 1 0,0 0-1,-2 0 1,0 1 0,0-1 0,4 29 0,-9-34 11,1-1 0,-1 1 0,-1 0 0,0-1 0,0 1-1,-1-1 1,0 0 0,-1 1 0,0-1 0,0 0 0,-1 0 0,0-1 0,-1 1 0,1-1 0,-2 0 0,1 0 0,-1-1 0,-1 1 0,-11 10 0,3-5 10,0-1 1,-1-1 0,0 0 0,-1-1 0,0-1 0,-1 0 0,0-2 0,-31 10 0,-9-2 38,-90 11 0,104-23-9,5 1-23,39-4-22,0 0 0,0 0 0,0 0 0,0 0 1,0 1-1,0-1 0,0 0 0,0 0 0,0 0 1,0 1-1,0-1 0,0 0 0,0 0 1,0 0-1,0 1 0,0-1 0,0 0 0,0 0 1,0 0-1,0 1 0,0-1 0,0 0 0,0 0 1,0 0-1,0 0 0,0 1 0,0-1 1,1 0-1,-1 0 0,0 0 0,0 0 0,0 0 1,0 1-1,0-1 0,1 0 0,-1 0 0,0 0 1,0 0-1,0 0 0,1 0 0,-1 0 1,0 0-1,0 0 0,0 0 0,0 1 0,1-1 1,-1 0-1,0 0 0,30 13-89,-6-6 69,-1-1 1,1-1-1,0-1 1,0-1-1,0-1 1,0-1-1,1-1 1,-1-1-1,0-1 1,0-2-1,0 0 1,0-1-1,-1-2 1,0 0-1,0-2 1,35-17-1,-27 10 16,-1-2 1,0-1-1,-1-1 0,-1-1 1,-1-1-1,-1-2 0,-1 0 1,-2-2-1,0-1 0,37-57 0,-54 73 6,0-1 0,-1 1 0,-1-1 0,0 0 0,0 0 0,-1 0 0,-1 0 0,0 0 0,0-1 0,-1 1 0,-1-1 0,0 1 0,-1-1 0,0 1 0,-1-1 0,-1 1 0,0 0 0,0 0 0,-1 0 0,-1 0 0,0 1 0,0 0 0,-1 0 0,-1 0 0,1 0 0,-2 1 0,0 0 0,0 1 0,-13-11 0,3 8 79,18 12-82,0 0 0,-1 0 0,1 0 0,0 0 0,0 0 0,0 0 0,0 0 0,-1 0 0,1 0 0,0 0 0,0 0 0,0 0 0,-1 0 0,1 0 0,0 0 0,0 0 0,0 0 0,0 0 0,-1 0 0,1 0-1,0 0 1,0 1 0,0-1 0,0 0 0,-1 0 0,1 0 0,0 0 0,0 0 0,0 0 0,0 0 0,0 1 0,0-1 0,-1 0 0,1 0 0,0 0 0,0 0 0,0 1 0,0-1 0,0 0 0,0 0 0,0 0 0,0 1 0,0-1-1,0 0 1,8 33-356,-1-9 264,-1 10 113,3 52 0,-6-36 57,4 85 287,-6-86-269,1-1-1,15 75 0,-11-95-545,1-1 0,1 0 0,1 0-1,2-1 1,23 43 0,-12-41-2400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53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393 179 6611,'-31'-33'750,"-2"1"1,-1 1-1,-40-27 0,71 55-741,0 1 0,-1-1 0,1 1 0,-1 0 0,0 0 0,0 0 0,0 0 0,0 1 0,0 0 0,0 0 0,0 0 0,0 0 0,0 0-1,0 1 1,-1 0 0,1 0 0,0 0 0,-7 1 0,6 1 6,0 0 0,0 0 0,1 0 0,-1 1 0,1-1 1,-1 1-1,1 0 0,0 0 0,0 1 0,0-1 0,1 1 0,-1 0 0,1 0 0,0 0 0,-4 7 0,-4 10 55,1 0 0,0 1 1,2 0-1,0 0 0,2 0 0,0 1 0,2 0 0,0 1 0,2-1 0,0 42 0,3-47-25,-1 0-1,2 1 1,1-1 0,0 0-1,1 0 1,1-1-1,1 1 1,0-1-1,11 21 1,-13-32-41,-1 0 1,1 1-1,0-1 0,1-1 0,0 1 0,-1-1 1,2 1-1,-1-1 0,0-1 0,1 1 1,0-1-1,0 0 0,1 0 0,-1-1 1,1 0-1,-1 0 0,1 0 0,0-1 1,0 0-1,0-1 0,1 1 0,-1-1 1,0-1-1,0 1 0,1-1 0,9-1 1,-4-2-12,0-1 0,-1 0 0,1 0 1,-1-1-1,0 0 0,0-2 0,0 1 1,-1-1-1,0-1 0,0 0 0,-1 0 1,0-1-1,-1-1 0,9-10 0,-6 8 15,-1-1 0,-1 0 0,0-1 0,-1 0 0,-1-1 0,0 0 0,-1 0 0,0-1 0,-1 0 0,6-27 0,-12 38-6,1 1 0,0 0-1,-1-1 1,0 1 0,0-1 0,-1 1-1,1-1 1,-1 1 0,0-1 0,0 1-1,0 0 1,-1-1 0,1 1 0,-1 0-1,0 0 1,0 0 0,-1 0-1,1 1 1,-1-1 0,0 1 0,0-1-1,0 1 1,0 0 0,-5-3 0,2 2-25,0 1 0,0 0 0,0 0 0,0 0 0,0 1 0,-1 0 0,1 0 0,-1 1 1,1 0-1,-1 0 0,0 0 0,0 1 0,1 0 0,-1 0 0,-10 3 0,0 0-457,0 1 0,-28 11 0,-22 14-2775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55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482 192 5603,'37'-49'1566,"-40"50"-1328,0-1 0,1 0 1,-1 1-1,0-1 0,0-1 1,0 1-1,0 0 1,0-1-1,0 1 0,-4-2 1,-20-2 554,12 5-720,1 1 0,-1 1 1,1 0-1,0 1 1,0 0-1,0 1 1,1 1-1,0 0 0,0 1 1,0 0-1,1 1 1,0 1-1,1 0 1,-1 0-1,2 1 1,-1 0-1,-15 22 0,-8 13-7,3 3 0,1 0 0,-27 63 0,53-103-43,-7 14 79,0 0-1,-13 48 1,22-62-75,0-1 1,0 1-1,1 0 1,1 0-1,-1-1 0,1 1 1,1 0-1,-1 0 1,1 0-1,0-1 0,1 1 1,0 0-1,5 11 1,-3-12-30,0 0 0,1 0 0,0 0 0,0 0 0,1-1 0,0 0 0,0 0 0,0 0 0,1-1 1,0 0-1,0 0 0,0-1 0,1 0 0,-1 0 0,1-1 0,0 0 0,0 0 0,14 3 1,-7-3-22,0 0 1,0-1 0,0-1-1,0 0 1,1-1 0,-1-1 0,0 0-1,0-1 1,26-7 0,-2-5 8,-2-1 1,0-2-1,57-37 0,-18 10 18,-57 32 0,0 0 0,-1-2 0,0 0 0,-1-1 1,-1 0-1,0-1 0,-1-1 0,-1-1 0,-1 0 0,20-37 0,-23 38-16,-2-1 0,0 0 0,-1 0 0,0-1 0,-2 0 0,0 0 0,-1 0-1,-1 0 1,-1-1 0,-1 0 0,0 1 0,-4-30 0,2 44 13,0 0-1,0 0 1,0 0 0,-1 1-1,1-1 1,-1 0-1,0 1 1,-1-1 0,1 1-1,-1 0 1,0 0 0,-6-7-1,7 10 2,0-1 0,1 1 0,-1 0 0,0 0 0,0 0 0,1 0 0,-1 0 0,0 0 0,0 1 1,0-1-1,0 1 0,0-1 0,0 1 0,0 0 0,0-1 0,0 1 0,-1 0 0,1 1 0,0-1 0,0 0 0,0 1 0,0-1 0,0 1 0,0-1 0,0 1 0,0 0 0,1 0 0,-1 0 0,0 0 0,0 0 0,1 0 0,-1 1 0,-2 2 0,-12 10-28,2 0-1,0 1 1,1 1 0,0 0-1,1 1 1,1 1-1,-13 27 1,1 6 89,-27 81 0,43-109-18,1 0-1,2 0 1,0 1-1,1-1 1,0 32-1,3-45-30,0 0-1,1 0 1,0 1 0,1-1-1,0 0 1,1-1 0,-1 1-1,2 0 1,0-1 0,0 1 0,0-1-1,1 0 1,1-1 0,8 13-1,-9-15-21,1 1-1,0-1 1,0 0-1,0 0 0,0-1 1,1 0-1,0 0 1,0 0-1,1-1 1,-1 0-1,1-1 1,0 0-1,0 0 0,0 0 1,0-1-1,0 0 1,1-1-1,-1 0 1,0 0-1,1-1 1,-1 0-1,1 0 0,14-3 1,-8 1-9,0 0-1,0-1 1,-1-1 0,1 0 0,-1-1 0,1-1-1,-2 0 1,1-1 0,-1 0 0,24-18-1,-12 1 23,-2-2 0,0-1 0,-2-1 0,-1 0 0,-1-2 0,-2 0-1,-1-1 1,15-40 0,-4-3-39,-3-1 0,21-115 0,-41 174 8,1-11-16,4-48 0,-8 70 46,-1-1-1,0 1 1,0-1 0,-1 1 0,0-1 0,0 1 0,0 0 0,0-1 0,-1 1-1,0 0 1,0 0 0,0 0 0,-1 0 0,1 0 0,-5-4 0,7 8 12,-1 1-1,1-1 1,-1 1 0,1 0 0,-1-1 0,1 1 0,-1-1 0,1 1-1,-1 0 1,0-1 0,1 1 0,-1 0 0,0 0 0,1 0 0,-1-1-1,0 1 1,1 0 0,-1 0 0,0 0 0,1 0 0,-1 0 0,0 0-1,1 0 1,-1 0 0,0 1 0,1-1 0,-1 0 0,-1 1 0,-19 15 67,-11 27-207,26-31 131,0 0-1,1 0 1,1 0 0,-1 1 0,2 0 0,0 0 0,0 0 0,2 0 0,-1 1 0,2-1 0,0 0 0,0 1 0,1-1 0,1 0 0,0 1 0,1-1 0,0 0 0,1-1 0,1 1 0,9 20 0,-4-12-8,1-1 0,1 0 0,1 0 0,1-1 0,0-1-1,1 0 1,1-1 0,0-1 0,2-1 0,0 0 0,23 14 0,-11-12-111,-22-13 81,0 0 0,-1 0 0,1 1 0,-1 0 0,0 0 0,8 9 1,-13-12 29,0 1 1,-1-1 0,1 1-1,-1 0 1,1-1 0,-1 1-1,0 0 1,0 0 0,0 0-1,0 0 1,-1 0 0,1 0-1,-1 0 1,0 0 0,0 0-1,0 1 1,0-1-1,-1 0 1,1 0 0,-1 0-1,1 0 1,-3 4 0,0 1 12,-1 0 1,0 0 0,0-1-1,-1 1 1,0-1 0,-1 0-1,1 0 1,-1-1-1,-1 0 1,1 0 0,-1 0-1,0-1 1,0 0 0,-11 6-1,0-1 62,-1 0 1,-1-1-1,0-1 0,-37 11 0,45-16-39,-3 1 33,-1 0 1,0 0 0,0-2-1,0 0 1,0-1 0,0 0 0,-19-2-1,35 1-69,0 0-1,-1 0 1,1 0-1,0 0 1,0 0 0,0 0-1,0-1 1,-1 1-1,1 0 1,0 0-1,0 0 1,0 0-1,0 0 1,0 0-1,-1 0 1,1 0-1,0 0 1,0 0 0,0-1-1,0 1 1,0 0-1,0 0 1,0 0-1,-1 0 1,1 0-1,0-1 1,0 1-1,0 0 1,0 0-1,0 0 1,0 0 0,0-1-1,0 1 1,0 0-1,0 0 1,0 0-1,0 0 1,0-1-1,0 1 1,0 0-1,0 0 1,0 0-1,0 0 1,0 0 0,0-1-1,0 1 1,0 0-1,0 0 1,1 0-1,-1 0 1,0 0-1,0-1 1,0 1-1,0 0 1,12-12-175,16-8-77,0 4 255,-1-2 0,37-32 0,-40 31-8,182-170-410,-178 161 349,-17 15 69,0 1 0,-1-1 0,0-1 0,-1 0 0,-1-1 0,0 1 0,-1-2 0,0 1 1,-2-1-1,1 0 0,-2 0 0,0 0 0,-1 0 0,-1-1 0,-1 0 0,0 1 0,-2-24 0,1 38 0,0 0-1,0 0 0,0 0 0,0 1 1,-1-1-1,1 0 0,-1 0 1,1 1-1,-1-1 0,0 0 1,0 1-1,0-1 0,0 0 1,0 1-1,0-1 0,0 1 1,0 0-1,0-1 0,-1 1 1,1 0-1,0 0 0,-1-1 1,1 1-1,-1 1 0,0-1 1,1 0-1,-1 0 0,-2 0 0,-3 0-10,1 0-1,0 0 0,0 1 0,0 0 1,0 1-1,-11 1 0,9-1-29,7-1 39,1 0 1,-1 0 0,1 0-1,-1 1 1,1-1-1,-1 0 1,1 0-1,0 0 1,-1 0 0,1 0-1,-1 1 1,1-1-1,-1 0 1,1 0-1,0 1 1,-1-1 0,1 0-1,0 1 1,-1-1-1,1 0 1,0 1-1,-1-1 1,1 1-1,0-1 1,0 0 0,0 1-1,-1-1 1,1 1-1,0-1 1,0 1-1,0-1 1,0 0 0,0 1-1,0-1 1,0 1-1,0 0 1,8 23-28,26 22-27,-32-44 58,99 116-43,66 87-250,-164-199 295,0 0 1,0 1 0,0-1 0,0 1-1,-1 0 1,0-1 0,-1 1 0,1 0-1,-1 0 1,-1 0 0,1 0 0,-1 0-1,-1 0 1,1 0 0,-1 0 0,0 0-1,-1 0 1,1 0 0,-1 0 0,-1 0 0,1-1-1,-1 1 1,-1-1 0,1 0 0,-1 0-1,0 0 1,0 0 0,-1-1 0,1 0-1,-1 0 1,0 0 0,-1 0 0,1-1-1,-1 0 1,0 0 0,0 0 0,0-1-1,-1 0 1,1 0 0,-1-1 0,0 0-1,0 0 1,1 0 0,-1-1 0,0 0-1,-12 0 1,4-2 64,0-2 0,0 0 0,0 0 0,1-1 0,-1-1 0,-24-12 0,19 8 11,-15-1 72,23 8-113,16 4-52,40 5-1738,-29-6 1134,16 0-1540,-1-1-1450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58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33 142 8052,'0'0'71,"-1"-1"1,1 1 0,-1-1-1,1 1 1,-1-1 0,1 1 0,-1 0-1,0-1 1,1 1 0,-1 0-1,1-1 1,-1 1 0,0 0-1,1 0 1,-1 0 0,0 0 0,1 0-1,-1 0 1,0 0 0,1 0-1,-1 0 1,0 0 0,1 0-1,-1 0 1,0 0 0,1 0 0,-1 0-1,0 1 1,1-1 0,-1 0-1,1 1 1,-1-1 0,0 0-1,0 1 1,-10 6 1426,27-13-1001,0 1-1,0 1 1,0 0 0,28-3-1,87-2-263,-30 3 50,84 0-58,-62 4-154,503-6 137,-36 1-53,-231 8-59,-316 2-77,81 18 1,-38-5 18,-3-4-11,343 36 125,-213-36-129,124-2 31,362 10 110,-480-7-104,-12-12-57,314-37 0,-228 9-4,-147 15 1,427-23 0,151 30 0,-317 5 0,233-37 0,-605 34 0,298-34 0,152-8 0,-371 43 0,-1 4 0,194 31 0,-239-21 0,1-3 0,118 1 0,-135-6 0,-44-3 0,1 0 0,0 0 0,-1-1 0,1 0 0,-1 0 0,1-1 0,-1 0 0,10-3 0,-33 9-6,-1-1-1,1 0 0,-22 1 1,-50 5-2916,24-15 220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1:19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1121,'0'0'928,"33"0"-2273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4:51:25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2449,'0'0'2529,"6"-16"-3377,12 19-225,-12 5-175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26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11 7828,'0'-11'2077,"1"18"-1017,-2 33-657,5 5-332,-3 0-1,-6 52 1,-18 95 157,10-93-177,-8 136 41,20-182-92,2 1-1,12 71 0,-1-81-191,-11-43 139,-1 1 0,1-1 0,0 0 0,0 0-1,0 0 1,0 1 0,0-1 0,0 0 0,0 0-1,2 1 1,-3-2 22,0 1-1,1-1 1,-1 0-1,0 0 1,0 0-1,0 0 1,0 1-1,1-1 1,-1 0-1,0 0 1,0 0-1,0 0 1,1 0-1,-1 0 1,0 0-1,0 1 1,0-1-1,1 0 1,-1 0-1,0 0 0,0 0 1,1 0-1,-1 0 1,0 0-1,0 0 1,1 0-1,-1 0 1,0 0-1,0 0 1,1-1-1,-1 1 1,0 0-1,0 0 1,0 0-1,1 0 1,-1 0-1,0 0 1,0 0-1,0-1 1,1 1-1,-1 0 1,0 0-1,0-1 1,-3-20-1927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26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0 187 3490,'13'-1'7286,"40"-15"-7321,22-12 300,191-60 476,-188 65-651,6-2 20,-75 23-126,-8 1 3,1 1 0,0-1 0,0 1 0,0-1 0,0 1 0,0 0-1,0 0 1,0 0 0,1 0 0,-1 0 0,0 0 0,0 0 0,0 1 0,0-1 0,0 0 0,0 1 0,-1 0 0,1 0 0,0-1 0,0 1 0,0 0 0,-1 0 0,1 0 0,0 1 0,2 2 0,-1-2-136,4 2-549,0 1 0,0 0 0,-1 1 0,11 11 0,-6 11-4118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26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9 573 7171,'0'0'1049,"-2"-6"1820,-4-29-2275,7 3-544,2 0 0,1 1 0,11-36 0,33-90 22,-44 147-73,39-95 8,-38 94-12,0 1-1,1-1 1,1 1-1,0 1 1,1-1-1,-1 1 1,11-9-1,-16 17-2,0 0 0,1-1-1,-1 1 1,0 0-1,0 1 1,0-1 0,1 0-1,-1 1 1,0-1-1,1 1 1,-1 0 0,0-1-1,1 1 1,-1 0-1,1 0 1,-1 1 0,0-1-1,1 0 1,-1 1-1,0 0 1,1-1 0,3 3-1,-3-2 1,0 0 0,0 0-1,0 1 1,0-1 0,0 1 0,0 0-1,-1-1 1,1 1 0,-1 1 0,1-1-1,-1 0 1,0 0 0,0 1-1,0-1 1,3 5 0,-3 0 2,0-1 1,0 1-1,0 0 1,-1 0-1,0 0 0,0 0 1,-1 1-1,0-1 1,-1 0-1,1 0 0,-1 0 1,-1 0-1,0 0 1,0 0-1,0 0 0,-1-1 1,0 1-1,0-1 1,-1 0-1,1 1 0,-2-1 1,1-1-1,-6 7 1,-2 0 12,0 0 0,0 0 0,-2-1 0,0-1 1,0 0-1,-1-1 0,0 0 0,-30 13 1,41-21-3,1 1 0,-1-1 1,0 1-1,0-1 0,0 0 1,0 0-1,0-1 0,0 1 1,-8-1-1,18 2-25,0-1 1,0 1-1,-1 1 1,1-1-1,9 6 1,13 6-43,1-1 62,-1 1 0,28 19 0,-42-23 0,0 0 0,-1 0 0,0 1 0,-1 1 0,17 19 0,-22-21-331,1-1 1,0 0-1,17 14 0,0-13-1675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4:2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0 6307,'-6'9'391,"1"0"0,0 0 0,1 1 0,0 0 0,0 0 0,1 0 0,-2 11 0,-5 14-163,6-24-190,-130 433 1133,130-431-1134,1 1 0,1-1 1,0 0-1,1 1 0,0-1 1,1 1-1,0-1 0,1 1 1,1-1-1,0 0 0,1 0 1,6 19-1,-8-31-39,0 0-1,-1 0 1,1 1-1,0-1 1,0 0 0,0 0-1,0 0 1,0 0-1,0 0 1,0 0 0,1 0-1,-1 0 1,0 0-1,0-1 1,1 1-1,-1 0 1,0-1 0,1 1-1,-1-1 1,1 0-1,-1 1 1,1-1-1,-1 0 1,3 0 0,44 0-123,-31-1 115,-2 2-7,-1-1 0,1-1 0,0 0-1,-1-1 1,0 0 0,1-1 0,-1-1-1,0 0 1,-1-1 0,1 0 0,-1-1-1,0-1 1,0 0 0,-1-1 0,0 0-1,11-10 1,-9 5 9,-4 3-93,0 0-1,0 1 1,1 1 0,1 0-1,-1 0 1,1 1-1,25-10 1,-34 15 104,-1 1-1,0-1 1,0 0 0,0 0 0,0 0-1,0 0 1,0 0 0,0 0-1,0 0 1,-1 0 0,1-1 0,-1 1-1,0-1 1,1 1 0,-1-1-1,0-3 1,14-43 60,-11 30-56,-2 13 3,0 0 1,-1 1-1,0-1 1,0 0-1,-1 0 1,0-8-1,1 6 93,-1 6-75,1 0 1,-1 1-1,0-1 0,1 0 0,-1 1 0,0-1 0,0 0 0,0 0 0,0 1 0,0-1 0,-1 0 0,1 1 0,0-1 0,-1 0 0,1 1 0,-1-1 0,0 0 1,1 1-1,-3-3 0,-1 27 193,0-9-165,-5 21-35,-39 180 273,43-184-258,1-1 0,2 1 0,1 0 0,1-1 0,6 36 0,1-36-494,-6-29 408,-1 0 0,0 0 1,0 0-1,1 0 0,-1 0 1,0 0-1,1 0 0,-1 0 1,1 0-1,0-1 0,-1 1 1,1 0-1,-1 0 1,1 0-1,0-1 0,0 1 1,-1 0-1,1-1 0,0 1 1,0-1-1,0 1 0,0-1 1,0 0-1,0 1 0,0-1 1,-1 0-1,3 1 0,8-5-2194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26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19 7123,'0'-1'87,"-1"0"0,1 0 0,-1 0 0,0 0-1,1 0 1,-1 0 0,0 0 0,0 0 0,0 0 0,0 0-1,0 0 1,0 0 0,0 1 0,0-1 0,0 0 0,0 1 0,0-1-1,0 1 1,-1-1 0,1 1 0,0-1 0,-3 1 0,2 0-29,-1 0 1,0 0 0,1 0 0,-1 0 0,1 1 0,-1-1 0,1 1-1,-1 0 1,1-1 0,-5 4 0,-1-1-37,1 2 1,0-1-1,0 1 0,0 0 1,1 0-1,-8 8 1,3 0 56,0 1 1,1 1-1,0 0 1,1 0-1,1 1 1,1 0-1,0 0 1,2 0 0,0 1-1,-5 31 1,9-45-58,1 0 0,0 1 0,0-1 0,0 1 0,0-1 0,1 1 0,-1-1 0,1 0 0,0 1 0,0-1 0,0 0 0,1 1 0,2 4 0,-3-7-21,1 1 0,-1-1 0,0 0 0,1 0 0,-1 0 0,1 1 0,0-2 0,-1 1 0,1 0 0,0 0 0,-1 0 0,1-1 0,0 1 0,0-1 0,0 1 0,0-1 0,0 0 0,-1 1 0,1-1 0,0 0 0,0 0 0,0-1 0,0 1 0,0 0 0,0 0 0,0-1 0,0 1 0,-1-1 0,4-1 0,6-2-1,0-1-1,-1 0 0,0-1 0,0 0 0,-1 0 1,1-1-1,-1 0 0,-1 0 0,15-17 1,-6 4 20,-1 0 1,-1-1-1,16-28 1,-29 46-19,0-1-9,0 1 0,1-1 0,-1 1 0,-1-1 0,1 0 0,-1 0 0,1 0 0,-1 0 0,0 0 0,-1 0 0,1 0 0,-1 0 1,0 0-1,0 0 0,0-5 0,-1 9 9,1-1 0,0 1-1,0 0 1,0 0 0,0 0 0,-1 0 0,1 0 0,0-1 0,0 1 0,0 0 0,-1 0 0,1 0 0,0 0 0,0 0-1,0 0 1,-1 0 0,1 0 0,0 0 0,0 0 0,-1 0 0,1 0 0,0 0 0,0 0 0,0 0 0,-1 0 0,1 0-1,0 0 1,0 0 0,-1 0 0,1 0 0,0 0 0,0 0 0,0 0 0,-1 0 0,1 0 0,0 1 0,0-1 0,0 0-1,-1 0 1,1 0 0,0 0 0,0 0 0,0 1 0,0-1 0,0 0 0,-1 0 0,1 0 0,0 1 0,0-1 0,0 0-1,0 0 1,0 0 0,0 1 0,0-1 0,0 0 0,0 0 0,-9 15 113,6 5-111,0 0 0,1 1 0,1-1 0,1 0 1,1 1-1,1-1 0,1 0 0,11 37 0,-13-54-56,1 1 0,-1 0 0,1 0 0,0 0 0,0-1 0,1 1 0,-1-1-1,1 0 1,4 6 0,-6-9 22,0 1 0,0 0 0,0 0 0,0-1 0,0 1 0,0-1 0,0 1 0,1-1 0,-1 1 1,0-1-1,0 0 0,0 1 0,1-1 0,-1 0 0,0 0 0,0 0 0,1 0 0,-1 0 0,0 0 0,0 0 0,1 0 0,-1-1 0,0 1 0,0 0 0,1-1 0,-1 1 0,0-1 0,0 1 0,0-1 0,0 1 0,0-1 0,0 0 0,0 1 0,0-1 0,0 0 0,1-2 0,4-3-286,-1 0-1,-1-1 0,1 1 1,-1-1-1,0 0 1,-1-1-1,0 1 0,4-13 1,3-32-2664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26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0 392 5955,'4'35'1632,"2"13"-943,-6 0 159,0 11-31,2-9-417,-2-12-176,4-13-224,2-9-80,3-16-769,1-26-1039,-10-13-3251</inkml:trace>
  <inkml:trace contextRef="#ctx0" brushRef="#br0" timeOffset="1">51 7 8404,'-2'5'1056,"4"-6"-1040,-2-5 449,6 5-433,0-3-32,4 4-881,5 14-1120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26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1 416 5362,'1'-1'268,"0"0"0,0 0 0,1 0 0,-1 0 0,0 0 0,0 0 0,0 0 0,0 0 0,0-1 0,0 1 0,-1 0 0,2-3 0,6-33 113,-5 19 36,2-18 219,1-56 0,-6 62-489,1 0 0,2 1 0,10-40 0,1 35-96,-14 32-56,1 1-1,0 0 1,-1-1-1,1 1 0,0-1 1,0 1-1,0 0 0,0 0 1,0-1-1,0 1 1,1 0-1,-1 0 0,0 0 1,1 0-1,-1 0 0,1 0 1,-1 1-1,1-1 0,-1 0 1,3 0-1,-3 2-4,0-1-1,0 1 1,0-1-1,0 1 1,0 0 0,0-1-1,0 1 1,0 0-1,0 0 1,0 0-1,0-1 1,0 1-1,0 0 1,-1 0-1,1 0 1,0 0 0,-1 0-1,1 2 1,12 23 23,-12-24-15,7 18 47,-2 1 0,0-1-1,-1 1 1,3 36-1,-4 88 216,-8-66-33,4-78-223,0-1-1,0 0 0,0 1 1,0-1-1,0 1 0,0-1 1,0 0-1,0 1 1,0-1-1,0 0 0,0 1 1,0-1-1,1 0 1,-1 1-1,0-1 0,0 0 1,0 1-1,0-1 0,1 0 1,-1 0-1,0 1 1,1-1-1,-1 0 0,0 1 1,0-1-1,1 0 1,0 0-3,-1 0 0,0 0 1,0 0-1,0 0 1,1 0-1,-1 0 1,0 0-1,0 0 1,0 0-1,1 0 1,-1 0-1,0 0 0,0-1 1,0 1-1,1 0 1,-1 0-1,0 0 1,0 0-1,0 0 1,0-1-1,0 1 1,1 0-1,-1 0 0,0 0 1,0-1-1,0 1 1,0 0-1,0 0 1,0 0-1,0-1 1,0 1-1,0 0 1,0 0-1,0 0 1,0-1-1,0 1 0,0 0 1,26-156-51,-22 136 39,2 0 0,1 0 1,1 1-1,0-1 1,18-27-1,-25 46 5,0-1 0,0 1 0,-1 0 0,1-1 0,1 1 0,-1 0-1,0 0 1,0-1 0,0 1 0,1 0 0,-1 0 0,1 0 0,-1 1 0,1-1 0,-1 0 0,2 0 0,-2 1-1,0 0 1,0 0-1,0 0 1,0 0 0,0 0-1,0 0 1,-1 0-1,1 0 1,0 1 0,0-1-1,0 0 1,0 1-1,-1-1 1,1 0-1,0 1 1,0-1 0,-1 1-1,1-1 1,0 1-1,-1 0 1,1-1 0,0 2-1,5 5-18,-1 1 0,0 0 0,-1 1-1,6 15 1,3 4 148,-7-16-105,-1 0 0,0 1 1,0-1-1,-2 1 0,1 0 0,-2 1 0,0-1 0,0 0 1,-2 1-1,-1 17 0,1-24-22,-1-1 0,1 1 1,1-1-1,-1 0 0,1 1 1,2 8-1,-2-14-84,-1 0 0,0 0 0,1-1-1,-1 1 1,1 0 0,-1 0 0,1-1 0,0 1 0,-1 0-1,1 0 1,0-1 0,-1 1 0,1-1 0,0 1 0,0-1-1,0 1 1,-1-1 0,1 1 0,0-1 0,0 0 0,0 1-1,0-1 1,0 0 0,0 0 0,0 0 0,0 1 0,0-1-1,0 0 1,0 0 0,0 0 0,0-1 0,0 1 0,0 0-1,0 0 1,0 0 0,0-1 0,0 1 0,0 0 0,0-1-1,-1 1 1,1-1 0,0 1 0,0-1 0,0 1-1,0-2 1,16-18-5598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26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7155,'4'4'1137,"-8"4"-625,2-4 272,8 18-63,-2 29-353,-6-1 128,-10 8-64,3-8-144,7-4-208,-6 2-31,10-10-49,4-21-145,9-5-591,1-16-1361,-6-11-736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26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7027,'0'-5'2209,"0"3"-1809,10-1-272,5-4-128,-3 0-352,2 7-608,0 5-705,-2 9-1456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26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0 363 6579,'1'0'174,"0"0"1,1 0-1,-1-1 1,0 1-1,0-1 1,0 1-1,0 0 1,0-1-1,0 0 0,0 1 1,0-1-1,0 0 1,0 1-1,-1-1 1,1 0-1,0 0 0,0 0 1,-1 1-1,1-1 1,-1 0-1,1 0 1,-1 0-1,1-2 1,12-31-457,-8 19 672,24-88 285,-23 73-613,2 0 0,2 0 0,16-35 0,-24 61-65,0 0 0,0 0 0,0 1 0,1-1 0,-1 1 0,1-1 0,5-3 0,-7 6-2,0 0 1,0 1-1,0-1 1,0 1 0,0 0-1,0-1 1,0 1-1,0 0 1,0-1 0,0 1-1,0 0 1,0 0-1,0 0 1,0 0 0,0 0-1,0 0 1,0 0-1,0 0 1,0 0 0,0 0-1,0 0 1,0 1-1,0-1 1,0 0-1,0 1 1,-1-1 0,1 1-1,0-1 1,0 1-1,0-1 1,0 1 0,-1 0-1,1-1 1,0 1-1,-1 0 1,1 0 0,0-1-1,-1 1 1,1 0-1,0 1 1,4 5 12,-1-1 0,1 2-1,-1-1 1,-1 1 0,1-1 0,2 11 0,11 52 139,-14-56-114,2 14 15,-2-1 0,-1 32 1,0-3 83,-1-38-93,3 21 146,-4-39-182,0 0-1,0 0 0,0 0 0,0 0 1,0 0-1,0 0 0,0 0 1,0 0-1,0 0 0,0 0 0,0 0 1,1 1-1,-1-1 0,0 0 1,0 0-1,0 0 0,0 0 0,0 0 1,0 0-1,0 0 0,0 0 0,0 0 1,0 0-1,0 0 0,0 0 1,0 0-1,1 0 0,-1 0 0,0 0 1,0 0-1,0 0 0,0 0 1,0 0-1,0 0 0,0 0 0,0 0 1,0 0-1,0 0 0,1 0 1,-1 0-1,0 0 0,0 0 0,0 0 1,0 0-1,0 0 0,0 0 1,0 0-1,0 0 0,0 0 0,0 0 1,0 0-1,0 0 0,1 0 0,-1 0 1,0 0-1,0 0 0,0 0 1,0-1-1,0 1 0,6-8 36,4-14-178,37-190 247,-46 203-97,1 1 0,1 0 0,0 0 0,0 0 0,0 0 0,9-12 1,-12 19-20,1-1 1,0 1 0,1 0-1,-1-1 1,0 1 0,0 0-1,1 0 1,-1-1 0,0 1-1,1 0 1,-1 0 0,1 1-1,0-1 1,-1 0 0,1 0-1,0 1 1,-1-1 0,1 1-1,0-1 1,0 1 0,0 0-1,-1 0 1,1 0 0,0 0-1,0 0 1,0 0 0,0 0-1,-1 0 1,1 1 0,0-1-1,0 0 1,0 1 0,-1 0-1,1-1 1,0 1 0,2 2-1,-2-2 13,0 1 0,0 0 0,1-1-1,-2 1 1,1 0 0,0 0 0,0 0-1,-1 0 1,1 1 0,-1-1 0,0 0-1,0 1 1,1-1 0,-2 1 0,1-1-1,0 1 1,-1-1 0,1 1 0,-1-1 0,0 1-1,0 4 1,0 6 38,-1 1 0,-4 24-1,4-34-33,0 5 19,-5 19 9,2 0-1,0 0 0,3 1 0,2 42 0,-1-69-91,0-1 0,0 0 0,1 1-1,-1-1 1,0 1 0,1-1 0,-1 0 0,1 1 0,-1-1-1,1 0 1,0 0 0,-1 1 0,1-1 0,0 0 0,0 0-1,0 0 1,0 0 0,0 0 0,0 0 0,0 0 0,1 0-1,-1-1 1,0 1 0,0 0 0,1-1 0,-1 1 0,0-1-1,1 1 1,-1-1 0,1 1 0,-1-1 0,1 0 0,-1 0-1,1 0 1,-1 0 0,1 0 0,2 0 0,-2-1-187,0 0-1,0 0 1,-1 1 0,1-2-1,0 1 1,0 0 0,-1 0-1,1 0 1,1-3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26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637 108 5731,'5'-10'584,"-1"-1"1,0 1 0,4-22 0,-8 29-462,1 1-1,-1 0 1,0 0-1,0-1 1,0 1 0,0 0-1,-1 0 1,1-1-1,-1 1 1,1 0 0,-1 0-1,-1-3 1,1 4-59,0 0 0,1 0 0,-1 0 0,0 0 0,0 0 0,0 1 0,0-1 0,0 0 0,0 0 0,0 1 0,0-1 0,-1 1 0,1-1 0,0 1 0,0-1 0,0 1 0,-1 0 0,1 0 0,0-1 0,-1 1 0,1 0 0,0 0 0,0 0 0,-3 1 0,-2 0-30,1 0-1,-1 0 1,1 0 0,-1 1 0,1 0 0,0 0 0,0 0-1,0 1 1,0 0 0,0 0 0,1 0 0,-1 0-1,1 1 1,0-1 0,0 1 0,0 0 0,1 0 0,0 1-1,-6 8 1,-1 3-9,1 0 1,1 1-1,0 0 1,-6 24-1,7-19 71,0 2 1,-3 33 0,9-50-64,1 1 0,-1-1 1,2 1-1,-1 0 1,1-1-1,0 1 1,1-1-1,0 1 1,0-1-1,1 0 0,5 11 1,-7-16-35,1 0 0,0 0 1,-1 0-1,1 0 0,0 0 1,0 0-1,0 0 0,0-1 1,0 1-1,0-1 0,0 0 0,1 1 1,-1-1-1,1 0 0,-1 0 1,1 0-1,-1-1 0,1 1 1,0-1-1,-1 1 0,1-1 0,0 0 1,-1 0-1,1 0 0,0 0 1,-1 0-1,1 0 0,0-1 1,-1 1-1,5-2 0,1-1-14,0 1 0,0-1 0,0 0 0,0-1 0,-1 0 0,0 0 0,0-1 0,10-7-1,-3-1-5,0 0 0,-1-1-1,-1-1 1,0 0 0,-1 0-1,-1-1 1,0-1 0,-1 0-1,-1 0 1,-1 0 0,7-28-1,-13 41 20,1-1 0,-1 1 0,-1-1 0,1 0 0,-1 1 0,0-1 0,0 1 0,-1-10 0,-2 22 34,1 15-107,8 41-15,17 76 0,-12-81 109,-2 0 1,1 66-1,-10-106-12,-1 1 0,-1-1 0,-1 0 0,-1 0 0,0 0 0,-2-1 0,0 1 0,-1-1 0,-1 0 0,-18 28 0,8-20 50,-1-1 1,-2 0 0,0-2 0,-2-1-1,-34 27 1,35-32-16,-1-1-1,0-1 1,-1-1-1,-1-1 1,0-1 0,-43 14-1,50-22-17,1 0 0,-1-1 0,0-1 0,0 0-1,0-1 1,0-1 0,0 0 0,-23-5 0,25 3-30,1 0-1,0-2 1,1 0 0,-1 0 0,1-1-1,0-1 1,0 0 0,0-1 0,-22-15-1,34 20-14,-1 1-1,1-1 1,0 0-1,0 0 1,0 0-1,0 0 1,0-1-1,0 1 1,1 0 0,-1-1-1,1 1 1,0-1-1,-1 1 1,1-1-1,1 0 1,-1 1-1,0-1 1,1 0-1,-1 0 1,1 1-1,0-1 1,0 0-1,0 0 1,0 0-1,1 1 1,-1-1-1,1 0 1,0 1-1,0-1 1,0 0 0,0 1-1,0-1 1,1 1-1,-1-1 1,3-2-1,6-7-495,-1 0-1,2 1 0,0 0 1,0 0-1,15-9 0,35-29-3844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26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138 273 6243,'-2'-2'159,"0"-1"0,0 0 1,0 0-1,0 0 0,0-1 0,1 1 1,-1 0-1,1-1 0,0 1 0,0 0 0,0-1 1,1 1-1,-1-1 0,1 0 0,0-5 1,-1 12 73,0 0 1,0 0 0,0 0 0,0 1-1,1-1 1,-1 0 0,1 1-1,0-1 1,0 6 0,-25 306 582,-22 4-545,21-152-11,13-36-127,13-129-132,0 1-1,-1-1 1,1 0 0,1 0-1,-1 0 1,0 1-1,1-1 1,-1 0-1,1 0 1,1 3-1,1-8-67,0-13-61,0-132 129,-2 24 107,46-474 15,-45 568-120,2 0 0,1 0 0,1 1 1,2-1-1,22-52 0,-28 77-11,0 0-1,1 1 1,-1-1 0,1 1 0,0 0 0,1-1-1,-1 1 1,1 1 0,0-1 0,0 0 0,0 1-1,1 0 1,-1 0 0,1 0 0,-1 0 0,1 1-1,0 0 1,0 0 0,1 0 0,-1 0 0,0 1-1,1 0 1,-1 0 0,1 0 0,-1 1 0,1-1-1,-1 1 1,1 1 0,-1-1 0,11 2 0,-5 1-12,0 0 0,0 0 1,0 1-1,-1 0 1,0 1-1,0 0 1,0 0-1,0 1 0,-1 1 1,0-1-1,0 1 1,-1 1-1,14 14 1,-15-14 11,-1 1 1,0-1 0,0 1 0,-1 0 0,0 1 0,0-1-1,-1 1 1,-1 0 0,0-1 0,3 19 0,-5-21 11,-1-1 0,0 0 0,-1 0 0,1 0 0,-1 0-1,-1 0 1,1 0 0,-1 0 0,0-1 0,0 1 0,-1 0 0,1-1 0,-2 1 0,1-1 0,0 0 0,-1 0 0,0 0 0,-1-1 0,-7 8 0,2-4 10,0 0 1,-1-1 0,0 0 0,-1-1 0,0 0 0,0-1 0,0 0 0,-21 6 0,-6-2 38,-62 8 0,72-16-9,2 2-23,27-3-22,0 0 0,0 0 0,0 0 0,0 0 1,0 1-1,0-1 0,0 0 0,0 0 0,0 0 1,0 0-1,0 0 0,0 0 0,0 1 1,0-1-1,0 0 0,0 0 0,0 0 0,0 0 1,0 0-1,0 0 0,0 1 0,0-1 0,0 0 1,0 0-1,0 0 0,0 0 0,0 0 1,0 0-1,0 0 0,0 1 0,1-1 0,-1 0 1,0 0-1,0 0 0,0 0 0,0 0 0,0 0 1,0 0-1,0 0 0,1 0 0,-1 0 1,0 0-1,0 0 0,0 0 0,0 0 0,0 0 1,0 0-1,1 0 0,19 9-89,-4-5 69,0 0 1,0-1-1,0 0 1,1-1-1,-1-1 1,1 0-1,-1-1 1,1-1-1,-1 0 1,0-2-1,1 1 1,-1-2-1,0 0 1,-1-1-1,1 0 1,23-12-1,-18 7 16,0-1 1,-1-1-1,-1-1 0,0 0 1,0-1-1,-2-1 0,0-1 1,-1 0-1,0-1 0,24-37 0,-36 47 6,0 0 0,0 0 0,-1-1 0,0 1 0,-1-1 0,0 1 0,0-1 0,-1 0 0,0 0 0,0 0 0,-1 0 0,0 0 0,-1 0 0,0 0 0,0 1 0,-1-1 0,0 0 0,0 0 0,-1 1 0,0-1 0,0 1 0,-1 0 0,0 0 0,0 0 0,-1 1 0,0-1 0,0 1 0,-1 0 0,-8-7 0,1 6 79,13 7-82,0 0 0,0 0 0,0 0 0,0 0 0,0 0 0,0 0 0,-1 0 0,1 0 0,0 0 0,0 0 0,0 0 0,0 0 0,0 0 0,0 0 0,-1 0 0,1 0 0,0 0 0,0 0 0,0 0 0,0 0-1,0 0 1,0 0 0,0 0 0,-1 0 0,1 0 0,0 0 0,0 0 0,0 0 0,0 0 0,0 1 0,0-1 0,0 0 0,0 0 0,0 0 0,0 0 0,0 0 0,-1 0 0,1 0 0,0 1 0,0-1 0,0 0 0,0 0 0,0 0-1,0 0 1,6 21-356,-1-6 264,-1 7 113,2 33 0,-4-24 57,3 55 287,-5-55-269,2 0-1,9 47 0,-7-61-545,1 0 0,0 1 0,2-2-1,0 1 1,16 27 0,-8-26-2400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26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267 114 6611,'-21'-22'750,"-2"2"1,0 1-1,-27-18 0,48 35-741,0 0 0,-1 1 0,1-1 0,-1 1 0,1 0 0,-1 0 0,1 0 0,-1 0 0,0 0 0,0 0 0,1 1 0,-1-1 0,0 1-1,0 0 1,0-1 0,0 1 0,0 1 0,-4-1 0,4 1 6,-1 1 0,1-1 0,0 0 0,0 1 0,0 0 1,0 0-1,0-1 0,0 2 0,1-1 0,-1 0 0,1 0 0,-1 1 0,1-1 0,0 1 0,-3 4 0,-2 6 55,0 0 0,0 1 1,2 0-1,0 0 0,0 1 0,1-1 0,1 1 0,1-1 0,0 1 0,1 26 0,1-29-25,1 0-1,0-1 1,1 1 0,0-1-1,1 1 1,0-1-1,1 0 1,1 0-1,6 13 1,-9-20-41,1 0 1,0 0-1,-1-1 0,1 1 0,1 0 0,-1-1 1,0 0-1,1 1 0,0-1 0,0-1 1,0 1-1,0 0 0,0-1 0,1 0 1,-1 0-1,1 0 0,-1-1 0,1 1 1,0-1-1,0 0 0,0 0 0,-1 0 1,1-1-1,0 0 0,0 0 0,7 0 1,-3-2-12,-1 0 0,1-1 0,0 0 1,-1 0-1,0 0 0,0-1 0,0 0 1,0-1-1,-1 0 0,0 0 0,0 0 1,0-1-1,0 0 0,5-6 0,-4 4 15,-1 0 0,0-1 0,0 0 0,-1 0 0,-1 0 0,1-1 0,-1 1 0,-1-1 0,0 0 0,4-18 0,-7 25-6,-1 1 0,0-1-1,1 0 1,-1 0 0,0 0 0,-1 0-1,1 1 1,0-1 0,-1 0 0,0 0-1,0 0 1,0 1 0,0-1 0,0 1-1,0-1 1,-1 0 0,0 1-1,1 0 1,-1-1 0,0 1 0,0 0-1,0 0 1,0 0 0,-4-2 0,2 2-25,0 0 0,0 0 0,0 0 0,0 0 0,0 1 0,-1 0 0,1-1 0,-1 2 1,1-1-1,-1 0 0,1 1 0,-1 0 0,1 0 0,-1 0 0,-7 1 0,1 2-457,0-1 0,-20 8 0,-14 8-2775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26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327 122 5603,'26'-31'1566,"-28"31"-1328,0 0 0,0 1 1,0-1-1,0 0 0,0 0 1,0 0-1,0-1 1,0 1-1,0 0 0,-3-2 1,-14 0 554,10 3-720,-1 0 0,0 1 1,0 0-1,1 0 1,-1 1-1,1 0 1,0 1-1,0 0 0,0 0 1,1 1-1,-1 0 1,1 0-1,0 1 1,1 0-1,-1 0 1,1 1-1,-10 12 0,-6 10-7,1 1 0,2 1 0,-19 40 0,37-67-43,-6 10 79,1 1-1,-10 29 1,16-39-75,0 0 1,0 0-1,0-1 1,0 1-1,1 0 0,0 0 1,0 0-1,1 0 1,-1 0-1,1 0 0,0 0 1,1 0-1,2 7 1,-1-8-30,0 1 0,0 0 0,1-1 0,-1 0 0,1 0 0,0 0 0,0 0 0,1-1 0,-1 1 1,1-1-1,0 0 0,0 0 0,0-1 0,0 1 0,0-1 0,0 0 0,1-1 0,9 3 1,-5-2-22,0 0 1,1-1 0,-1 0-1,0-1 1,0 1 0,1-2 0,-1 0-1,0 0 1,18-4 0,-2-4 8,0-1 1,-1-1-1,39-23 0,-13 6 18,-38 20 0,0 1 0,-1-2 0,0 0 0,0 0 1,-1-1-1,-1-1 0,1 1 0,-2-2 0,0 1 0,14-24 0,-17 24-16,0 0 0,-1 0 0,0-1 0,0 0 0,-2 0 0,1 0 0,-2 0-1,0 0 1,0-1 0,-1 1 0,-1-1 0,-2-18 0,2 28 13,-1 0-1,0 0 1,0 0 0,0 0-1,0 0 1,0 0-1,-1 0 1,1 0 0,-1 1-1,0-1 1,0 0 0,-4-4-1,5 6 2,0 1 0,-1-1 0,1 0 0,0 0 0,0 1 0,0-1 0,-1 1 0,1-1 0,0 1 1,-1-1-1,1 1 0,-1 0 0,1 0 0,0 0 0,-1-1 0,1 1 0,-1 0 0,1 1 0,0-1 0,-1 0 0,1 0 0,0 0 0,-1 1 0,1-1 0,0 1 0,-1-1 0,1 1 0,0-1 0,0 1 0,-1 0 0,1 0 0,0 0 0,-2 1 0,-7 7-28,0 0-1,1 1 1,0 0 0,0 0-1,1 1 1,1 0-1,-10 18 1,1 3 89,-17 52 0,28-69-18,1-1-1,1 1 1,0 0-1,1 0 1,0 19-1,2-27-30,0-1-1,1 1 1,0-1 0,0 0-1,0 1 1,1-1 0,0 0-1,0 0 1,1 0 0,0 0 0,0 0-1,0 0 1,1-1 0,6 8-1,-7-9-21,1 0-1,0 0 1,0 0-1,0 0 0,0-1 1,1 0-1,0 0 1,0 0-1,0 0 1,0 0-1,0-1 1,0 0-1,1 0 0,-1-1 1,1 1-1,-1-1 1,1 0-1,0-1 1,-1 1-1,1-1 1,0 0-1,0 0 0,9-2 1,-5 1-9,1-1-1,-1 0 1,0 0 0,0-1 0,-1 0 0,1 0-1,0-1 1,-1-1 0,0 1 0,16-12-1,-9 0 23,0 0 0,0-1 0,-2-1 0,0 0 0,-2 0 0,0-2-1,-1 1 1,10-26 0,-3-2-39,-1-1 0,13-72 0,-27 109 8,0-6-16,4-30 0,-7 43 46,0 1-1,0-1 1,0 1 0,0-1 0,-1 1 0,0 0 0,1-1 0,-1 1 0,0-1-1,-1 1 1,1 0 0,-1 0 0,1 0 0,-1 0 0,-3-3 0,5 5 12,0 1-1,-1 0 1,1 0 0,0-1 0,-1 1 0,1 0 0,0-1 0,-1 1-1,1 0 1,-1 0 0,1 0 0,-1 0 0,1-1 0,0 1 0,-1 0-1,1 0 1,-1 0 0,1 0 0,-1 0 0,1 0 0,-1 0 0,1 0-1,-1 0 1,1 0 0,-1 0 0,1 1 0,0-1 0,-1 0 0,-14 10 67,-6 18-207,16-21 131,1 1-1,1 0 1,0-1 0,0 2 0,1-1 0,-1 0 0,2 0 0,0 1 0,0-1 0,0 1 0,1-1 0,1 1 0,-1-1 0,1 0 0,1 1 0,0-1 0,0 0 0,1 0 0,0 0 0,7 13 0,-3-7-8,0-1 0,1-1 0,1 1 0,0-1 0,1-1-1,0 0 1,1 0 0,0-1 0,1 0 0,0 0 0,16 8 0,-7-7-111,-16-9 81,0 1 0,0 0 0,0-1 0,0 2 0,0-1 0,5 6 1,-9-8 29,1 1 1,-1-1 0,0 1-1,0 0 1,0 0 0,0-1-1,-1 1 1,1 0 0,0 0-1,-1 0 1,0 0 0,1 0-1,-1 0 1,0 0 0,0 0-1,0 0 1,0 0-1,0 0 1,-1-1 0,1 1-1,-1 0 1,0 3 0,-2 0 12,1 0 1,-1 0 0,0 0-1,0-1 1,-1 1 0,1-1-1,-1 1 1,0-1-1,0 0 1,-1 0 0,0-1-1,1 1 1,-1-1 0,-7 3-1,-1 1 62,0-1 1,0 0-1,0-1 0,-26 7 0,31-10-39,-3 1 33,1-1 1,-1 0 0,0 0-1,0-1 1,0 0 0,0-1 0,-13 0-1,24 0-69,0 0-1,0 0 1,0 0-1,0-1 1,0 1 0,0 0-1,0 0 1,-1 0-1,1 0 1,0 0-1,0 0 1,0 0-1,0 0 1,0 0-1,0 0 1,0 0-1,0 0 1,-1 0 0,1 0-1,0 0 1,0 0-1,0-1 1,0 1-1,0 0 1,0 0-1,0 0 1,0 0-1,0 0 1,0 0-1,0 0 1,0 0 0,0 0-1,0-1 1,0 1-1,0 0 1,0 0-1,0 0 1,0 0-1,0 0 1,0 0-1,0 0 1,0-1-1,0 1 1,0 0 0,0 0-1,0 0 1,0 0-1,0 0 1,0 0-1,0 0 1,0 0-1,0 0 1,0-1-1,1 1 1,6-7-175,13-6-77,-1 3 255,-1-2 0,26-19 0,-28 19-8,123-109-410,-120 104 349,-11 9 69,-1 0 0,0 0 0,0-1 0,-1 0 0,0 0 0,-1-1 0,0 1 0,-1-1 1,0 0-1,0 0 0,-1 0 0,-1-1 0,0 1 0,0-1 0,-1 1 0,-1-1 0,0-14 0,0 24 0,0 0-1,0 0 0,-1-1 0,1 1 1,0 0-1,0 0 0,-1 0 1,1 0-1,-1 0 0,1 0 1,-1-1-1,1 1 0,-1 0 1,0 0-1,1 1 0,-1-1 1,0 0-1,0 0 0,0 0 1,0 0-1,0 1 0,0-1 1,0 0-1,0 1 0,0-1 1,0 1-1,0-1 0,-2 0 0,-1 1-10,0-1-1,-1 1 0,1 0 0,0 0 1,0 0-1,-8 2 0,7-2-29,5 0 39,-1 0 1,1 0 0,0 0-1,-1 0 1,1 1-1,0-1 1,-1 0-1,1 0 1,0 0 0,-1 0-1,1 0 1,0 0-1,0 0 1,-1 1-1,1-1 1,0 0 0,0 0-1,-1 0 1,1 1-1,0-1 1,0 0-1,0 0 1,-1 1-1,1-1 1,0 0 0,0 0-1,0 1 1,0-1-1,0 0 1,0 1-1,-1-1 1,1 0 0,0 0-1,0 1 1,0-1-1,0 1 1,6 14-28,17 14-27,-22-27 58,68 72-43,44 56-250,-110-126 295,-1 0 1,0 0 0,0 0 0,-1 1-1,1-1 1,-1 0 0,0 0 0,0 1-1,0-1 1,-1 1 0,1-1 0,-1 1-1,-1-1 1,1 1 0,-1-1 0,1 1-1,-1-1 1,-1 0 0,1 1 0,-1-1 0,1 0-1,-1 0 1,-1 0 0,1 0 0,0 0-1,-1 0 1,0-1 0,0 1 0,0-1-1,-1 0 1,1 0 0,-1 0 0,0 0-1,0-1 1,0 1 0,0-1 0,0 0-1,0 0 1,-1 0 0,1 0 0,-1-1-1,1 0 1,-1 0 0,0 0 0,0 0-1,-8-1 1,3-1 64,0 0 0,0-1 0,0 0 0,0-1 0,1 0 0,-18-8 0,13 5 11,-10 0 72,16 5-113,11 2-52,27 3-1738,-20-3 1134,11 0-1540,0-1-1450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4:29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5811,'3'6'1937,"-3"-1"-1185,3 3-176,0 0-176,12 27-320,-9 19 192,-6 24 209,0 20-33,-6 20-144,-3 4 144,-6-17-192,12-19-96,-6-26-128,9-23-32,6-18-16,3-16-704,-9-27-1249,21-30-864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9:35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2 4082,'2'-1'3002,"-5"1"-1603,0 0-440,2 2 237,-8 3-333,2-1-760,0-1 0,0 1 0,1 0 0,-7 6 0,-8 11-89,1 0 0,2 2 0,0 0 0,-18 33 0,22-30-18,2 1 0,0 0 1,-8 35-1,-16 86-13,32-131 17,3-11-1,-7 27-259,-5 62 0,14-91 59,-1-1 1,1 1-1,-1 0 0,1 0 0,1 0 0,-1-1 0,0 1 1,1 0-1,0-1 0,0 1 0,0-1 0,0 0 0,1 0 1,-1 0-1,1 0 0,0 0 0,3 3 0,-3-5-200,-1 0 0,0 1 0,1-1-1,-1 0 1,0-1 0,1 1 0,-1 0-1,1-1 1,2 1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9:36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11 540 6819,'0'0'62,"0"0"-1,0 0 1,0 0 0,0-1 0,0 1-1,0 0 1,0 0 0,0 0-1,0 0 1,0 0 0,0 0-1,0 0 1,0 0 0,0 0-1,0-1 1,0 1 0,0 0-1,0 0 1,-1 0 0,1 0 0,0 0-1,0 0 1,0 0 0,0 0-1,0 0 1,0 0 0,0 0-1,0 0 1,0-1 0,0 1-1,0 0 1,-1 0 0,1 0-1,0 0 1,0 0 0,0 0 0,0 0-1,0 0 1,0 0 0,0 0-1,0 0 1,-1 0 0,1 0-1,0 0 1,0 0 0,0 0-1,0 0 1,0 0 0,0 0 0,0 0-1,0 0 1,-1 0 0,1 0-1,0 0 1,0 0 0,0 1-1,0-1 1,0 0 0,0 0-1,0 0 1,0 0 0,0 0-1,0 0 1,0 0 0,-1 0 0,-5 6 2077,7-7-1998,2-2-159,0 1-1,0 0 0,1 1 0,-1-1 0,1 1 0,-1-1 0,1 1 1,-1 0-1,1 0 0,0 0 0,0 1 0,6-1 0,8-2 3,-3-1-2,-1-1 0,0-1 0,0 0 0,0 0 0,-1-2-1,14-8 1,72-58-207,-74 53 181,0-2 1,-1 0-1,37-47 1,-53 60 36,-1 0 1,-1 0-1,0-1 1,0 0 0,-1 0-1,-1 0 1,0 0-1,0-1 1,-1 1-1,-1-1 1,0 0-1,-1 0 1,0-15 0,-2 22-13,1-1 1,-1 1 0,-1-1-1,1 1 1,-1 0 0,0-1-1,0 1 1,0 0 0,-1 0-1,0 0 1,0 1 0,-1-1-1,1 1 1,-6-5 0,9 8 7,-1 0 1,1 1 0,-1-1-1,1 1 1,-1-1-1,1 1 1,-1-1-1,0 1 1,1-1 0,-1 1-1,0-1 1,1 1-1,-1 0 1,0 0 0,0-1-1,0 1 1,1 0-1,-1 0 1,0 0-1,0 0 1,0-1 0,1 1-1,-1 0 1,0 1-1,0-1 1,0 0 0,1 0-1,-1 0 1,0 0-1,0 0 1,1 1-1,-1-1 1,0 0 0,0 1-1,1-1 1,-1 1-1,0-1 1,1 0 0,-1 1-1,1-1 1,-1 1-1,0 0 1,1-1-1,-1 1 1,1-1 0,0 1-1,-1 0 1,1-1-1,-1 1 1,1 0 0,0-1-1,-1 2 1,-2 6-22,0-1 0,0 0 0,0 1 0,-1 8 0,-33 104 53,1-9 102,-36 303 269,72-413-402,-4 24 54,1 39 0,3-58-141,0 0 0,1 0 1,0-1-1,0 1 0,0 0 1,1 0-1,0 0 0,0-1 0,0 1 1,1-1-1,0 0 0,3 6 1,-5-11-4,-1 1 1,1-1 0,-1 1 0,1 0 0,-1-1 0,1 1 0,0-1 0,-1 1 0,1-1 0,0 1 0,-1-1 0,1 0 0,0 1-1,0-1 1,-1 0 0,1 0 0,0 1 0,0-1 0,0 0 0,-1 0 0,3 0 0,23-8-3935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9:36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49 5715,'0'-2'109,"0"-1"1,-1 1 0,1 0-1,-1-1 1,0 1-1,0 0 1,0 0 0,0 0-1,-1-3 1,-4-6 45,6 10-140,-1 0 0,1 1 1,-1-1-1,1 0 0,-1 0 1,0 1-1,1-1 0,-1 0 1,0 1-1,0-1 0,1 1 1,-1-1-1,0 1 0,0-1 1,0 1-1,0-1 0,0 1 1,0 0-1,0-1 0,0 1 1,0 0-1,0 0 0,0 0 1,0 0-1,0 0 0,0 0 0,0 0 1,0 0-1,-1 0 0,-28 7 542,21-3-427,1 1-1,-1 0 0,1 0 0,0 1 0,1 0 1,-1 0-1,1 1 0,0 0 0,1 0 0,0 1 1,0-1-1,1 1 0,-5 9 0,8-12-112,1-1-1,0 0 0,-1 0 1,2 0-1,-1 1 0,1-1 1,-1 0-1,1 1 1,0-1-1,1 1 0,-1-1 1,1 0-1,2 8 1,-2-10-26,-1-1 0,0 0 0,1 0 0,-1 0 1,1 0-1,-1 0 0,1 0 0,-1 0 0,1 0 0,0 0 1,0 0-1,-1 0 0,1 0 0,0 0 0,0 0 1,0-1-1,0 1 0,0 0 0,0-1 0,0 1 1,0-1-1,1 1 0,-1-1 0,0 1 0,0-1 1,0 0-1,1 1 0,-1-1 0,0 0 0,0 0 0,1 0 1,-1 0-1,0 0 0,0 0 0,1 0 0,-1 0 1,0-1-1,0 1 0,0 0 0,1-1 0,-1 1 1,0-1-1,2 0 0,3-2-48,-1 0 0,1 0 0,-1 0 0,0 0 0,1-1 0,-2 0 0,8-6 1,42-53-424,-48 55 403,-1 0 0,0 0 0,0-1 0,0 0 0,-2 0 0,5-12-1,-9 7 71,-2 12 94,1 8 172,-1 16-44,1-13-204,1 0 1,0 1-1,1-1 1,1 13-1,1-7-60,-1 1 87,2 1-1,5 20 1,-7-33-127,0 0 0,0-1 0,1 1 0,-1-1 0,1 0 0,0 1 0,0-1 0,0 0 0,1 0 0,-1 0 0,1 0 0,0 0 0,0-1 0,0 1 0,6 3 0,-7-5-11,-1 0-1,0-1 1,0 0 0,0 1 0,0-1 0,1 0 0,-1 1 0,0-1 0,0 0-1,1 0 1,-1 0 0,0 0 0,0 0 0,2-1 0,15-8-1885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9:37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2 252 4226,'-2'-6'3501,"6"-12"-3347,-2 9 171,1-44-93,-2 32 8,7-37 0,-7 51-222,1 1 0,0-1-1,0 1 1,1 0 0,0 0-1,0 0 1,0 0 0,1 1-1,8-11 1,-10 14-27,0 1 0,0-1 0,-1 1 0,1 0 0,0 0 1,0 0-1,0 0 0,0 0 0,0 0 0,1 0 0,-1 0 0,0 1 0,0-1 0,0 1 1,1 0-1,-1-1 0,0 1 0,1 0 0,-1 0 0,0 0 0,1 1 0,-1-1 0,0 1 1,0-1-1,1 1 0,-1-1 0,0 1 0,0 0 0,2 1 0,-1-1 3,-1 0-1,0 1 0,1-1 1,-1 1-1,0-1 0,0 1 1,0-1-1,0 1 1,0 0-1,-1 0 0,1 0 1,0 0-1,-1 0 0,0 1 1,1-1-1,-1 0 1,0 1-1,0-1 0,0 0 1,-1 1-1,1-1 1,-1 1-1,1-1 0,-1 5 1,0-5 16,-1 0 1,1 0 0,0 0 0,-1 0-1,0 0 1,1 0 0,-1 0-1,0 0 1,0-1 0,0 1 0,0 0-1,-1 0 1,1-1 0,0 1 0,-1-1-1,0 1 1,1-1 0,-1 1 0,0-1-1,1 0 1,-1 0 0,-3 1-1,-1 1 95,-1 0-1,1-1 0,-1 0 1,0 0-1,-11 1 0,17-3-101,0 1 0,0-1 0,0 0 1,0 1-1,1-1 0,-1 1 0,0 0 0,0-1 0,1 1 1,-1-1-1,0 1 0,1 0 0,-1 0 0,1-1 0,-1 1 0,1 0 1,-1 0-1,1 0 0,-1-1 0,1 1 0,0 0 0,0 0 1,-1 0-1,1 0 0,0 0 0,0 0 0,0 0 0,0 0 0,0 0 1,0-1-1,0 1 0,1 0 0,-1 0 0,0 0 0,0 0 0,1 1 1,1 4-15,-1 0 0,1-1-1,0 1 1,5 8 0,-4-8-92,1 0 0,0 0 0,1 0 0,-1-1 0,1 1 1,1-1-1,-1 0 0,1-1 0,-1 1 0,1-1 0,1 0 0,-1 0 0,1-1 0,13 6 0,3-4-2907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9:38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43 2241,'0'0'77,"0"-1"1,0 1-1,0 0 1,0-1-1,-1 1 0,1 0 1,0-1-1,0 1 1,0 0-1,0-1 1,-1 1-1,1 0 0,0 0 1,0-1-1,-1 1 1,1 0-1,0 0 0,-1-1 1,1 1-1,0 0 1,0 0-1,-1 0 0,1 0 1,0 0-1,-1-1 1,1 1-1,-1 0 1,0 1 1011,4-1-184,-19-25 2080,14 24-2948,1 0 0,-1 0 0,1 0 0,-1 0-1,0 0 1,0 0 0,0 0 0,0 0 0,1 1 0,-1-1-1,0 1 1,0-1 0,0 1 0,0 0 0,0 0 0,-1-1-1,1 1 1,0 1 0,0-1 0,0 0 0,-3 1-1,0 0-34,0-1-1,0 1 0,0 0 0,0 1 0,0-1 0,1 1 0,-8 3 0,8-1 2,-1 0 1,1 0-1,0 1 0,1-1 0,-1 1 0,1-1 0,0 1 0,0 0 0,0 0 0,1 1 1,-3 6-1,3-5 24,0 1 0,0 1 1,1-1-1,0 0 1,0 0-1,1 0 0,0 1 1,0-1-1,1 0 1,1 0-1,-1 0 0,1 0 1,1 0-1,6 14 1,-8-20-31,-1 0 0,1 0 0,1 0 1,-1-1-1,0 1 0,0 0 1,1-1-1,-1 1 0,1-1 0,-1 1 1,1-1-1,-1 0 0,1 0 0,0 0 1,0 0-1,0 0 0,0 0 1,0 0-1,0 0 0,0-1 0,0 1 1,0-1-1,0 1 0,0-1 1,0 0-1,1 0 0,-1 0 0,0 0 1,0 0-1,0 0 0,0-1 1,0 1-1,1 0 0,-1-1 0,0 0 1,0 1-1,0-1 0,2-2 1,4 0-9,-1-1-1,0-1 1,0 0 0,0 1 0,-1-2 0,0 1 0,0-1 0,7-8 0,-6 6-12,-1 1-1,-1-2 1,1 1 0,-2 0-1,1-1 1,4-14 0,-8 20 25,0-1 1,0 1 0,0-1-1,-1 1 1,0-1 0,0 1 0,0-1-1,0 0 1,0 1 0,-1-1-1,0 1 1,0 0 0,0-1-1,0 1 1,0 0 0,-1-1 0,1 1-1,-1 0 1,0 0 0,0 0-1,-5-5 1,4 5 4,-18-17 35,21 19-47,-1 0 0,1 1 0,-1-1 0,1 1 0,-1 0 0,0-1 0,1 1 0,-1-1 0,1 1 0,-1 0 0,0-1 0,0 1 0,1 0 0,-1 0 0,0 0 0,1-1 0,-1 1 0,0 0 0,0 0 0,1 0 0,-1 0 0,0 0 0,0 0 0,1 0 0,-1 1 0,0-1 0,0 0 0,0 0 0,0 1-37,1 0 0,0 0 0,-1-1 0,1 1 0,0 0 0,0 0 0,-1-1 0,1 1 0,0 0 0,0 0-1,0-1 1,0 1 0,0 0 0,0 0 0,0 0 0,0-1 0,0 1 0,1 0 0,-1 0 0,0-1 0,1 1 0,0 1 0,0 2-143,7 25 34,2-1 0,19 39 1,3 7 135,12 62 56,-38-112 95,-1 0-1,-1 0 1,0 43 0,-4-48 13,-1 0 1,-1 0 0,-1 0-1,-7 28 1,8-42-107,0-1 0,0 1 1,0 0-1,-1-1 0,0 1 0,0-1 1,0 0-1,0 1 0,-6 4 0,6-7-11,0 0-1,0 0 1,0 0-1,0 0 0,0 0 1,0-1-1,-1 1 1,1-1-1,-1 0 1,1 0-1,-1 0 1,1-1-1,-1 1 0,1-1 1,-8 1-1,0-2-122,0 0-1,0 0 0,0-1 0,1-1 1,-1 0-1,0 0 0,1-1 0,0 0 1,0 0-1,0-1 0,1 0 0,-1-1 1,1 0-1,1-1 0,-1 1 0,1-1 1,0-1-1,1 0 0,0 0 0,0 0 1,1-1-1,-6-10 0,-2-18-2181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9:38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30 210 4738,'3'-3'95,"-1"0"0,1-1-1,0 1 1,0 0 0,0 0 0,0 1-1,0-1 1,5-2 0,9-9 74,-13 10-103,0 0 1,0 0-1,0-1 1,-1 0-1,0 1 1,0-1-1,3-8 1,-5 12 10,-1-1-1,1 1 1,-1-1 0,1 1 0,-1-1-1,0 1 1,0-1 0,0 1 0,0-1-1,0 1 1,0-1 0,0 1 0,-1-1-1,1 1 1,0-1 0,-1 1 0,1-1-1,-1 1 1,0 0 0,1-1 0,-1 1-1,0 0 1,0-1 0,0 1 0,0 0-1,0 0 1,0 0 0,-1 0 0,1 0-1,0 0 1,-3-1 0,3 1-59,-1 0-1,1 0 1,-1 1 0,1-1-1,-1 0 1,1 1 0,-1-1-1,1 1 1,-1 0 0,1-1-1,-1 1 1,0 0 0,1 0-1,-1 0 1,0 0 0,1 0-1,-1 0 1,1 0-1,-1 1 1,0-1 0,1 1-1,-3 0 1,2 0-13,-1 1-1,1-1 1,-1 1-1,1 0 0,0 0 1,0 0-1,0 0 1,0 0-1,0 0 1,0 1-1,-1 3 1,-2 1 0,2 1 0,-1 0 0,1 0 1,0 1-1,1-1 0,0 1 0,-1 10 1,2-16-5,0 8 28,0 0-1,1 0 1,1 0 0,2 20 0,-2-28-28,0 0 0,0-1 0,0 1 0,0 0 0,0-1 0,1 1 0,-1 0 0,1-1 0,0 0-1,-1 1 1,1-1 0,1 0 0,-1 0 0,0 0 0,0 0 0,1 0 0,-1 0 0,1-1 0,0 1 0,-1-1 0,1 0 0,0 0 0,5 2 0,-1-2-20,1 0 1,-1 0-1,0 0 1,0-1-1,1 0 1,-1 0-1,0-1 1,0 0-1,0 0 1,1-1-1,-1 0 1,-1 0-1,1 0 1,10-5-1,-1-1-52,0-1-1,-1 0 1,0 0-1,22-19 1,-29 21 58,-1 0 0,0 0 0,0 0 0,-1-1 0,0 1 0,0-1 0,-1-1 1,8-17-1,-12 23 2,1-1 0,-1 0 0,0 0 0,0-1 0,0 1 0,-1 0 0,0 0 0,1 0 0,-2 0 0,1-1 0,0 1 0,-1 0 0,0 0 0,0 0 0,0 0 0,-1 0 0,1 0 0,-1 0 0,0 0 0,0 1 0,0-1 0,-5-4 1,3 3 22,0 1 1,0 0 0,0 0 0,-1 1 0,1-1 0,-1 1 0,0 0-1,0 0 1,0 1 0,0-1 0,-1 1 0,1 0 0,-1 1-1,1-1 1,-1 1 0,0 0 0,0 0 0,0 0 0,1 1 0,-1 0-1,-8 1 1,13-1-12,1 0-1,-1 0 1,1 0-1,-1 0 0,0 0 1,1 0-1,-1 0 1,1 0-1,-1 1 0,1-1 1,-1 0-1,1 0 1,-1 0-1,1 1 1,-1-1-1,1 0 0,-1 1 1,1-1-1,0 0 1,-1 1-1,1-1 0,-1 1 1,1-1-1,0 0 1,0 1-1,-1-1 0,1 1 1,0-1-1,0 1 1,-1-1-1,1 1 1,0-1-1,0 1 0,0-1 1,0 1-1,0-1 1,0 1-1,0-1 0,0 1 1,0-1-1,0 1 1,0-1-1,0 1 0,0 0 1,1-1-1,-1 1 1,1 1-26,0 1 0,0-1 1,1 0-1,-1 0 0,0 0 1,1 0-1,-1 0 0,3 2 1,1 0-39,0-1 0,-1 1 1,1-1-1,0 0 1,0-1-1,1 1 0,-1-1 1,1 0-1,-1 0 0,1-1 1,0 1-1,0-1 1,-1 0-1,11 0 0,-13-1 71,0 0-1,0 1 0,0-1 0,0 1 0,0 0 1,0 0-1,0 0 0,0 0 0,0 0 0,0 1 0,-1-1 1,1 1-1,0 0 0,-1 0 0,0 0 0,1 0 1,-1 0-1,0 0 0,0 0 0,0 1 0,0-1 0,-1 1 1,1-1-1,-1 1 0,2 3 0,0 2 86,-1 0 1,0 0-1,-1 0 0,1 0 0,-2 0 0,1 0 1,-1 1-1,-1-1 0,1 0 0,-4 13 0,0 30-112,4-45-19,0 4-470,1 0 1,0 0 0,3 11-1,8 3-3195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9:39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27 140 2305,'10'172'4644,"0"-54"-4046,-7-69-321,1 165 908,-4-208-1113,0-1-1,1 0 0,-1 0 1,1 0-1,0 0 0,2 7 0,-4-30-271,3-42 207,-3 1-1,-18-118 1,10 110 27,-2-130 0,12 183-115,0 1 0,1 0-1,1 0 1,7-22-1,-8 30 39,0 0-1,0 0 0,0 1 1,1-1-1,0 1 0,0-1 1,0 1-1,0 0 0,1 0 1,0 1-1,0-1 0,0 1 1,0 0-1,8-5 0,-10 7-2,0 1-1,0-1 0,1 0 0,-1 1 0,0 0 0,0-1 0,0 1 0,1 0 0,-1 0 1,0 0-1,0 0 0,1 1 0,-1-1 0,0 0 0,0 1 0,0 0 0,1-1 0,-1 1 1,0 0-1,0 0 0,0 0 0,0 0 0,-1 1 0,4 1 0,3 3-39,-1 0 0,0 0 0,-1 0-1,10 13 1,-8-9 93,-1 1-1,-1 0 1,1 0-1,-2 1 1,0 0-1,0-1 1,-2 1-1,1 1 1,1 13 0,-4-21-3,0 0 0,-1 0 0,1 0 0,-1 1 0,-1-1 0,1 0 0,-1 0 0,0 0 0,0 0 0,0 0 0,-1 0 0,0 0 0,0 0 0,0-1 0,0 1 0,-1-1 0,0 1 0,0-1 0,0 0 0,-1 0 0,0 0 0,0 0-1,0-1 1,-7 6 0,6-7 23,0 0 0,0 0 0,1-1 0,-1 0 0,-1 0 0,1 0 0,0 0 0,0 0-1,0-1 1,0 0 0,-1 0 0,1-1 0,0 1 0,0-1 0,-6-1 0,-2-1-415,0 0 0,1-1-1,-1-1 1,-20-9 0,7-4-2741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9:39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3506,'2'23'2513,"6"13"-2145,-2 5 128,0-5-112,2 5-304,-4-17-80,6-11-416,-10-9-1217,4-15-1504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9:40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2577,'0'2'5042,"4"-6"-5042,0 6-64,0-2 32,12 2-368,-6 3-2417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9:40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76 421 4546,'-19'4'2193,"7"-4"-1633,-2 3-79,-4 14-305,14 6-176,-3-1 80,5 21-64,2-2 80,7-2 112,-1-8 64,8 2 0,4-13-160,1-10-112,3-10-32,0 2 32,1-16-432,-1 1-833,-2-10-2208</inkml:trace>
  <inkml:trace contextRef="#ctx0" brushRef="#br0" timeOffset="1">273 0 6035,'0'14'1424,"4"13"-1087,-4 6 111,-2 18-160,-2 21-144,4 7-48,-6 10 160,-8-5 48,6-7-48,2-17-128,-1-9-128,5-10-48,7-20-656,-5-18-1265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4:31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82 3410,'-1'-2'138,"1"1"1,-1-1 0,0 0 0,0 0 0,1 0 0,-1 0 0,1 1 0,0-1 0,-1 0 0,1 0 0,0 0 0,0 0 0,0 0-1,0 0 1,1 0 0,-1 0 0,1-2 0,4-6 716,-3 16 3116,10-33-2842,-12 26-1143,1 0 0,0 0 0,-1 0 0,1 0 1,0 1-1,-1-1 0,1 0 0,0 0 0,0 0 0,0 1 0,-1-1 1,1 1-1,0-1 0,0 0 0,0 1 0,0 0 0,0-1 0,0 1 0,0 0 1,0-1-1,1 1 0,-1 0 0,0 0 0,0 0 0,0 0 0,0 0 1,0 0-1,0 0 0,0 0 0,0 0 0,2 1 0,20 12-36,-2 1 0,1 1-1,-2 1 1,0 1 0,17 19 0,-14-13 29,-1 2 0,-2 0 0,-1 1 1,0 1-1,-2 1 0,-1 0 0,-2 1 1,-1 1-1,-1 0 0,-1 1 0,-2 0 1,-1 1-1,8 64 0,-15-70 53,-2-1 1,0 0 0,-2 0-1,0 0 1,-2 0-1,0 0 1,-2-1-1,-1 0 1,-1 0-1,-1-1 1,-15 26-1,16-34 44,0-1-1,-1 0 0,0 0 0,-1-1 1,-1-1-1,0 0 0,-1 0 0,0-1 1,-1-1-1,0 0 0,0-1 0,-1-1 1,-1 0-1,1-1 0,-1 0 0,0-1 1,-24 5-1,31-9-72,0 1 0,0-1 1,-1-1-1,1 0 0,0 0 1,-1-1-1,1 0 0,-1 0 1,1-1-1,0-1 0,-1 1 1,1-1-1,0-1 0,0 0 1,-13-6-1,24-6-1481,8-11-1064,18-10-1983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9:40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4194,'8'-5'1152,"7"-4"-367,9-3-385,-4 0-400,9-2-80,-3 2-1393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9:41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5202,'-5'41'1225,"3"-35"-1206,1 1 1,0 0-1,1 0 1,0 0-1,0 0 1,1 9-1,2 1-7,-2-6 5,1-1 0,1 1 0,5 14 1,-7-23-12,0 0 0,0 0-1,0 1 1,0-1 0,1 0 0,-1 0 0,1 0 0,-1 0 0,1 0 0,0-1 0,0 1 0,0 0 0,0-1 0,0 0 0,0 1 0,0-1 0,1 0 0,-1 0 0,1 0-1,2 1 1,-3-2-8,0 0-1,-1 1 1,1-1-1,0 0 1,-1 0-1,1-1 1,0 1-1,-1 0 1,1-1-1,0 1 1,-1 0-1,1-1 0,-1 0 1,1 1-1,-1-1 1,1 0-1,-1 0 1,1 0-1,-1 0 1,0 0-1,1 0 1,1-2-1,1-1 40,0-1 0,-1 1 0,0-1-1,0 0 1,3-5 0,5-12-267,0-1 0,-2 1 0,10-41 0,-17 57 255,-1 8 664,-3 12 51,0-10-734,1 1 0,-1-1 0,1 1 0,0 0-1,1-1 1,-1 1 0,1 0 0,0 0 0,1-1 0,-1 1 0,1 0 0,0 0 0,0-1 0,3 9 0,4 8 53,18 35 0,-21-48-26,-5-6-76,1 0-1,0 0 1,0 0 0,0 0 0,0 0 0,0-1-1,0 1 1,1 0 0,-1-1 0,0 1 0,1-1 0,0 0-1,-1 1 1,1-1 0,0 0 0,0 0 0,0 0-1,-1 0 1,1 0 0,4 1 0,7 3-2033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9:41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46 251 6307,'-1'-1'124,"-1"-1"-1,1 1 1,0-1 0,0 1 0,0-1-1,0 0 1,0 1 0,0-1 0,0 0 0,0 0-1,1 1 1,-1-4 0,-2-4 150,-3-1-117,1-1 0,1 0 0,0 0 0,1-1 0,0 1 0,1-1 0,-1-19 0,3 26-157,0 0 1,1 1-1,-1-1 0,1 0 0,0 1 1,1-1-1,-1 0 0,1 1 1,0 0-1,0-1 0,0 1 0,1 0 1,-1 0-1,1 0 0,0 0 1,1 0-1,-1 1 0,1 0 0,-1-1 1,1 1-1,7-4 0,-8 5-36,0 1-1,0-1 0,0 1 1,0-1-1,0 1 0,0 0 1,0 0-1,1 0 0,-1 1 1,0-1-1,1 1 1,-1 0-1,0 0 0,1 0 1,-1 0-1,0 0 0,1 1 1,-1-1-1,0 1 0,1 0 1,-1 0-1,0 0 0,0 0 1,0 0-1,0 1 0,0 0 1,0-1-1,0 1 1,-1 0-1,1 0 0,-1 0 1,1 1-1,-1-1 0,0 0 1,0 1-1,0 0 0,2 4 1,-3-7 41,1 4 32,0 1-1,0-1 1,-1 1-1,1 0 1,1 8-1,-3-12-34,0 0 0,0-1 0,0 1 0,0 0-1,0 0 1,-1 0 0,1 0 0,0 0 0,0 0 0,-1-1-1,1 1 1,0 0 0,-1 0 0,1 0 0,-1-1 0,1 1-1,-1 0 1,1 0 0,-1-1 0,0 1 0,1-1 0,-1 1-1,0 0 1,0-1 0,1 1 0,-1-1 0,0 0 0,0 1-1,0-1 1,0 1 0,0-1 0,0 0 0,1 0 0,-1 0-1,0 1 1,0-1 0,0 0 0,-2 0 0,-14 0 127,13 0-43,0-1 0,0 1 0,0 0 0,1 1 0,-1-1 1,0 1-1,0-1 0,0 1 0,0 0 0,1 0 0,-1 1 0,-4 1 0,8-2-85,-1 1 0,1-1 0,0 0 0,0 1-1,0-1 1,0 1 0,0-1 0,0 0-1,0 1 1,0-1 0,1 1 0,-1-1 0,1 0-1,-1 1 1,1-1 0,-1 0 0,1 0 0,0 1-1,0-1 1,-1 0 0,3 2 0,3 7-3,2 5 12,0 0-1,15 17 0,5 9 6,-27-40-113,0 1 0,1 0-1,0 0 1,-1 0 0,1-1 0,0 1 0,0-1 0,0 0-1,0 1 1,0-1 0,0 0 0,1 0 0,-1 0-1,0 0 1,1-1 0,-1 1 0,0 0 0,1-1-1,-1 0 1,1 1 0,-1-1 0,1 0 0,-1 0-1,1-1 1,2 1 0,12-5-2754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9:42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1 148 6483,'35'-15'339,"-28"11"-305,0-1 0,-1 0 0,0-1-1,0 0 1,0 1 0,0-2 0,-1 1 0,0-1 0,-1 1 0,0-1 0,0 0 0,0-1 0,2-7 0,-5 14 14,-1 0 0,0-1 0,1 1 0,-1 0 1,0-1-1,0 1 0,0 0 0,0-1 0,0 1 0,0 0 1,-1-1-1,1 1 0,0 0 0,-1 0 0,1-1 0,-1 1 1,1 0-1,-1 0 0,0-1 0,0 1 0,1 0 1,-1 0-1,0 0 0,0 0 0,0 0 0,0 0 0,0 0 1,0 1-1,-1-1 0,0-1 0,1 2-53,0 0-1,0-1 1,0 1 0,0 0-1,0 0 1,0-1-1,0 1 1,0 0 0,0 0-1,-1 0 1,1 0-1,0 0 1,0 1 0,0-1-1,0 0 1,0 0 0,0 1-1,0-1 1,0 0-1,0 1 1,0-1 0,1 1-1,-1-1 1,0 1-1,0-1 1,0 1 0,0 0-1,1-1 1,-1 1-1,0 0 1,1 0 0,-1 0-1,1-1 1,-1 1-1,1 0 1,-1 0 0,1 0-1,-1 2 1,-3 10 62,0 0 0,0 0-1,2 0 1,0 1 0,0-1 0,2 1 0,0 0 0,0-1-1,3 15 1,-2-24-84,0 0-1,0 1 1,0-1 0,1 0-1,0 0 1,-1 0-1,2 0 1,-1 0-1,0 0 1,1-1 0,0 1-1,0-1 1,0 1-1,0-1 1,1 0 0,-1 0-1,1-1 1,0 1-1,0-1 1,0 1 0,0-1-1,0 0 1,0-1-1,1 1 1,-1-1-1,1 1 1,-1-1 0,1-1-1,0 1 1,-1-1-1,1 1 1,0-1 0,0 0-1,-1-1 1,1 1-1,0-1 1,-1 0 0,1 0-1,7-3 1,25-11-1958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9:42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2145,'0'0'4418,"0"12"-3682,14 3 193,-1 15 63,1 11-175,-4 8-241,0 13-32,-8 8-160,-4 11-128,-4-8-128,-4 9-96,-11 2-32,7-3-16,-6-8-240,10-2-592,-5-8-689,9-10-1568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9:42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 7507,'-2'-3'1665,"8"6"-1441,-10-4-144,4 8 0,4 1-896,2 8-1297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9:51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46 1697,'-16'-7'0,"3"-3"816,7 7-560,2 1 1105,2 2-945,-2-5-400,4 2 16,4-1-32,-6-1-304,8-2-1041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9:52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95 312 3970,'-6'-1'521,"-2"0"-40,0 0 0,-1-1 0,1 0 0,0 0 0,0-1 1,1 1-1,-15-8 0,17 3 528,-1 5-463,6 3-495,1 0-1,-1 0 1,1 0-1,-1 0 1,1 0-1,0-1 1,-1 1 0,1 0-1,0 0 1,-1-1-1,1 1 1,0 0-1,0-1 1,0 1-1,0 0 1,0-1-1,1 1 1,22 9-24,0-1 0,0 0 0,1-2 0,1-1 0,-1-1-1,51 3 1,164-7 238,820-92 328,398-44-439,-758 104-134,-285 15 65,191-7 233,14 25-130,-242 16-174,-48-3-60,-71-2-207,97-16-1316,-335 1 1092,-1 0 0,31-7 1,-46 7 295,1 1 1,-2-1 0,1 0 0,0 0-1,0 0 1,0 0 0,-1-1 0,0 0 0,1 0-1,-1 0 1,0 0 0,-1-1 0,6-5-1,-7 5-143,1 0-1,-1 0 0,0 0 0,0 0 0,0-1 1,-1 1-1,2-10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1:20.6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85 0 7059,'-27'44'2449,"-24"-9"-2449,45-33-96,21 1-336,-9 3-512,6-6-1137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1:23.8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 4 7315,'0'0'63,"0"0"-1,0-1 1,0 1-1,0 0 0,0 0 1,0 0-1,0 0 1,0 0-1,0-1 0,0 1 1,0 0-1,0 0 0,0 0 1,0 0-1,0 0 1,0 0-1,-1-1 0,1 1 1,0 0-1,0 0 1,0 0-1,0 0 0,0 0 1,0 0-1,0 0 1,-1 0-1,1-1 0,0 1 1,0 0-1,0 0 1,0 0-1,0 0 0,-1 0 1,1 0-1,0 0 1,0 0-1,0 0 0,0 0 1,0 0-1,-1 0 1,1 0-1,0 0 0,0 0 1,0 0-1,0 0 1,0 0-1,-1 0 0,1 0 1,0 1-1,0-1 1,0 0-1,0 0 0,0 0 1,-1 0-1,-11 8 1363,-8 10-604,16-14-511,-5 6 502,29-14-256,3-3-529,1 1 0,-1 1-1,1 1 1,42-1 0,108 7 195,-73 1-173,-97-4-35,0 1 0,1 0 0,-1 0-1,0 1 1,0-1 0,0 1 0,0 0 0,0 0-1,0 0 1,0 0 0,7 4 0,3-1 24,0 0 0,0-1 0,0-1 0,0 0 0,1-1 0,-1-1 0,1 0 0,-1-1 0,0-1 0,17-3 0,48-2-5,76 13 118,76-3-116,-153-5-8,147 17 0,-136-6 21,97-3 0,36-26 80,-53 3-70,-35 17-27,-60 2-16,25 6 24,-73-5-32,1 0 0,0-2 0,27-2-1,21 5 42,-74-4-48,-1 0 0,1 0 0,-1-1 0,0 1 0,1 0 0,-1 0 0,1-1 0,-1 1 0,0 0 0,1-1 0,-1 1 0,0-1 0,1 1 0,-1 0 0,0-1 0,0 1 0,1-1 0,-1 1 0,0-1 0,0 1 0,0-1 0,1 1 0,-1 0 0,0-1 0,0 1 0,0-1 0,0 0 0,0 1 0,0 0 0,0 0 0,-1 0 0,1 1 0,0-1 0,0 0 0,0 0 0,0 0 0,0 0 0,-1 0 0,1 0 0,0 0 0,0 1 0,0-1 0,0 0 0,-1 0 0,1 0 0,0 0 0,0 0 0,0 0 0,0 0 0,-1 0 0,1 0 0,0 0 0,0 0 0,0 0 0,-1 0 0,1 0 0,0 0 0,0 0 0,0 0 0,0 0 0,-1 0 0,1-1 0,0 1 0,0 0 0,0 0 0,0 0 0,-1 0 0,1 0 0,0 0 0,0 0 0,0-1 0,0 1 0,0 0 0,0 0 0,0 0 0,-1 0 0,1 0 0,0-1 0,0 1 0,0 0 0,0 0 0,0 0 0,0 0 0,0-1 0,0 1 0,0 0 0,0 0 0,0 0 0,0-1 0,0 1 0,0 0 0,0 0 0,0 0 0,0-1 0,-1 2-2,0-1-1,-1 1 0,1-1 1,0 1-1,0-1 0,-1 0 1,1 0-1,0 0 0,-1 1 1,1-1-1,0 0 0,-1-1 0,1 1 1,-1 0-1,1 0 0,0-1 1,0 1-1,-1 0 0,1-1 1,0 0-1,-2 0 0,-16-4-180,-87-4-2797,59 10-3226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4:32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6067,'-4'4'673,"-1"1"1732,11-3-678,4-3-1379,-8 0-346,-1 1 0,1-1 0,0 1 0,0 0 0,0 0 0,-1 0 0,1 0 0,0 0 0,0 0 0,0 0 0,-1 1 0,1-1 0,0 1 0,2 0 0,33 9 107,72 9-1,19 4-36,-98-15-51,-7-3-13,-1 1 0,0 1 0,42 20 0,-64-27-20,1 1 0,-1-1-1,1 1 1,-1-1 0,1 1 0,-1-1 0,1 0-1,-1 1 1,1-1 0,0 0 0,-1 0 0,1 1-1,0-1 1,-1 0 0,1 0 0,0 0 0,-1 0-1,1 0 1,0 0 0,-1 0 0,1 0-1,0 0 1,-1 0 0,1 0 0,-1 0 0,1-1-1,0 1 1,-1 0 0,1 0 0,0-1 0,-1 1-1,1 0 1,-1-1 0,1 1 0,-1-1 0,1 1-1,-1 0 1,1-1 0,-1 1 0,0-1 0,1 0-1,-1 1 1,1-1 0,-1 1 0,0-1 0,0 1-1,1-1 1,-1 0 0,0 1 0,0-2 0,1-26-1487,-9 6-192,1 5-1607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1:24.6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6467,'5'21'4936,"-7"-17"-4115,1 6 46,19 12-819,43 35-17,79 67 133,-124-112-156,0-1 0,1 0 0,0-2 0,1 0 0,0 0 0,0-2 0,26 7 0,-13-11-8,1 2 0,-23-4 8,-10 1-5,1 0-1,-1 0 1,1 0 0,-1 1-1,0-1 1,1 0 0,-1 0-1,0-1 1,-1 1-1,1 0 1,0 0 0,0 0-1,-1-1 1,-1 3 0,-29 40 19,-29 32 299,-2-2 0,-124 110 0,168-164-184,4-5 60,12-15-281,5-9-228,11-5-800,-12 13 906,0 1 1,0-1-1,0 1 0,0-1 0,0 1 0,0-1 0,-1 0 1,1 0-1,0 1 0,-1-1 0,1 0 0,0 0 1,-1 0-1,1 0 0,-1 0 0,1 1 0,-1-1 1,0 0-1,1 0 0,-1 0 0,0-2 0,-18-5-5225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2:10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8068,'15'14'592,"36"34"-576,36 30 0,27 41 352,33 21 112,21 25-31,0-6 95,9 19-64,-21-18-80,-31-28-96,-17-16-160,-27-8 49,-27-33-193,-18-32-129,-21-8-447,-12-21-912,-33-17-1314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2:10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1315 7187,'-1'-7'254,"-1"0"1,2 0-1,-1-1 0,1 1 0,0 0 0,1-1 0,0 1 0,0 0 0,0 0 0,1 0 0,4-12 1,4-4-63,1 0 1,14-22 0,-20 36-30,103-171 273,8 5-1,7 5 1,208-222-1,-301 361-500,-3-1 0,0-1-1,32-55 1,-49 73-964,-22 39-170,-8 26-836,-11 19-2303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2:29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12 466 6019,'-10'1'5181,"9"2"-4808,1-1 86,0-40-413,2 0-1,1-1 1,2 1 0,2 0-1,1 1 1,2 0-1,2 0 1,1 1 0,1 0-1,31-52 1,-44 87-49,-1 1 1,0-1-1,1 1 1,-1-1 0,1 0-1,-1 1 1,1-1-1,-1 1 1,1-1-1,-1 1 1,1-1 0,-1 1-1,1 0 1,0-1-1,-1 1 1,1 0-1,0-1 1,-1 1 0,1 0-1,0 0 1,0 0-1,-1-1 1,1 1-1,0 0 1,0 0 0,-1 0-1,1 0 1,0 0-1,0 0 1,-1 1-1,1-1 1,0 0-1,-1 0 1,1 1 0,0-1-1,0 0 1,-1 1-1,2-1 1,26 25-184,-11-8 157,-6-7 48,0 0-1,-1 1 1,0 0-1,-1 1 1,0 0-1,-1 0 1,0 1-1,11 26 1,-11-20 16,-1-1 0,0 2 1,-2-1-1,0 1 0,-1 0 0,1 20 1,-5-20 50,2 4 169,-2-21-184,0-9-104,-4-6-173,3 11 200,0 0 1,0-1-1,1 1 1,-1 0-1,0-1 1,1 1-1,0-1 1,-1 1-1,1-1 1,0 1 0,-1 0-1,1-1 1,0 1-1,0-1 1,1-2-1,2-39-31,2 1-1,2 0 1,23-78 0,-28 113-4,1 0 0,0 0 1,1 0-1,-1 1 0,1-1 0,9-10 1,-12 15 30,1 1 1,0-1 0,-1 1-1,1-1 1,0 1-1,0 0 1,0 0-1,0 0 1,0 0 0,0 0-1,0 0 1,0 0-1,1 1 1,-1-1 0,0 1-1,0-1 1,1 1-1,-1 0 1,0 0 0,0 0-1,1 0 1,-1 0-1,0 1 1,3 0 0,0 1 6,0-1 1,-1 1 0,0 0-1,0 0 1,1 0 0,-1 1-1,0 0 1,-1 0 0,1 0-1,0 0 1,-1 0 0,0 1 0,0-1-1,0 1 1,0 0 0,0 0-1,-1 0 1,0 0 0,0 1-1,0-1 1,1 5 0,3 12 100,0 0 1,-2 0-1,3 33 1,-1-8 59,-5-40-141,16 75 96,-15-74-98,0 0 1,0 0-1,1 0 1,0 0-1,0 0 1,1-1-1,0 1 1,8 9 0,-10-14-21,0 0 1,-1-1 0,1 1-1,1-1 1,-1 0 0,0 1 0,0-1-1,0 0 1,1 0 0,-1-1 0,0 1-1,1 0 1,-1-1 0,0 0 0,1 1-1,-1-1 1,1 0 0,-1 0 0,1 0-1,-1-1 1,1 1 0,-1 0 0,0-1-1,1 0 1,-1 0 0,0 1 0,1-1-1,-1-1 1,0 1 0,0 0-1,0 0 1,3-3 0,6-5-44,1 0 1,-2-1-1,1 0 0,10-14 1,-12 14-83,-1-1 1,0 0 0,-1-1 0,0 1 0,-1-1-1,0-1 1,-1 1 0,0-1 0,-1 0-1,-1 0 1,0 0 0,-1-1 0,0 1 0,-1-1-1,-1-24 1,-15-85-3654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2:39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153 489 3057,'-1'8'723,"0"1"0,1-1 0,0 0 0,0 1 0,3 11 0,0 11-613,25 154 647,-1-17-231,15 331 774,-25-259-802,26 576 565,-69 9-528,-14-408-373,-44 571-70,26-196-34,54-659-12,-8 83 146,-66 273 53,70-468-116,7-20-119,1 0 1,-1 0 0,1 0-1,0 0 1,-1 1 0,1-1-1,0 0 1,-1 0 0,1 1-1,0-1 1,0 0 0,0 0-1,0 1 1,1-1-1,-1 0 1,0 0 0,0 1-1,1 0 1,0 18 19,-2-27 15,1 6-43,1 0 0,0 0 0,0 0 0,0 1 0,0-1 0,0 0 0,0 1 0,0-1 0,0 1 0,0-1 0,0 1 1,0-1-1,1 1 0,-1 0 0,0-1 0,0 1 0,0 0 0,1 0 0,-1 0 0,0 0 0,2 0 0,52-2 33,2-1 96,131-34 850,-77 27-682,-64 2-235,1 2 0,-1 2 0,1 3 0,0 1 0,-1 2 0,1 3 0,73 16 0,-62-6-54,1-3 0,1-3 0,0-2 0,0-3 0,0-3 0,0-2 0,62-10 0,-77 3-1,0 2 0,1 2 0,-1 2 0,0 2 0,52 7 0,84 22 40,32 4-10,-121-28-28,160-12 0,90-32 16,146-9 76,614 64-111,-650 16-21,152 3 55,519-75 27,-455 8-92,-545 25 40,-53 2 6,-1 3 0,0 2 0,122 18 0,-186-17-8,-1 0 0,1 0 0,0 1 0,0 0 0,-1 1-1,0-1 1,1 1 0,-1 0 0,5 4 0,15 4 4,-38-21 89,6-1-93,8 6-25,0-1 0,-1 0 0,1 1 0,-1-1 0,0 0 0,-2-9 0,-22-497 38,21 290 0,33-319 11,-4 230-14,34-702-9,-7 458 10,30 3-3,-7 63 8,-31-75 15,-46 498-30,-2-1 0,-4 1 1,-2 0-1,-3 0 1,-28-87-1,-2 56 5,4 6 4,28 69-6,8 20-6,1-1-1,0 1 0,-1-1 1,1 0-1,0 0 0,1 1 1,-1-1-1,0 0 0,1 0 1,-1 0-1,1-4 1,-18-74 0,18 47-77,0 26 79,0-1-1,-1 0 1,0 1 0,0-1 0,-1 1-1,0 0 1,0-1 0,-7-13-1,-1-9 11,1 11-10,7 18-2,1-1 1,-1 0-1,1 0 1,0 1-1,0-1 0,0 0 1,0 0-1,1 0 1,-1 0-1,1-6 1,-2-86-59,-1 43 26,1-30 25,-17-104 1,15 174 12,-1-4 5,5 15-8,0 1 1,0 0-1,0-1 0,0 1 0,0 0 0,0-1 0,0 1 0,1 0 0,-1 0 0,0-1 1,0 1-1,0 0 0,0-1 0,0 1 0,0 0 0,1 0 0,-1-1 0,0 1 0,0 0 1,0 0-1,1-1 0,-1 1 0,0 0 0,0 0 0,1 0 0,-1-1 0,0 1 0,0 0 1,1 0-1,-1 0 0,0 0 0,1 0 0,-1 0 0,0 0 0,1 0 0,-1-1 0,0 1 1,1 0-1,-1 0 0,0 0 0,0 1 0,1-1 0,1-2-2,-1 0 1,1 0-1,-1 0 1,0-1-1,0 1 0,0 0 1,0 0-1,0-1 0,0 1 1,-1-1-1,1 1 1,-1-1-1,1 1 0,-1-1 1,0-4-1,0 2-1,1 0 0,0-1 0,0 1-1,0 0 1,1 0 0,4-10 0,-1 13 23,3-1-6,-14 1 19,2-1 21,4 3-53,0 0-1,0 1 0,0-1 0,0 0 0,0 0 0,0 0 1,0 0-1,0 0 0,0 1 0,0-1 0,0 0 1,0 0-1,0 0 0,-1 0 0,1 0 0,0 1 1,0-1-1,0 0 0,0 0 0,0 0 0,0 0 0,-1 0 1,1 0-1,0 0 0,0 0 0,0 0 0,0 0 1,0 1-1,-1-1 0,1 0 0,0 0 0,0 0 0,0 0 1,0 0-1,0 0 0,-1 0 0,1 0 0,0 0 1,0 0-1,0 0 0,0 0 0,-1-1 0,1 1 1,0 0-1,0 0 0,0 0 0,0 0 0,0 0 0,-1 0 1,1 0-1,0 0 2,0 1 0,-1-1 0,1 1 1,0-1-1,0 1 0,-1-1 0,1 1 1,-1-1-1,1 0 0,0 1 0,-1-1 0,1 0 1,-1 1-1,1-1 0,-1 0 0,1 1 1,-1-1-1,1 0 0,-1 0 0,1 0 0,-1 1 1,1-1-1,-1 0 0,0 0 0,1 0 0,-1 0 1,1 0-1,-1 0 0,1 0 0,-1 0 1,0 0-1,1 0 0,-2-1 0,-34-4 42,0 1-24,-302 16-1,156-9-4,-114-11 15,84 0 4,-23 12 22,-290 41 0,184-13-37,222-22-37,-146-6 1,178-4 20,-31-2 9,-70 1-8,-164 9 45,26-2-23,-101-8 34,240-3-57,-204 21 0,-47 2-67,121-10 62,-414 47 44,467-33-15,-300 15 26,319-30-121,214-7 62,-26 0-5,44 2 24,5-6-13,8 4 0,-31 3 0,-6-5-7,30 1 5,1 0 0,-1 1 1,0 0-1,0 0 0,-11 2 0,8 0 0,0-1-1,1 0 1,-1 0 0,0-1 0,0-1 0,-15-2 0,11 1 1,-24 6-5,35-3 5,0 0 0,0-1 1,0 1-1,-1-1 0,1 1 1,0-1-1,0 0 0,0 0 0,0-1 1,0 1-1,0-1 0,0 1 0,-5-3 1,-73-3-62,42 11-148,38-5 178,6 0-278,-5 0 309,0 0-1,0 0 1,0-1 0,0 1-1,0 0 1,0 0-1,0 0 1,0-1 0,0 1-1,0 0 1,0 0-1,0 0 1,0-1 0,-1 1-1,1 0 1,0 0-1,0 0 1,0 0 0,0-1-1,0 1 1,0 0-1,-1 0 1,1 0 0,0 0-1,0 0 1,0 0-1,0 0 1,-1-1 0,1 1-1,0 0 1,0 0-1,0 0 1,-1 0 0,1 0-1,0 0 1,0 0-1,0 0 1,-1 0 0,1 0-1,0 0 1,0 0-1,0 0 1,-1 0 0,1 0-1,0 0 1,0 0-1,0 0 1,-1 0 0,1 0-1,0 1 1,0-1 0,0 0-1,0 0 1,-1 0-1,1 0 1,0 0 0,0 0-1,0 1 1,0-1-1,0 0 1,-1 0 0,1 0-1,0 0 1,0 1-1,8 4-16,-8-5 16,0 0 1,0 0 0,0 0-1,0 0 1,0-1-1,0 1 1,0 0 0,0 0-1,0 0 1,0 0-1,0 0 1,1 0 0,-1 0-1,0 0 1,0 0 0,0 0-1,0 0 1,0 0-1,0 0 1,0 0 0,0 0-1,1 0 1,-1 0-1,0 0 1,3 15-68,-1 0 0,0 1-1,-1-1 1,-1 1 0,-2 18 0,1 1 57,-2 18 28,1-40-9,1 1 0,1-1 0,0 0 0,3 23 0,-2 35-10,0-68 6,-1 0 0,0 0 1,0 0-1,0 0 0,0 0 0,0 0 0,0 0 0,-1 0 1,1 0-1,-3 6 0,2-7-6,2 1-101,-1-3 18,1 0-1,-1 0 1,1 0-1,-1 0 1,1 0-1,-1 0 1,1 0-1,0 1 1,-1-1 0,1 0-1,-1 0 1,1 0-1,-1 1 1,1-1-1,-1 0 1,1 1-1,-1-1 1,0 0-1,1 1 1,-1-1-1,1 1 1,-1-1 0,0 1-1,1-1 1,-1 0-1,0 2 1,1-2 37,-1 0 0,0 0 0,1 0 0,-1 1 0,0-1 0,1 0 0,-1 0 1,0 1-1,0-1 0,1 0 0,-1 1 0,0-1 0,0 0 0,0 0 0,1 1 0,-1-1 1,0 0-1,0 1 0,0-1 0,0 1 0,0-1 0,0 0 0,0 1 0,0-1 0,0 0 1,0 1-1,0-1 0,0 1 0,0-1 0,0 0 0,0 1 0,0-1 0,0 0 0,0 1 0,0-1 1,-1 0-1,1 1 0,0-1 0,0 0 0,0 1 0,-1-1 0,1 0 0,0 0 0,0 1 1,-1-1-1,1 0 0,0 0 0,-1 1 0,-51 0-4895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3:40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15 7892,'-1'-8'4857,"1"5"-4650,-4 10 526,-2-3-75,22-5-598,34 7-128,-2 0 91,0-1-1,52-4 1,-54-3-10,169-12 22,-109 3-2,200 7 0,-266 8-1,0 2 0,0 2 0,69 23 0,-104-29-27,1-1 1,-1 1-1,0-1 0,1-1 0,0 1 0,-1-1 0,1 0 0,6 0 1,7-1 9,2 5 81,-21-3-94,0-1 1,0 0-1,1 0 1,-1 0-1,0 0 1,1 0-1,-1 0 1,0 0 0,0 0-1,1 0 1,-1 1-1,0-1 1,1 0-1,-1 0 1,0 0 0,0-1-1,1 1 1,-1 0-1,0 0 1,1 0-1,-1 0 1,0 0 0,0 0-1,1 0 1,-1 0-1,0-1 1,0 1-1,1 0 1,-1 0 0,0 0-1,0 0 1,1-1-1,-1 1 1,0 0-1,0 0 1,0-1-1,0 1 1,1 0 0,-1 0-1,0-1 1,0 1-1,0 0 1,0-1-1,0 1 1,0 0 0,0 0-1,0-1 1,0 1-1,0-1 1,-48-13-219,44 13-67,-1 0 1,1 0-1,-1 0 0,1 1 1,-1 0-1,0 0 1,1 0-1,-1 0 0,1 1 1,-1 0-1,1 0 0,-1 0 1,-4 2-1,-22 7-3068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3:41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128 567 3169,'-29'3'4232,"19"-3"-1604,8 6-1567,9 9-416,23 22-444,346 334 15,-351-352-198,-12-13-15,-12-6-3,-1 0-1,0 0 1,0 0 0,0 0-1,1 0 1,-1 0 0,0 0-1,0 0 1,0 0 0,0 0-1,1 0 1,-1 0 0,0 0-1,0 0 1,0 0 0,1-1-1,-1 1 1,0 0 0,0 0-1,0 0 1,0 0 0,1 0-1,-1 0 1,0 0 0,0 0-1,0-1 1,0 1 0,0 0-1,0 0 1,1 0 0,-1 0-1,0 0 1,0-1 0,0 1-1,0 0 1,0 0 0,0 0-1,0-1 1,0 1 0,0 0-1,0 0 1,0 0 0,0 0-1,0-1 1,0 1 0,-18-24 208,6-2-148,-1 1-1,-2 0 1,0 2 0,-20-24 0,14 19-53,-6-6 38,-1 2-1,-2 1 0,-1 1 0,-1 1 0,-2 2 0,0 2 1,-2 0-1,-63-30 0,96 54-23,0-1-1,-1 0 1,1 0 0,0 0 0,0 0-1,0 0 1,0-1 0,0 0 0,0 1-1,1-1 1,-1 0 0,1 0 0,0 0-1,0-1 1,0 1 0,0 0 0,1-1-1,-1 1 1,1-1 0,0 0-1,-1-5 1,-1-1-10,1 1 0,0-1 0,0 0 0,1 0 1,0 0-1,1-1 0,1-14 0,1 20 4,-1 1-1,0-1 1,1 0 0,0 1 0,0-1 0,0 1 0,1 0 0,-1 0-1,1 0 1,0 0 0,0 0 0,1 1 0,-1-1 0,1 1 0,-1 0-1,1 0 1,0 0 0,5-2 0,238-130 121,-210 116-131,103-52 14,-138 70 6,0 0 0,-1 0 0,1 0 1,0 0-1,0 0 0,0 0 0,0 1 0,0-1 0,0 1 0,0-1 0,0 1 1,3 0-1,-3-4-171,-2 1 50,-5-3-552,-23-12-947,-17-12-1820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4:47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5266,'0'0'62,"0"0"0,0 0-1,0 0 1,0 0 0,0 1-1,0-1 1,0 0 0,0 0-1,0 0 1,0 0 0,0 0-1,0 1 1,1-1 0,-1 0-1,0 0 1,0 0 0,0 0-1,0 0 1,0 0 0,0 0-1,0 0 1,1 1 0,-1-1-1,0 0 1,0 0 0,0 0-1,0 0 1,0 0 0,1 0-1,-1 0 1,0 0 0,0 0-1,0 0 1,0 0 0,0 0-1,1 0 1,-1 0 0,0 0-1,0 0 1,0 0-1,0 0 1,1 0 0,-1 0-1,0 0 1,0 0 0,0-1-1,0 1 1,0 0 0,0 0-1,1 0 1,-1 0 0,0 0-1,0 0 1,0 0 0,0-1-1,0 1 1,0 0 0,3 6 687,-6-7-398,7 14 129,14 90-100,-6-40-247,6 106 0,-27 417 552,0-9-23,9-543-636,2-1 0,1 1 0,1-1 0,2 0 0,1 0 0,14 37 0,-21-67-25,1-1 1,0 1-1,0-1 1,1 1-1,-1-1 0,0 0 1,1 0-1,0 1 1,-1-1-1,3 2 1,-3-4-3,0 1 0,-1-1 0,1 0 0,-1 0 0,1 0 1,-1 0-1,1 1 0,0-1 0,-1 0 0,1 0 0,0 0 1,-1 0-1,1 0 0,-1 0 0,1-1 0,0 1 0,-1 0 0,1 0 1,-1 0-1,1 0 0,0-1 0,-1 1 0,1 0 0,-1-1 1,1 1-1,-1 0 0,1-1 0,-1 1 0,1-1 0,-1 1 1,0-1-1,1 1 0,-1-1 0,0 1 0,1-1 0,-1 1 0,0-1 1,1 1-1,-1-1 0,0-1 0,1 0-36,-1-1-1,0 0 1,0 1-1,0-1 1,0 0-1,0 1 1,-1-1 0,1 0-1,-1 1 1,1-1-1,-1 0 1,0 1-1,0-1 1,-3-4 0,-6-24-354,-16-110-3294,16 82-992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4:47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23 188 3458,'-11'-30'3223,"10"27"-3141,-1 0 0,0-1 0,1 1-1,0 0 1,0-1 0,0 1 0,0-1-1,0 1 1,1-1 0,-1 1 0,1-1 0,0 1-1,0-1 1,0 0 0,1 1 0,-1-1 0,1 1-1,0-1 1,0 1 0,0-1 0,1 1-1,-1 0 1,1 0 0,-1 0 0,1 0 0,4-5-1,0 2-88,0 1 0,0 0 0,1-1 0,0 2-1,0-1 1,0 1 0,0 0 0,1 1 0,-1 0 0,1 0-1,0 1 1,0-1 0,0 2 0,11-2 0,1 1-8,0 0 0,-1 1 0,1 2 1,39 4-1,-27 2-8,0 0 1,0 2-1,-1 1 0,0 2 1,-1 1-1,0 1 0,-1 2 1,-1 0-1,0 2 0,-1 2 1,46 42-1,-64-52 60,-1-1 0,1 1 0,-2 1 0,1 0 0,-1 0 0,-1 0 0,0 1 1,-1 0-1,0 0 0,-1 0 0,0 1 0,-1-1 0,-1 1 0,0 0 0,0 0 0,-1 0 0,-1 0 0,0 0 1,-1 0-1,0 0 0,-1-1 0,-1 1 0,0 0 0,0-1 0,-1 1 0,-1-1 0,0 0 0,-1 0 0,0-1 1,-1 0-1,0 0 0,0 0 0,-2-1 0,1 0 0,-1-1 0,0 0 0,-1 0 0,0-1 0,-1 0 0,-11 6 1,-2-2 133,-1 0 0,0-1 0,-1-2 0,0-1 0,-1 0 0,0-2 0,0-2 0,0 0 0,-41 0 0,60-4-165,0 0 0,0-1 0,0 0 0,1-1 1,-1 0-1,0 0 0,1 0 0,-1-1 0,1 0 1,0 0-1,-7-5 0,10 5-79,1 1-1,-1-1 1,1 0 0,0-1-1,0 1 1,0 0 0,0-1 0,1 0-1,-1 0 1,1 1 0,0-1 0,0-1-1,0 1 1,1 0 0,0 0-1,-1-1 1,1 1 0,1 0 0,-1-1-1,1-5 1,-1 1-244,2 0-1,-1-1 1,2 1-1,-1 0 1,4-12-1,22-43-2601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4:48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26 3970,'-26'-13'2829,"24"12"-2765,0-1 0,0 1 0,0 0 0,0 0 0,0-1 0,-1 2 0,1-1 0,0 0 0,-1 0-1,1 1 1,0-1 0,-3 1 0,-5 0 76,0 0 0,1 1 0,-1 0 0,0 0 0,1 1 0,0 1-1,-1 0 1,1 0 0,0 0 0,0 1 0,1 1 0,-1-1 0,1 2 0,0-1 0,0 1 0,-8 8-1,2 0-49,0 1 0,1 0-1,1 1 1,1 1-1,0 0 1,1 0-1,-8 19 1,12-22 22,0 0 0,1 0 0,-5 24 1,9-32-87,0-1 1,0 0-1,1 1 1,0-1 0,0 1-1,0-1 1,0 1 0,1-1-1,0 0 1,0 1 0,0-1-1,1 0 1,3 8 0,-4-12-28,0 1 0,0-1 1,1 1-1,-1-1 1,1 0-1,-1 1 0,1-1 1,0 0-1,-1 0 1,1 0-1,0 0 0,0-1 1,-1 1-1,1 0 1,0-1-1,0 1 0,0-1 1,0 0-1,0 0 1,0 0-1,0 0 0,0 0 1,2 0-1,45-8-115,-39 4 85,0 1-1,0-1 1,-1-1-1,1 0 1,-1 0 0,0-1-1,0 0 1,0 0-1,8-10 1,6-7-107,32-44-1,-19 23-225,-28 35 241,-4 5 50,0 0 1,0-1-1,-1 1 1,1-1-1,-1 0 1,0 1-1,-1-1 1,1-1-1,-1 1 1,2-8-1,-2 1 11,-3 13-20,-2 13 776,10 23-506,18 59 0,-20-79-186,1-1 1,1 0-1,1 0 0,0-1 1,1 0-1,11 15 0,-19-28-38,0 0-1,0 0 0,1-1 1,-1 1-1,1 0 1,-1-1-1,1 1 1,-1-1-1,1 0 0,0 1 1,0-1-1,0 0 1,0 0-1,0 0 0,0 0 1,0 0-1,0-1 1,0 1-1,0-1 1,0 1-1,0-1 0,1 0 1,-1 1-1,0-1 1,0-1-1,0 1 1,1 0-1,-1 0 0,0-1 1,0 1-1,4-2 1,-2-1-166,1 0 1,-1 0 0,0-1 0,0 1-1,0-1 1,-1 0 0,1 0 0,-1 0-1,0-1 1,0 1 0,3-9-1,18-41-3076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4:32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16 5587,'0'-1'117,"0"1"0,0-1 0,0 1 0,1-1 0,-1 1 0,0 0 0,0-1 0,0 1 0,0-1 0,0 1 0,0-1 0,0 1 0,0-1 1,0 1-1,-1-1 0,1 1 0,0-1 0,0 1 0,0-1 0,0 1 0,-1 0 0,1-1 0,0 1 0,0-1 0,-1 1 0,1 0 0,0-1 1,-1 1-1,1 0 0,0-1 0,-1 1 0,1 0 0,-1 0 0,1-1 0,0 1 0,-1 0 0,1 0 0,-1 0 0,1-1 0,-1 1 0,0 0 1,1 0-95,0 0 1,0 0 0,1 0-1,-1 0 1,0 0 0,0 1 0,0-1-1,0 0 1,0 0 0,0 0-1,0 0 1,0 0 0,0 0 0,0 0-1,0 0 1,0 0 0,1 1-1,-1-1 1,0 0 0,0 0 0,0 0-1,0 0 1,0 0 0,0 0 0,0 0-1,0 1 1,0-1 0,0 0-1,0 0 1,0 0 0,0 0 0,0 0-1,0 0 1,-1 0 0,1 1-1,0-1 1,0 0 0,0 0 0,0 0-1,0 0 1,0 0 0,0 0-1,0 0 1,0 0 0,0 0 0,0 0-1,0 1 1,0-1 0,-1 0-1,1 0 1,0 0 0,0 0 0,0 0-1,0 0 1,7 9 262,-6-8-289,1 0 0,-1 0 1,1 0-1,-1 0 0,1 0 1,-1 0-1,1 0 0,0-1 1,0 1-1,-1-1 0,1 1 1,2-1-1,5 3-2,198 110-105,-87-44 22,-96-55 3,0 2-1,-1 1 1,23 22 0,-47-39 92,1 1 0,0 0 1,0-1-1,0 1 1,-1-1-1,1 1 0,0-1 1,-1 1-1,1 0 1,0-1-1,-1 1 1,1-1-1,-1 1 0,1-1 1,-1 0-1,1 1 1,-1-1-1,1 1 0,-1-1 1,1 0-1,-1 1 1,1-1-1,-1 0 0,0 0 1,1 1-1,-2-1 1,-21 11 320,-87 35 343,-183 89 627,265-115-1097,18-10-218,16-12-218,-5 2 78,0-1 0,0 1 0,0 0 0,0-1 0,0 1 0,0 0 1,0 0-1,0 0 0,0 0 0,0 0 0,0 0 0,0 0 1,0 0-1,-1 0 0,1 0 0,0 1 0,0-1 0,0 0 0,0 1 1,0-1-1,0 1 0,0-1 0,0 1 0,-1-1 0,2 1 1,9 5-1078,10 3-3013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4:48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4338,'3'6'4626,"-15"18"-4018,18 46-432,-6 41-112,9 24 65,-6 21-1,0 41 64,-9 3 0,-12-38 64,9-19-32,6-38-160,12-29-64,-9-63-576,3-32-1121,-6-40-3681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4:48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 6659,'9'-13'1921,"12"-1"-1905,9-5 160,33-2 192,3 7 16,12 9-112,-18-11-175,3 24-97,9 0-65,-21-22-1231,-30 1-3810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4:49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334 107 3858,'-12'-26'1599,"9"17"-1330,-1 0 0,-1 0 1,0 0-1,-10-14 0,13 21-208,1 1 0,-1-1 1,0 0-1,0 0 0,0 1 0,0-1 0,0 1 0,0 0 0,0-1 1,0 1-1,0 0 0,-1 0 0,1 1 0,-1-1 0,1 0 0,0 1 1,-1 0-1,1-1 0,-1 1 0,1 0 0,-1 0 0,1 0 1,-1 1-1,-3 0 0,-7 3 70,1 0-1,-1 1 1,1 0 0,0 1-1,1 1 1,-1 0 0,1 0 0,1 1-1,-1 1 1,2 0 0,-1 0-1,1 1 1,0 0 0,1 0 0,0 1-1,1 0 1,0 1 0,1-1 0,0 1-1,-6 19 1,8-20-91,0 0 1,0 1-1,1-1 0,1 1 1,0 0-1,0-1 0,1 1 1,1 0-1,0 0 1,1 0-1,0 0 0,0-1 1,2 1-1,-1 0 0,1-1 1,1 0-1,0 1 0,1-1 1,0-1-1,1 1 0,0-1 1,0 0-1,12 14 1,-13-20-45,0 0 0,1-1 0,-1 1 1,1-1-1,0 0 0,0 0 0,0-1 1,0 0-1,0 0 0,0 0 0,1-1 1,-1 0-1,1 0 0,-1 0 0,1-1 1,12-1-1,4-1-59,0 0 0,0-2 0,30-8 1,-39 9-157,0-1 1,-1-1-1,1 0 1,-1-1-1,0-1 1,0 0-1,-1-1 1,21-15-1,-9-13-1573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4:49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7940,'-7'58'371,"1"1"1,4 0-1,2 0 1,8 65-1,0 46-174,-18 259 649,9-402-688,0 0 0,2 0-1,1 0 1,9 40 0,-6-57-109,1-18-37,1-27-398,9-72-349,-13 96 713,0-1 0,1 0 0,0 1 0,0-1 1,2 1-1,-1 0 0,10-12 0,11-14-102,-20 26-31,1 1 1,0 0-1,0 0 0,1 1 1,0 0-1,1 1 1,0-1-1,0 2 0,1-1 1,0 1-1,20-10 1,-29 17 137,-1-1 0,0 1 0,1 0 0,-1 0 0,0 0 0,1 0 0,-1 0 0,0 0 0,1 0 0,-1 0 0,0 0 0,1 0 0,-1 0 0,0 0 0,1 0 0,-1 0 0,0 1 0,1-1 0,-1 0 0,0 0 0,1 0 0,-1 0 0,0 1 0,0-1 0,1 0 0,-1 0 0,0 0 0,0 1 0,1-1 0,-1 0 0,0 1 0,0-1 0,0 0 0,1 0 0,-1 1 0,0-1 0,0 1 0,4 19-130,-6 20 353,2-38-206,-1 5 122,-5 49 954,2 109 0,5-149-1036,0 1-1,1-1 1,1-1 0,1 1-1,0 0 1,1-1 0,1 0-1,0 0 1,1 0 0,1-1-1,14 22 1,-19-32-45,1-1 1,-1 1-1,1-1 0,0 1 1,0-1-1,0 0 0,0-1 0,1 1 1,-1-1-1,1 1 0,-1-2 0,1 1 1,0 0-1,0-1 0,0 0 1,0 0-1,0 0 0,0-1 0,9 0 1,-7 0-100,-1 0 1,1-1-1,-1 0 1,0-1-1,1 1 1,-1-1 0,0-1-1,0 1 1,0-1-1,-1 0 1,1 0-1,0-1 1,-1 1 0,8-8-1,25-37-1753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4:5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45 7828,'-14'-7'232,"0"0"1,0 1-1,0 1 1,0 0 0,-1 1-1,0 0 1,-28-2-1,38 6-202,1 0 0,-1 0-1,0 0 1,1 0 0,-1 1-1,0 0 1,1 0 0,-1 0-1,1 1 1,-1 0-1,1 0 1,0 0 0,-1 0-1,1 0 1,0 1 0,1 0-1,-1 0 1,0 0 0,1 0-1,0 0 1,-1 1 0,1 0-1,1-1 1,-1 1 0,0 0-1,1 0 1,0 1 0,0-1-1,0 0 1,-1 8 0,-1 5 34,0 0 0,1 0 0,1 0 0,1 1 0,0-1 1,1 1-1,1-1 0,1 0 0,0 1 0,2-1 0,-1 0 1,2 0-1,1-1 0,0 1 0,1-1 0,0-1 0,1 1 1,12 16-1,-16-28-63,-1 0 0,1 1 0,0-2 0,0 1 0,1 0 0,-1-1 1,1 0-1,-1 0 0,1 0 0,0 0 0,0-1 0,1 0 0,-1 0 0,0 0 1,1-1-1,-1 0 0,1 0 0,-1 0 0,1-1 0,-1 0 0,1 0 0,0 0 0,-1 0 1,1-1-1,-1 0 0,1 0 0,-1-1 0,0 0 0,1 0 0,-1 0 0,0 0 0,0-1 1,7-5-1,0 1-20,-2-1 0,1 0-1,-1-1 1,-1 0 0,0 0 0,0-1 0,0 0 0,-1-1 0,-1 0 0,0 0 0,-1-1 0,0 0-1,7-19 1,-9 19-84,-1-1-1,0 1 0,-1-1 0,0 0 1,-1 1-1,-1-1 0,0 0 0,0 0 0,-5-20 1,5 29 82,-1 0 1,-1-1-1,1 1 1,-1 0 0,0-1-1,0 1 1,0 0-1,0 1 1,-1-1-1,0 0 1,1 0 0,-1 1-1,-1 0 1,1 0-1,0 0 1,-1 0-1,1 0 1,-1 1 0,0-1-1,0 1 1,0 0-1,0 0 1,-1 1-1,1-1 1,0 1-1,-1 0 1,1 0 0,-1 0-1,1 1 1,-1-1-1,-5 1 1,3 1-37,0-1 0,0 1-1,0 0 1,0 1 0,0-1 0,0 1 0,1 1 0,-1-1-1,1 1 1,-12 7 0,3 0-486,0 1 0,1 0 0,-15 16 0,-11 13-2144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4:50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141 805 4962,'18'-26'673,"-2"0"-1,0-1 1,-1 0-1,-2-2 1,13-38-1,33-145 229,-54 191-820,-2-1 1,0 0 0,-1 0-1,-2-1 1,0 1-1,-1 0 1,-7-39-1,6 50-19,-1 0 0,0 0 0,0 0-1,-1 1 1,0-1 0,-1 1 0,-1 0-1,1 0 1,-1 1 0,-1 0 0,0 0-1,0 0 1,-1 1 0,0 0-1,0 1 1,-14-10 0,22 16-64,-1 1 1,1-1-1,-1 1 0,1 0 0,-1-1 1,0 1-1,1 0 0,-1-1 0,1 1 1,-1 0-1,1 0 0,-1 0 1,0-1-1,1 1 0,-1 0 0,0 0 1,1 0-1,-1 0 0,1 0 0,-1 0 1,0 0-1,1 0 0,-1 1 1,0-1-1,1 0 0,-1 0 0,1 0 1,-1 1-1,0-1 0,1 0 0,-1 1 1,1-1-1,-1 0 0,1 1 1,-1-1-1,1 1 0,0-1 0,-1 1 1,1-1-1,-1 1 0,1-1 0,0 1 1,-1-1-1,1 1 0,0 0 1,0-1-1,0 1 0,-1-1 0,1 1 1,0 1-1,-3 37-257,6 57 32,40 868 73,-20-462 490,-22-442-230,-10 83 0,7-122-75,-2 0 1,0-1-1,-1 1 1,-1-1-1,-1 0 1,-1-1-1,-15 29 1,21-45-28,0 0-1,-1 0 1,1-1-1,-1 1 1,1 0 0,-1-1-1,0 0 1,0 0 0,0 0-1,0 0 1,0 0-1,-1 0 1,1-1 0,0 1-1,-1-1 1,1 0-1,-1 0 1,0-1 0,-5 1-1,0 0 8,0-1 0,0 0 0,0-1 0,0 0 0,0 0 0,-13-5 0,20 5-15,-1 0-1,1 0 0,1-1 0,-1 1 0,0 0 0,0-1 0,0 0 0,1 1 1,-1-1-1,1 0 0,-1 0 0,1 0 0,0 0 0,0 0 0,0 0 0,0 0 0,0 0 1,0-1-1,1 1 0,-1 0 0,1 0 0,-1-1 0,1 1 0,0 0 0,0-1 1,0 1-1,0 0 0,0-1 0,1 1 0,0-5 0,1-3-11,-1 0 0,2 0 0,-1 1 0,1-1 0,1 0-1,4-9 1,-2 10-37,0 0-1,1 1 0,-1-1 1,2 1-1,-1 1 0,1-1 1,16-10-1,71-43-890,-54 37 428,33-20-1180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4:51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5923,'3'0'3105,"-9"13"-2321,12 3-207,-15 11 95,0 22-384,0 5-208,0-6-32,0 6-48,9-5 0,9-9-96,6-2-592,9 3-1185,-6-25-2177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4:51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8180,'0'-3'1392,"6"3"-1312,-6 3 16,9 3-96,15-12-528,18 17-608,-12 2-1089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4:52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21 474 3362,'-12'-72'4992,"4"-36"-4437,7 90-97,1 13-421,1-1-1,-1 0 1,1 1-1,0-1 1,0 0 0,1 1-1,0-1 1,0 1-1,0 0 1,0 0-1,6-9 1,42-51-111,-19 25 32,-24 31 7,-3 1-41,0 1 1,1 0-1,0 0 1,0 1-1,1 0 1,0 0 0,0 0-1,0 0 1,1 1-1,-1 0 1,1 0-1,1 1 1,9-5 0,-16 9 47,0 0 0,1 0 0,-1-1 0,1 1 1,-1 0-1,0 0 0,1 0 0,-1 0 0,1 0 1,-1 1-1,0-1 0,1 0 0,-1 1 0,0-1 1,1 1-1,-1-1 0,0 1 0,0 0 0,0-1 1,1 1-1,-1 0 0,0 0 0,0 0 0,0 0 1,0 0-1,0 0 0,0 0 0,-1 0 0,1 0 1,0 0-1,0 2 0,19 48 160,-13-32 9,2 8-41,-1 0 0,-2 0 0,0 0 0,2 36 1,-1 110 217,-9-156 289,3-18-61,1-3-546,-1 3-4,-1-1 1,1 0 0,-1 0-1,0 0 1,1 0-1,-1 1 1,0-1-1,0 0 1,0 0 0,-1 0-1,1 0 1,0 0-1,-2-3 1,-1-20-160,6-26 192,13-69-1,-12 98-112,1 0 0,2 0 0,0 1-1,1 0 1,19-34 0,-6 35-294,-21 19 366,0 1 0,0 0 1,0-1-1,1 1 0,-1 0 0,0-1 0,1 1 1,-1 0-1,0 0 0,0-1 0,1 1 0,-1 0 0,0 0 1,1 0-1,-1 0 0,1 0 0,-1-1 0,0 1 1,1 0-1,-1 0 0,0 0 0,1 0 0,-1 0 0,1 0 1,-1 0-1,0 0 0,1 0 0,-1 0 0,1 0 1,-1 1-1,0-1 0,1 0 0,-1 0 0,0 0 0,1 0 1,-1 1-1,0-1 0,1 0 0,-1 0 0,0 0 1,0 1-1,1-1 0,-1 0 0,0 1 0,0-1 0,1 0 1,-1 1-1,0-1 0,0 0 0,0 1 0,1-1 1,-1 0-1,0 1 0,0-1 0,0 1 0,0-1 0,0 0 1,0 1-1,0-1 0,0 0 0,0 1 0,0-1 1,0 1-1,0-1 0,0 1 0,0 3 50,0 0-1,1 0 1,0 0 0,0 0 0,0 0-1,1 0 1,2 5 0,7 24 530,-6 0-405,1 0-1,2-1 1,1 0 0,2 0-1,1-1 1,21 37 0,-31-64-288,1 1 0,0-1 0,0 0 0,0-1 0,1 1 0,-1-1 1,1 1-1,0-1 0,0 0 0,0-1 0,0 1 0,1-1 0,-1 1 0,1-1 0,-1-1 0,1 1 0,0-1 1,0 1-1,0-1 0,-1-1 0,1 1 0,0-1 0,0 0 0,0 0 0,0 0 0,0-1 0,7-1 0,15-12-4634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4:52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5090,'-4'50'3149,"10"23"-2714,-1-25-132,26 187 558,-1-9-668,-14 257 661,-24-373-502,-20-215-421,16 17 83,3-1 1,4 1 0,8-108-1,-1 96-54,-2 97 38,0-50-149,3 0-1,13-76 0,-13 116 26,-1 0 0,2 0 0,0 0 0,0 0-1,1 0 1,1 1 0,0 0 0,0 0 0,2 0 0,-1 1-1,1 0 1,1 1 0,0-1 0,1 2 0,16-15 0,-22 22 55,1 0 0,-1 0 1,0 0-1,1 0 1,-1 0-1,1 1 0,0 0 1,0 0-1,-1 0 0,1 1 1,0 0-1,0 0 1,-1 0-1,1 0 0,0 1 1,0 0-1,-1 0 1,1 0-1,0 0 0,-1 1 1,1 0-1,-1 0 0,0 0 1,1 0-1,5 5 1,-1-1 44,0 1 0,0 0 1,-1 1-1,0-1 0,0 2 1,-1-1-1,0 1 0,0 0 1,-1 0-1,6 13 0,-10-16 86,1 0-1,-2 0 1,1 0 0,-1 0-1,0 1 1,0-1-1,-1 0 1,0 0-1,0 1 1,0-1-1,-1 0 1,0 1 0,0-1-1,-1 0 1,0 0-1,0 0 1,0 0-1,0 0 1,-1 0 0,0-1-1,-1 1 1,1-1-1,-8 9 1,2-3 125,-1 1 0,-1-1 0,0-1 0,0 0 0,-1 0 0,0-1 0,-1-1 0,-22 12 0,24-14-83,1-1 0,-1-1 0,0 0 0,-1 0 1,1-1-1,-1 0 0,1-1 0,-1 0 0,0-1 0,0-1 0,0 1 0,0-2 0,1 0 0,-20-4 0,30 5-154,-1-1-1,1 1 0,0-1 1,0 0-1,-1 1 0,1-1 1,0 0-1,0 0 0,0 0 0,0 0 1,0 0-1,0 0 0,0 0 1,1 0-1,-1-1 0,0 1 1,1 0-1,-1 0 0,0-1 0,1 1 1,0 0-1,-1-1 0,1 1 1,0 0-1,-1-1 0,1 1 1,0-1-1,0 1 0,1-3 1,7-36-2425,13 1-2027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1:29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7523,'0'-2'87,"-1"-1"-1,1 0 1,0 1-1,0-1 1,0 0-1,0 1 1,1-1-1,-1 0 1,1 1-1,-1-1 1,1 0-1,0 1 1,0-1-1,0 1 1,0 0-1,1-1 0,-1 1 1,1 0-1,-1 0 1,1-1-1,0 1 1,0 1-1,3-4 1,0 1-87,0 0 1,0 1-1,0 0 1,0 0 0,0 1-1,1 0 1,-1-1-1,1 2 1,9-3-1,-5 3-34,0 0 0,0 0-1,0 1 1,0 0-1,0 1 1,0 0 0,0 1-1,0 0 1,-1 1-1,1 0 1,0 0 0,-1 1-1,14 7 1,-19-8 58,1-1 1,-1 1-1,0 0 1,0 1-1,0-1 1,0 1 0,0-1-1,-1 1 1,1 0-1,-1 0 1,0 1-1,-1-1 1,1 1-1,-1-1 1,0 1-1,0 0 1,0 0-1,-1 0 1,1 0 0,-1 0-1,0 0 1,-1 0-1,1 1 1,-1-1-1,0 0 1,-1 0-1,-1 10 1,0-6 78,0-1 0,0 0 1,-1 0-1,0 0 0,-1-1 1,0 1-1,0-1 0,0 0 0,-1 0 1,0 0-1,-1 0 0,1-1 1,-1 0-1,0 0 0,-1-1 0,0 0 1,0 0-1,-12 7 0,6-6 73,1 0 0,-1-1 0,0-1 0,-1 0 0,1-1 0,0 0 0,-1-1 0,0 0 0,1-1 0,-23-2 0,23-1-32,13-1-330,25 0-1325,18 1-992,5-11-1066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4:33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107 134 4370,'-1'-1'275,"0"1"0,0 0-1,0-1 1,0 1 0,0-1 0,1 1 0,-1-1 0,0 1-1,0-1 1,0 0 0,1 1 0,-1-1 0,0 0 0,1 0-1,-1 1 1,0-1 0,1 0 0,-1-2 0,12-13 657,2 2-1142,-5 5 188,1 0-1,-1 1 1,2 0-1,-1 0 1,1 1-1,0 0 1,0 1-1,21-9 1,-25 13-28,0-1 0,0 2 0,0-1 1,0 0-1,0 1 0,1 0 0,-1 1 0,0 0 1,1 0-1,-1 0 0,0 0 0,1 1 1,-1 0-1,0 0 0,0 1 0,0 0 1,0 0-1,0 0 0,7 5 0,-10-5 53,0 0-1,-1 1 1,1-1 0,-1 1-1,0-1 1,0 1-1,0 0 1,0 0 0,0 0-1,-1 0 1,1 0-1,-1 0 1,0 0 0,0 0-1,0 1 1,0-1-1,-1 0 1,1 1 0,-1-1-1,0 1 1,0-1-1,0 0 1,0 1 0,-1-1-1,1 1 1,-1-1-1,-1 4 1,-2 10 134,-1 0-1,-1 0 1,-13 27-1,1-9 5,-2 0-1,-1-2 1,-30 37-1,-84 85 835,125-144-890,-3 2 29,2 2 0,-1 0 0,2 0 0,0 1 0,0 0 0,-11 30 0,20-43-115,0 1-1,1-1 1,0 0 0,-1 0 0,1 1 0,1-1-1,-1 0 1,0 0 0,1 0 0,0 1 0,-1-1-1,1 0 1,1 0 0,-1 0 0,0 0 0,1 0-1,-1-1 1,1 1 0,0 0 0,0-1-1,0 1 1,0-1 0,0 0 0,1 1 0,4 2-1,-2-1-11,0 1-1,1-2 0,-1 1 0,1-1 0,0 1 0,0-2 1,0 1-1,1-1 0,-1 0 0,1 0 0,6 1 0,9-2-146,-1 0 0,1-2-1,0 0 1,-1-2 0,1 0-1,-1-1 1,0-1 0,0-2-1,25-10 1,20-16-1902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4:53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27 5747,'1'4'1854,"-1"-4"-1798,1 1 0,-1 0 0,0 0 0,1 0 1,-1 0-1,0 0 0,0 0 0,1 0 0,-1 0 0,0 0 1,0 0-1,0 0 0,0-1 0,-1 1 0,1 0 0,0 0 1,0 0-1,-1 2 0,1-4-36,0 1 1,0 0 0,0 0-1,0 0 1,0 0-1,0 0 1,0 0-1,0 0 1,-1 0-1,1 0 1,0 0-1,0 0 1,0 0-1,0 0 1,0 0-1,0 0 1,0 0-1,0 0 1,0 0-1,0 0 1,0 0-1,-1 0 1,1 0 0,0 0-1,0 0 1,0 0-1,0 0 1,0 0-1,0 0 1,0 0-1,0 0 1,0 0-1,0 0 1,-1 0-1,1 0 1,0 0-1,0 0 1,0 0-1,0 0 1,0 0-1,0 0 1,0 0-1,0 0 1,0 0 0,-2-14 560,10 153-589,-6-125 10,0-1 1,0 0 0,2 0-1,-1 0 1,2 0 0,0-1-1,0 1 1,1-1 0,15 21-1,-20-31-5,1 0 0,-1 0 0,1 0 0,0-1 0,0 1 0,0-1 0,0 1 0,0-1 0,0 0 0,0 0-1,0 0 1,0 0 0,1 0 0,-1 0 0,0 0 0,1-1 0,-1 0 0,1 1 0,-1-1 0,0 0 0,1 0 0,-1 0-1,5-1 1,-2 0-13,-1-1 0,0 0 0,0 0 0,0 0 0,0-1 1,0 1-1,0-1 0,0 0 0,-1 0 0,1 0 0,4-7 0,3-3-114,-1-2 0,0 1 0,-1-2 0,-1 1 0,9-23 0,-1-5-537,11-53 0,-26 95 650,0-1-11,-1-1 0,1 1 1,-1 0-1,1 0 0,-1-1 1,0 1-1,0 0 0,0-1 1,0 1-1,0 0 0,0-1 1,-1 1-1,1 0 0,-1-1 1,1 1-1,-1 0 0,-2-3 1,-7-8 457,8 40 282,4-8-684,0 0 0,2 0 1,0 0-1,1-1 0,14 35 1,5 17 115,-20-56-117,2 10 189,20 45 0,-24-63-194,0-1 0,1 0 0,0 0 1,0 0-1,0 0 0,1-1 1,0 0-1,0 1 0,0-1 0,0 0 1,0-1-1,1 1 0,0-1 0,7 4 1,-10-6-67,-1 0 1,1-1-1,-1 1 1,1-1-1,-1 1 1,1-1-1,-1 0 1,1 0-1,-1 0 1,1 0-1,-1 0 1,1 0-1,-1 0 1,1 0-1,-1-1 1,1 1-1,-1 0 1,1-1-1,-1 0 1,1 1-1,-1-1 1,0 0-1,1 1 1,-1-1-1,0 0 1,0 0-1,0 0 1,0 0-1,1 0 1,-1-1-1,-1 1 1,2-2-1,13-43-2031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4:53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7972,'15'32'480,"-15"36"-448,27 16 208,-3 23 256,-9 45-128,-9 7-63,-12 22 239,3-17 64,-3-29-80,3-11-336,0-19-192,3-40-112,12-43-800,-3-52-1073,-6-29-3409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4:54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 3842,'9'-14'5602,"12"33"-5234,15-8-47,21-27 447,6-6-208,0 12-368,3-4-144,-18-10 0,-21 24-48,-9 0-32,-15 19-512,-6 0-1505,-30-9-5122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4:55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68 7123,'-16'-10'890,"1"0"0,0 0-1,-24-23 1,34 29-655,4 3-71,2 2-155,-1-1-1,0 1 0,1-1 1,-1 0-1,1 1 0,-1-1 1,0 1-1,0-1 0,1 1 1,-1-1-1,0 1 1,0-1-1,1 1 0,-1-1 1,0 1-1,0 0 0,0-1 1,0 1-1,0-1 0,0 1 1,0-1-1,0 1 1,0-1-1,0 1 0,0 0 1,0-1-1,0 1 0,-1-1 1,1 1-1,0-1 0,0 1 1,-1-1-1,1 1 0,0-1 1,-1 1-1,1-1 1,0 1-1,-1-1 0,1 0 1,-1 1-1,1-1 0,-1 0 1,1 1-1,0-1 0,-1 0 1,1 1-1,-2-1 1,-12 8 78,0 0 1,0 1 0,1 1-1,0 0 1,1 1 0,-22 24-1,22-23-66,1 1 0,1-1-1,0 2 1,1-1 0,0 1 0,1 1-1,1-1 1,0 1 0,1 1 0,0-1-1,2 1 1,0 0 0,0 0 0,2 1-1,0-1 1,0 0 0,2 18 0,2-27-20,0 0 0,0-1 0,1 0 1,0 1-1,0-1 0,0 0 0,1 0 0,0-1 1,0 1-1,0-1 0,1 0 0,0 0 0,0 0 1,0 0-1,1-1 0,-1 0 0,1 0 0,8 3 1,12 8-16,0-2 0,50 18 0,-64-27-55,0 0-1,1-1 1,0 0 0,0-1-1,-1 0 1,1-1 0,0 0-1,1-1 1,-1-1 0,0 0-1,21-5 1,-26 4-147,-1-1-1,0 0 1,0 0 0,0 0 0,0-1-1,-1 1 1,1-2 0,-1 1 0,0-1-1,0 0 1,0 0 0,-1-1 0,0 1 0,0-1-1,-1 0 1,1-1 0,-1 1 0,0-1-1,-1 0 1,5-14 0,-3 7-933,-2-1 0,0 1-1,1-19 1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4:55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5795,'2'8'328,"1"-1"-1,-1 0 1,1 1 0,1-1 0,-1 0 0,1 0 0,1-1 0,-1 1-1,7 5 1,22 39-186,-17-14 118,-2 1 0,-2 0 1,-1 1-1,9 71 0,5 164 1108,-23-232-1265,8 208 566,11 126-444,-20-369-326,9 61 22,-9-64-158,0 0 0,0 0 0,1 0 0,-1 0 0,1-1 0,0 1 0,0 0 0,0-1 0,0 1 0,0-1 0,1 0 0,0 0 0,3 4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4:55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48 5635,'-6'-6'236,"0"0"1,-1 0 0,0 0-1,0 1 1,-9-6-1,13 10-190,1 0-1,0 0 0,0 0 0,0 0 0,-1 0 0,1 1 0,0-1 0,-1 1 1,1 0-1,-1 0 0,1 0 0,0 0 0,-1 0 0,1 0 0,0 1 0,-1-1 0,1 1 1,0-1-1,-1 1 0,1 0 0,0 0 0,0 0 0,0 0 0,-4 3 0,-2 3 121,1 0-1,0 0 0,0 1 1,0 0-1,1 0 0,1 1 1,-1-1-1,1 1 1,1 0-1,0 1 0,0-1 1,-3 12-1,-2 11 183,2 0 0,-7 51 0,14-76-312,-5 59 288,5-60-298,0-1 0,1 1 1,-1-1-1,1 1 0,0-1 0,1 0 0,-1 1 1,1-1-1,0 0 0,3 5 0,-5-9-27,1 0-1,-1 0 1,1 0-1,0 0 1,-1 0-1,1 0 1,0-1-1,0 1 1,0 0-1,-1-1 1,1 1-1,0 0 1,0-1-1,0 1 1,0-1-1,0 1 1,0-1-1,0 0 1,0 1-1,0-1 1,0 0-1,0 0 1,0 0-1,1 0 1,-1 0-1,0 0 1,0 0-1,1 0 1,1-1-22,0 0 0,0-1 1,0 1-1,0 0 0,0-1 0,-1 0 1,1 0-1,-1 0 0,5-4 1,4-6-184,0 0 0,16-26 0,-13 17 21,4-4-95,-1-1 0,-2-1 0,20-46 0,-31 59-107,-4 13 355,0 0-1,0 0 1,0 0 0,0 0-1,0 0 1,0 0 0,0 0-1,1 0 1,-1 0-1,0 0 1,1 0 0,-1 0-1,0 0 1,1 0 0,-1 0-1,1 1 1,0-1-1,-1 0 1,1 0 0,0 1-1,-1-1 1,1 0 0,0 1-1,0-1 1,0 1-1,-1-1 1,1 1 0,2-1-1,-8 43 140,5-19-38,1 1-1,0 0 1,2-1-1,1 1 1,1-1 0,0 0-1,2-1 1,1 1 0,1-1-1,13 24 1,-20-42-83,13 18-109,-14-21 94,-1-1 0,1 1 1,-1-1-1,1 0 0,0 1 0,-1-1 0,1 0 1,0 1-1,-1-1 0,1 0 0,0 0 0,0 0 1,-1 0-1,1 1 0,0-1 0,-1 0 0,1 0 1,0-1-1,0 1 0,-1 0 0,1 0 0,0 0 1,-1 0-1,1-1 0,0 1 0,-1 0 0,1 0 1,0-1-1,-1 1 0,2-1 0,12-14-1841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4:56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7123,'6'43'1425,"6"38"-865,9 38 209,-6 10 31,9 28-320,-21-1-128,12 3-80,-12-24-64,0-8-192,0-27 1,-12-11-17,12-22-17,-6-23-287,-6-17-480,-3-25-1137,6-21-2865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4:56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6707,'6'8'2497,"30"-21"-1905,15 5 65,18 5 175,-3 0-336,12-10-223,-15 7-145,-10 6-96,-17-10-32,-12 15 0,0-5-96,-18 5-401,-6 9-767,3 7-1073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4:57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311 101 5555,'0'-5'276,"-1"0"0,1 1 1,-1-1-1,-1 0 0,1 0 1,-1 0-1,0 1 1,0-1-1,0 1 0,0 0 1,-1-1-1,-4-4 0,5 6-268,0 0-1,-1 0 0,1 1 0,-1-1 0,1 1 1,-1-1-1,0 1 0,0 0 0,0 1 0,0-1 1,0 0-1,-1 1 0,1-1 0,0 1 0,-1 0 1,1 0-1,-1 1 0,-5-1 0,0 2 120,0 0-1,0 1 1,1 0-1,-1 0 0,0 1 1,1 0-1,0 1 1,0 0-1,0 0 0,0 1 1,1 0-1,-1 0 1,1 1-1,1-1 1,-1 2-1,-7 8 0,5-5-76,0 1-1,0 0 0,1 0 0,1 1 0,0 0 1,0 1-1,1 0 0,1 0 0,-7 26 0,10-29-40,2-1-1,-1 0 0,1 0 0,1 1 0,0-1 0,0 0 0,0 0 0,1 0 1,1 0-1,0 0 0,0 0 0,1-1 0,-1 1 0,2-1 0,-1 0 0,1 0 1,1-1-1,0 0 0,-1 1 0,2-2 0,10 11 0,-14-16-8,-1 1-1,1 0 1,-1-1-1,1 1 1,-1-1-1,1 0 1,0 0-1,0 0 1,-1 0-1,1-1 1,0 1-1,0-1 1,0 1-1,0-1 1,0 0-1,0 0 1,0-1-1,0 1 1,0 0 0,-1-1-1,1 0 1,0 0-1,0 0 1,0 0-1,-1 0 1,1 0-1,-1-1 1,1 1-1,-1-1 1,1 0-1,-1 1 1,0-1-1,4-4 1,8-9-38,0 0 1,-1 0 0,21-32 0,-22 29 34,-6 9 23,0-1-1,-1-1 0,7-17 1,-8 18-6,0 1 0,0-1 0,11-16 0,-4 2-12,-10 24 6,5 14-2,23 32-132,-25-37 200,0 1 0,1-1 1,0 0-1,1 0 0,0-1 0,0 1 0,12 10 0,-16-16-96,1-1 0,0 1 0,0-1 0,0 0 0,0 0 0,0-1-1,1 1 1,-1-1 0,0 1 0,1-1 0,-1 0 0,1 0 0,-1-1 0,1 1-1,0-1 1,-1 1 0,1-1 0,0 0 0,-1-1 0,1 1 0,-1-1 0,1 1-1,0-1 1,4-2 0,21 0-3137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6:58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7748,'0'0'61,"0"0"1,-1 0 0,1 0 0,0 0 0,0 0 0,0 0 0,0 0 0,0 0 0,0 0 0,-1 0 0,1 0 0,0 0-1,0 1 1,0-1 0,0 0 0,0 0 0,0 0 0,0 0 0,-1 0 0,1 0 0,0 0 0,0 0 0,0 0-1,0 0 1,0 1 0,0-1 0,0 0 0,0 0 0,0 0 0,0 0 0,0 0 0,-1 0 0,1 0 0,0 1 0,0-1-1,0 0 1,0 0 0,0 0 0,0 0 0,0 0 0,0 0 0,0 1 0,0-1 0,0 0 0,0 0 0,0 0 0,0 0-1,1 0 1,-1 1 0,0-1 0,0 0 0,0 0 0,0 0 0,0 0 0,0 0 0,0 0 0,0 0 0,0 0-1,0 1 1,0-1 0,1 0 0,-1 0 0,0 0 0,0 0 0,0 0 0,0 0 0,0 0 0,1 0 0,8 6 473,-9-3 415,0-1-820,6 17-89,0 0 0,2-1 0,9 20-1,150 256 10,-30-59 95,-60-94-68,164 314 204,-224-421-266,36 80 47,-49-103-51,0 1 0,-1 0 0,0-1 0,-1 1 0,0 0 0,-1 0 0,0 22 0,-88-72 637,-1 2-394,93 38-334,3 0-1856,-3-23-461,-4-15-316,-8 13-1881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4:34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5507,'-1'1'3666,"2"11"-3195,10 30-194,-1 1-1,-3-1 0,-1 2 0,-2-1 0,-2 57 0,-7 4 107,-19 111 0,22-202-380,0 1 1,2 0 0,0-1-1,0 1 1,5 26-1,-5-40-36,0 0 0,0 0 0,1 0 1,-1 0-1,0 0 0,0 0 0,0 1 0,1-1 0,-1 0 0,0 0 0,0 0 0,1 0 0,-1 0 1,0 0-1,0 0 0,1 0 0,-1 0 0,0 0 0,0-1 0,1 1 0,-1 0 0,0 0 0,0 0 1,1 0-1,-1 0 0,0 0 0,0 0 0,0-1 0,1 1 0,-1 0 0,0 0 0,0 0 0,0 0 1,0-1-1,1 1 0,-1 0 0,0 0 0,0 0 0,0-1 0,0 1 0,0 0 0,0 0 0,0-1 1,0 1-1,0 0 0,0 0 0,0-1 0,1 1 0,-1 0 0,-1-1 0,3-1-487,12-15-2343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6:58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850 3 2481,'-1'-3'5463,"1"13"-2853,-1-7-2532,0-1-1,0 1 1,0-1 0,0 1-1,0-1 1,0 0-1,-1 1 1,1-1-1,-1 0 1,1 0 0,-4 3-1,-14 20 179,-52 106 96,19-30-314,-228 464 322,160-255-6,-151 623-1,266-912-350,1-6-9,1 0 0,1 0 0,0 1 0,0 24 0,2-40-15,0 0 0,1 0 0,-1-1 0,0 1 0,0 0 0,0 0 0,0 0 0,0 0 0,1 0 0,-1 0-1,0 0 1,0 0 0,0 0 0,0 0 0,0 0 0,1 0 0,-1 0 0,0 0 0,0 0 0,0 0 0,0 0 0,1 0-1,-1 0 1,0 0 0,0 0 0,0 0 0,0 0 0,1 0 0,-1 0 0,0 0 0,0 0 0,0 0 0,0 0 0,0 0-1,1 1 1,-1-1 0,0 0 0,0 0 0,0 0 0,0 0 0,0 0 0,0 0 0,0 1 0,1-1 0,-1 0 0,0 0-1,0 0 1,0 0 0,0 0 0,0 1 0,0-1 0,0 0 0,0 0 0,0 0 0,0 0 0,0 1 0,0-1 0,0 0 0,7-16-1454,0-27-1364,-5-19-1878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6:59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24 405 6323,'-17'-8'3698,"14"-10"-853,1-1-2857,1 0 0,1 0 1,2-24-1,4-12 15,8-39-24,-13 89 19,1 0 0,-1-1 0,1 1 0,0 0-1,1 0 1,-1 0 0,1 0 0,0 1 0,0-1 0,1 1 0,-1 0-1,1 0 1,5-5 0,-2 3-14,1 0 0,-1 0-1,1 1 1,0 0 0,0 0-1,1 1 1,-1 0 0,1 0-1,0 1 1,0 0 0,0 1-1,1 0 1,-1 1 0,0 0-1,1 0 1,10 1 0,-17 1 7,1 1 1,-1-1-1,0 1 0,0 0 1,-1 0-1,1 0 1,0 1-1,-1-1 0,1 1 1,-1-1-1,0 1 1,0 0-1,0 0 0,0 0 1,0 0-1,-1 0 1,1 0-1,-1 0 1,1 4-1,21 68 31,-19-42 16,-1 1 0,-2 60 0,-1 2 16,4-32-16,48-314-134,-46 231 79,1 0 1,0 1 0,1-1-1,1 1 1,1 1-1,17-24 1,-25 39 9,0 0 0,0 1-1,0-1 1,0 1 0,0-1 0,0 1-1,0 0 1,1 0 0,-1 0 0,1 0 0,-1 0-1,0 1 1,1-1 0,-1 1 0,1-1 0,-1 1-1,1 0 1,-1 0 0,1 0 0,0 1-1,-1-1 1,1 0 0,-1 1 0,0 0 0,1-1-1,-1 1 1,1 0 0,-1 0 0,3 2 0,0-1 0,-1 1 1,0-1 0,0 1 0,0-1 0,0 1 0,-1 0 0,1 1-1,-1-1 1,1 0 0,-1 1 0,0 0 0,-1 0 0,1 0-1,-1 0 1,4 7 0,-2 10 18,0 0 0,-2 0 1,0 0-1,-1 1 0,-1-1 0,-1 0 0,-6 33 0,4-30 19,0 0-1,2-1 1,1 1-1,0 0 1,6 27-1,-6-48-27,1 0 0,-1 0-1,1 0 1,0 0-1,0-1 1,0 1 0,0 0-1,1 0 1,-1-1-1,1 1 1,0-1 0,-1 0-1,1 1 1,0-1-1,0 0 1,1 0 0,-1 0-1,0 0 1,1-1-1,-1 1 1,6 2 0,-5-3-13,0-1 0,1 1 0,-1-1 0,1 1 0,-1-1 0,0 0 1,1-1-1,-1 1 0,0-1 0,1 1 0,-1-1 0,0 0 1,1 0-1,-1 0 0,0-1 0,0 1 0,0-1 0,0 0 1,0 0-1,3-2 0,105-90-1489,-22 12-625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7:26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22 2641,'1'-3'4629,"-15"10"-2105,-6 4-1390,14-9-1030,6-5-126,0-1 102,3 9 846,-3-4-782,36-8-66,-22 3-48,1 1 1,-1 1 0,29-1-1,73-2 552,-84-2-527,-28 5-31,0 1 0,1 0 1,-1 0-1,0 0 0,1 1 1,-1-1-1,0 1 1,1 0-1,-1 0 0,8 2 1,-7-1-5,0 0 1,1 1 0,-1-2-1,0 1 1,1-1 0,-1 0-1,0 0 1,1 0 0,-1-1-1,6-1 1,-3 1-13,-7 1-6,0 0 1,0-1 0,0 1 0,0 0 0,0 0 0,0 0 0,0 0 0,0 0 0,0 0 0,-1 0 0,1 0-1,0 0 1,0 1 0,0-1 0,0 0 0,0 1 0,0-1 0,0 0 0,0 1 0,-1-1 0,1 1 0,0 0-1,0-1 1,-1 1 0,1-1 0,0 1 0,-1 0 0,2 1 0,-2-2 35,83 2 181,-62-1-209,0 0-1,0 1 1,1 1-1,27 8 1,-1-11 1,-44 1-10,0-1 0,-1 1 1,1-1-1,0 0 0,-1-1 1,1 1-1,0 0 0,-1-1 1,7-2-1,3 0-1,-13 3 0,0 0 0,1 0 0,-1 0 0,0 0 0,0 0 0,0-1 0,1 1 0,-1 0 0,0 0 0,0 0 0,1 0 0,-1 0 0,0 0-1,1 0 1,-1 0 0,0 0 0,0 0 0,1 0 0,-1 0 0,0 0 0,0 0 0,1 0 0,-1 0 0,0 0 0,0 1 0,1-1 0,-1 0 0,0 0 0,0 0 0,0 0 0,1 0 0,-1 1 0,0-1 0,0 0 0,0 0 0,1 0 0,-1 0 0,0 1 0,0-1-1,0 0 1,0 0 0,0 1 0,0-1 0,1 0 0,-1 1 0,1 0 2,50-1-2,-18-1 5,-29 1-1,0 0 0,0 0 0,-1 0 0,1 0 0,0 0 0,-1 1 0,1 0 0,0 0 0,5 2 0,-5 3-4,-6-9 0,4 4 0,0-1 0,0 1 0,-1-1 0,1 1 0,0-1 0,0 0 0,0 1 0,-1-1 0,1 0 0,0 0 0,0-1 0,0 1 0,2-1 0,-3 1 1,-1 0 0,1 0 0,-1 0-1,1 0 1,-1-1 0,1 1-1,-1 0 1,0 0 0,1 0 0,-1 0-1,1 0 1,-1 0 0,1 0-1,-1 1 1,1-1 0,-1 0 0,1 0-1,-1 0 1,0 0 0,1 1-1,-1-1 1,1 0 0,-1 0-1,1 1 1,-1-1 0,0 0 0,1 0-1,-1 1 1,0-1 0,1 1-1,-1-1 1,0 0 0,0 1 0,1-1-1,-1 1 1,0 0 0,0-1-1,0-1 1,0 1-1,0 0 1,0 0-1,0 0 1,0 0-1,0 0 1,0 0-1,1 0 1,-1 0-1,0 0 1,0 0-1,0 0 1,0 0-1,0 0 1,0-1-1,0 1 1,0 0-1,0 0 0,0 0 1,0 0-1,0 0 1,0 0-1,1 0 1,-1 0-1,0 0 1,0 0-1,0 0 1,0 0-1,0 0 1,0 0-1,0 0 1,0 0-1,0 0 1,0 0-1,1 0 1,-1 0-1,0 0 1,-3 0-4,3 0 6,0 0-3,0 0 0,0 0 0,0 0 0,0 0 0,0 0 0,0 0 0,0 0 0,0 0 0,0 0 0,0 0 0,0 0 0,0 0 0,0 0 1,0 0-1,0 0 0,-1 1 0,1-1 0,0 0 0,0 0 0,0 0 0,0 0 0,0 0 0,0 0 0,0 0 0,0 0 0,0 0 0,0 0 0,0 0 0,0 0 0,0 1 1,0-1-1,0 0 0,0 0 0,0 0 0,0 0 0,0 0 0,0 0 0,0 0 0,1 0 0,-1 0 0,0 0 0,0 0 0,0 0 0,0 0 0,0 1 0,0 1 5,-1-6 4,8 4-90,-9 6-1405,-6 8 414,-12 27-2017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3:10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2 194 7860,'0'-1'64,"-1"1"-1,1 0 1,0-1 0,0 1 0,0 0 0,0 0 0,0-1 0,0 1 0,-1 0 0,1-1 0,0 1 0,0 0-1,0-1 1,0 1 0,0 0 0,0 0 0,0-1 0,0 1 0,0 0 0,0-1 0,1 1 0,-1 0 0,0-1-1,0 1 1,0 0 0,0-1 0,0 1 0,0 0 0,1 0 0,-1-1 0,0 1 0,0 0 0,0 0 0,1 0 0,-1-1-1,0 1 1,0 0 0,1 0 0,-1 0 0,0-1 0,1 1 0,-1 0 0,0 0 0,0 0 0,1 0 0,-1 0-1,0 0 1,1 0 0,-1 0 0,0 0 0,1 0 0,-1 0 0,0 0 0,1 0 0,-1 0 0,0 0 0,0 0 0,1 0-1,-1 0 1,0 0 0,1 0 0,-1 1 0,1-1 0,0 1-34,1-1 1,-1 0-1,1 1 1,-1-1-1,1 0 1,0 0-1,-1 0 1,1 0-1,0 0 1,-1 0-1,1 0 0,-1-1 1,3 0-1,23-6 154,0 2 1,0 0-1,0 2 0,33 0 0,-47 2-142,338-2 288,-57 2-233,254-24 157,-434 20-206,-1-5 1,0-5 0,159-43 0,-226 44-50,-30 8 7,-1 1 1,1 1-1,1 0 1,-1 1-1,1 0 0,-1 1 1,31 2-1,-47 0-5,-1 0 0,1 0-1,0 0 1,0 0 0,0 0 0,0 0-1,0 1 1,0-1 0,0 0 0,0 0-1,0 0 1,0 0 0,0 1 0,0-1-1,0 0 1,0 0 0,0 0 0,0 0-1,0 0 1,0 1 0,0-1 0,0 0-1,0 0 1,0 0 0,0 0-1,0 0 1,0 1 0,0-1 0,1 0-1,-1 0 1,0 0 0,0 0 0,0 0-1,0 0 1,0 0 0,0 1 0,0-1-1,1 0 1,-1 0 0,0 0 0,0 0-1,0 0 1,0 0 0,0 0 0,0 0-1,1 0 1,-1 0 0,0 0 0,0 0-1,0 0 1,0 0 0,1 0 0,-1 0-1,0 0 1,0 0 0,0 0 0,0 0-1,0 0 1,1 0 0,-1 0-1,0 0 1,0 0 0,0 0 0,0 0-1,-9 2 38,11 3 199,-2-5-235,0 0 1,0 0-1,0 0 1,0 0-1,0 0 1,0 0 0,0 0-1,0 0 1,0-1-1,0 1 1,0 0-1,0 0 1,0 0 0,0 0-1,0 0 1,0 0-1,0 0 1,0 0-1,0 0 1,0 0-1,0-1 1,0 1 0,0 0-1,0 0 1,0 0-1,1 0 1,-1 0-1,0 0 1,0 0 0,0 0-1,0 0 1,0 0-1,0 0 1,0 0-1,0 0 1,0 0 0,1 0-1,-1 0 1,0 0-1,0 0 1,0 0-1,0 0 1,0 0-1,0 0 1,0 0 0,0 0-1,1 0 1,-1 0-3,0 0 0,0 0-1,0 0 1,0 0 0,0 0 0,0 0 0,1 0 0,-1-1 0,0 1 0,0 0 0,0 0 0,0 0 0,0 0 0,0 0-1,0 0 1,0 0 0,0 0 0,0-1 0,0 1 0,0 0 0,1 0 0,-1 0 0,0 0 0,0 0 0,0 0 0,0 0-1,0-1 1,0 1 0,0 0 0,0 0 0,0 0 0,0 0 1,0 0-1,0 0 1,0 0 0,0 0-1,0 0 1,0 0 0,0 0-1,0 1 1,0-1 0,0 0-1,0 0 1,0 0 0,0 0-1,0 0 1,0 0 0,0 0-1,0 0 1,0 0 0,0 0-1,0 1 1,0-1 0,0 0-1,0 0 1,0 0 0,0 0-1,0 0 1,0 0 0,0 0-1,0 0 1,0 0 0,-1 0-1,1 0 1,0 1-1,0-1 1,0 0 0,4 4-142,-4-6 62,0 2 80,0 0-1,0 0 1,0 0 0,0 0 0,0-1 0,0 1 0,0 0 0,0 0 0,0 0 0,0 0 0,0 0-1,0 0 1,1-1 0,-1 1 0,0 0 0,0 0 0,0 0 0,0 0 0,0 0 0,0 0 0,0 0-1,0 0 1,1 0 0,-1 0 0,0-1 0,0 1 0,0 0 0,0 0 0,0 0 0,1 0 0,-1 0-1,0 0 1,0 0 0,0 0 0,0 0 0,0 0 0,1 0 0,-1 0 0,0 0 0,0 0 0,0 0 0,0 0-1,0 0 1,1 1 0,-1-1 0,0 0 0,0 0 0,0 0 0,0 0 0,0 0 0,0 0 0,0 0-1,1 0 1,-1 0 0,0 1 0,0-1 0,0 0 0,0 0 0,0 0 0,0 0 0,-1 2 1,1 0 1,-1 0-1,0 0 1,1 0-1,0 0 0,-1 0 1,1 0-1,0 0 1,0 0-1,0 0 1,0 0-1,1 4 1,21 92-5,-13-65 5,-2-1-1,5 52 0,-14 115 54,-2-80-27,9 144 81,-1-207-90,2 0 1,26 97-1,-10-78 4,19 73 8,-28-82-28,-6-34 7,-1 1 0,2 33 1,-7-31 20,0-38-50,-3 1-26,6 0 94,-17 8-121,10-5 65,0 0 1,1 0-1,-1-1 1,0 0 0,1 1-1,-1-1 1,0 0-1,0-1 1,1 1-1,-1 0 1,0-1-1,-3 0 1,-25-2-98,-14 4 103,0-2 0,-54-8 0,-18 0 14,-246-31 27,252 23-14,-1 5 0,-152 2 0,211 15-2,-59 13 0,81-11-4,-1-1 1,1-2-1,-1-1 1,0-2-1,0-1 1,-46-5 0,58 0 2,-9 1-3,0 7-25,-1-2 0,0-1-1,1-1 1,-44-8 0,42 4 1,-1 2-1,0 1 1,-56 4-1,83-1-5,-16 0 13,21-1-7,0 1 1,-1-1-1,1 0 0,-1 0 1,1 0-1,-1 0 0,1 0 1,0 0-1,-1-1 0,1 1 1,-1 0-1,1 0 0,0 0 1,-1 0-1,1 0 0,0 0 1,-1-1-1,1 1 0,-1 0 1,1 0-1,0-1 0,-1 1 1,1 0-1,0 0 0,0-1 1,-1 1-1,1 0 0,0-1 1,0 1-1,0-1 0,-1 1 1,1 0-1,0-1 0,0 0 1,-7 3-239,8-7 226,0 1 0,1 0 0,-2-1 0,1 1 0,0-1 0,-1 1 0,0-7 0,3-20-35,24-53 43,10-36-26,-11 13-103,12-62 56,5-100 64,-41 211 28,5-21 5,-5 70-22,-2 11 40,-1-17-38,1 12 5,-1 1 1,1 0 0,0-1-1,-1 1 1,1 0 0,-1-1 0,1 1-1,-1 0 1,0-1 0,0 1 0,0 0-1,-1 0 1,-1-3 0,2 4-2,0-1 0,0 1 0,0 0 1,0-1-1,1 1 0,-1-1 0,0 1 0,1-1 1,-1 1-1,1-1 0,0 0 0,-1 1 0,1-1 1,0 1-1,0-1 0,0-2 0,-4-56-20,-1 11 25,3 44 24,4 8 39,-4 3-291,1-2-76,0 1 1,0-1-1,0 0 1,-1 0-1,1 1 0,-1-1 1,0 0-1,0 0 1,-1-1-1,-3 6 1,-18 4-2891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3:11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18 221 5042,'-7'-18'5099,"7"18"-5025,0 1 1,1 0 0,-1-1 0,0 1 0,1-1 0,-1 1 0,0 0-1,0 0 1,0-1 0,0 1 0,0 0 0,0-1 0,0 1-1,0 0 1,0-1 0,0 1 0,0 0 0,0 0 0,0-1 0,0 1-1,-1 0 1,1-1 0,0 1 0,-1-1 0,1 1 0,0 0-1,-1-1 1,1 1 0,-1-1 0,1 1 0,-1-1 0,1 1 0,-1-1-1,1 1 1,-1-1 0,0 1 0,1-1-67,0 0 0,0 0-1,0 0 1,0 0 0,0-1 0,0 1 0,0 0-1,0 0 1,0 0 0,0 0 0,0 0 0,0-1-1,0 1 1,0 0 0,0 0 0,0 0 0,0 0 0,0 0-1,0-1 1,0 1 0,0 0 0,0 0 0,0 0-1,0 0 1,0 0 0,0 0 0,0-1 0,0 1-1,0 0 1,0 0 0,0 0 0,0 0 0,0 0-1,0 0 1,-1 0 0,1-1 0,0 1 0,0 0 0,0 0-1,0 0 1,0 0 0,0 0 0,0 0 0,-1 0-1,1 0 1,0 0 0,0 0 0,0 0 0,0 0-1,0 0 1,-1 0 0,1 0 0,0 0 0,0 0 0,0 0-1,0 0 1,0 0 0,-1 0 0,1 0 0,0 0-1,0 0 1,0 0 0,0 0 0,0 0 0,13-8 44,30-10-4,2 2 1,0 2-1,0 2 0,88-10 1,69-19-24,59-24-4,-215 56-11,0 3 0,0 2 0,83 2 0,-100 4-14,1-1 0,0-2 0,35-5 0,-57 6-3,0 0 0,0 1-1,0-1 1,-1 2 0,1-1-1,0 1 1,-1 0 0,1 1-1,-1-1 1,0 1 0,10 6-1,-1 2 11,-13-9 2,-1-1-1,0 1 1,1 0 0,-1-1 0,0 1 0,0 0 0,0 0-1,0 0 1,-1 1 0,1-1 0,0 0 0,-1 1 0,0-1 0,1 1-1,0 4 1,5 15 16,-1 1 0,-1 0 0,-1 0 0,-1 0 0,-2 1 0,0 33 0,0 9 30,2 181 85,2 41 115,9-227-184,-11-53-60,-1 0 0,0 0-1,0 0 1,1 15 0,5 10 57,-7-8-59,-2-20-3,1 0 0,-1 0 0,1 0 0,1 0 0,-1 1 0,1-1 0,0 0 0,0 0 0,0 0 0,3 7 0,-4-9-171,1-1 94,-1-1 0,0 1 1,0 0-1,1-1 0,-1 1 0,0 0 0,0-1 1,-1 1-1,1 0 0,0-1 0,0 1 0,-1 0 1,1-1-1,-1 1 0,0-1 0,1 1 0,-1-1 0,0 1 1,0-1-1,0 1 0,0-1 0,0 0 0,0 1 1,0-1-1,0 0 0,-1 0 0,1 0 0,0 0 1,-1 0-1,1 0 0,-1-1 0,1 1 0,-1 0 1,1-1-1,-1 1 0,0-1 0,1 1 0,-1-1 1,0 0-1,1 0 0,-1 0 0,0 0 0,1 0 1,-3 0-1,-17-4-1737,5 1-493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3:12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328 292 2945,'1'-2'4811,"12"-12"-4710,-7 9 12,1-1 64,0 0-1,0 0 1,0 0 0,9-14 0,-14 17-112,0 1 0,0-1 0,-1 0 0,0 0 0,1 0 0,-1 0-1,0 0 1,-1-1 0,1 1 0,-1 0 0,1 0 0,-1-1 0,0 1 0,0 0 0,0 0 0,-1-1-1,1 1 1,-2-4 0,-1-6 84,-1 1 0,-1 0 0,0 0 0,-1 0 0,0 1 0,-1-1 0,0 2 0,-1-1 0,0 1 0,-10-10 0,15 17-130,0 0 0,0 1 0,-1-1 0,1 1 0,-1 0 0,1 0 0,-1 0 0,0 0 0,1 1-1,-1-1 1,0 1 0,0 0 0,0 0 0,0 1 0,-6-1 0,6 1 5,-1 1 1,1 0-1,0 0 0,0 0 0,0 1 0,0-1 0,0 1 1,0 0-1,0 0 0,1 0 0,-1 1 0,1-1 0,-1 1 1,1 0-1,0 0 0,0 0 0,-5 7 0,-14 22 104,1 1 0,1 1 0,2 1 0,-22 57 0,24-56-31,5-10-13,1 0 0,0 0 0,-8 43 1,16-58-71,1-1 1,1 0 0,-1 1 0,1-1 0,1 1-1,0-1 1,1 0 0,0 0 0,0 1 0,1-1 0,0 0-1,1-1 1,5 11 0,-2-6-14,0 0 0,1-1 0,1 1 0,0-2-1,1 1 1,18 17 0,-23-25-8,1-1 0,0 1 0,1-1 0,-1-1 0,1 1 1,-1-1-1,1 0 0,0 0 0,0-1 0,0 0 0,1-1 0,-1 1 0,0-1 0,1-1 0,-1 1 0,14-2 0,-9 0-1,0-1 0,0-1 0,0 0-1,-1 0 1,1-1 0,-1 0 0,0-1 0,0-1 0,-1 0 0,1 0 0,-1-1-1,0 0 1,-1-1 0,0 0 0,0 0 0,-1-1 0,0 0 0,0-1 0,-1 0-1,-1 0 1,9-16 0,-4 5-5,-2 0-1,0 0 1,-1-1 0,-1 1-1,-1-2 1,-1 1 0,-1-1-1,-1 0 1,-1 0 0,-2-36-1,-1 35 20,-2 0 0,0 1-1,-10-35 1,10 49-5,0 0 1,0 1-1,-1-1 0,0 1 0,-1-1 0,0 1 1,0 1-1,-1-1 0,0 1 0,0 0 1,-14-12-1,18 17-14,-1 0 1,1 0 0,-1 0-1,1 0 1,-1 1 0,0-1-1,0 1 1,0 0 0,0 0-1,0 0 1,0 0 0,0 0-1,0 1 1,0-1 0,0 1-1,0 0 1,-1 0 0,1 0-1,0 1 1,0-1 0,0 1-1,0-1 1,0 1 0,0 0-1,0 0 1,0 0-1,0 1 1,0-1 0,-3 3-1,1 0-133,-1 1 0,1 0 0,0 0 0,0 0 0,0 1 0,1-1 0,0 1 0,0 0-1,0 0 1,1 1 0,-5 11 0,-15 52-2535,4-8-1793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3:14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3314 97 6003,'-2'-3'80,"0"0"0,1 0 0,-1 0 0,1 0 0,0 0 0,-1-1 0,2 1 0,-1 0 0,0-1 0,1 1 0,-1 0 0,1-1 0,0 1 0,0-1 0,0 1 0,1-1 0,-1 1 0,1 0 0,0-1 0,0 1 1,0 0-1,0 0 0,1 0 0,-1-1 0,1 1 0,0 1 0,0-1 0,2-3 0,-3 14 3704,5 28-3750,-5-3 108,-1 0 0,-1 0 0,-12 65 0,-3 43 362,19 14-189,-4 76-163,1-202-89,1-22-40,-1 0 0,0 0-1,0 0 1,-1 0-1,0-1 1,-2 10-1,4-16-23,-1 0-1,0 0 0,0 0 1,0-1-1,0 1 1,1 0-1,-1 0 0,0 0 1,0 0-1,0-1 0,0 1 1,0 0-1,0 0 1,0-1-1,0 1 0,1 0 1,-1 0-1,0 0 1,0-1-1,0 1 0,0 0 1,0 0-1,0-1 0,0 1 1,0 0-1,0 0 1,-1 0-1,1-1 0,0 1 1,0 0-1,0 0 0,0-1 1,0 1-1,0 0 1,0 0-1,0 0 0,-1-1 1,1 1-1,0 0 0,0 0 1,0 0-1,0 0 1,-1 0-1,1-1 0,-5-5-103,8 5 15,-31 4 78,-60-2 80,-1 0-22,-92-10 0,102-1-39,-37-4 58,-138 0-1,230 14-48,-56 1 55,-91 13 0,110-8-63,0-4 0,-119-10 0,84 2-6,21-2 1,59 5-1,1 1 0,-1 1 1,0 0-1,0 1 1,0 1-1,0 0 1,0 1-1,-23 6 0,38-8-1,-43 14 34,-73 12 1,100-24-34,0-1 0,0 0 0,0-1 0,0-1 0,0-1 0,0 0 0,-30-9 1,-62-30 2,67 38 70,23 0-75,-6-2 0,19-2-6,6 7 4,2 10-6,-1-6 6,-1-6 6,-6-10-1,5 13-2,1-1-1,0 0 1,0 0 0,-1 0-1,1 0 1,0 0 0,-1 0 0,1 1-1,0-1 1,0 0 0,0 0-1,-1 0 1,1 1 0,0-1 0,0 0-1,0 0 1,-1 0 0,1 1-1,0-1 1,0 0 0,0 1 0,0-1-1,0 0 1,0 0 0,0 1-1,-1-1 1,1 0 0,0 1 0,0-1-1,0 0 1,0 0 0,0 1-1,0-1 1,0 0 0,1 1 0,-1-1-1,0 1 1,-1 1 10,0-8-6,0 5-5,1 1-1,0 0 1,0-1 0,-1 1 0,1 0 0,0-1 0,0 1 0,-1 0 0,1-1 0,0 1 0,-1 0 0,1 0 0,0 0 0,-1-1 0,1 1 0,-1 0 0,1 0 0,0 0 0,-1 0 0,1 0 0,-1-1 0,1 1 0,-1 0 0,1 0 0,0 0 0,-1 0 0,1 0 0,-1 0 0,1 1 0,-1-1 0,1 0 0,0 0 0,-1 0-1,1 0 1,-1 0 0,1 1 0,0-1 0,-1 0 0,1 0 0,-1 1 0,1-1-1,-5 0-1,1-1 0,0 0 1,0 0-1,0 0 0,0 0 1,0-1-1,-7-3 0,-24-7 3,-6 3-2,36 7 3,0 0-1,0 1 1,0 0-1,0 0 1,0 0-1,0 1 1,0 0-1,-9 0 1,5 1 1,-1-1 1,1 0-1,0-1 1,0 0-1,0 0 1,0-1-1,-13-4 1,-32-5 8,-18 4-6,-43-1 15,78 4 0,-14 1 24,20 4-23,-56-4 1,8-1-9,59 3-13,1-1 0,0 0 0,0-2 0,0 0-1,-22-8 1,28 9 8,-1 1 0,0 1-1,-15 0 1,33 1-172,0 2-341,7 2-318,-5-8-3670,-15 18-1858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3:15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32 449 5491,'-25'-3'1806,"21"4"-40,1 9 883,7-6-2608,-1 1 0,1-1 0,0 0 0,1 0 0,-1-1 0,1 1 0,-1-1 0,1 0 0,0 0 0,8 3 0,187 65-36,-164-57 18,59 13 0,-66-20-20,-1 0 1,0 2 0,0 1 0,41 22-1,-60-25 12,1 1 15,-10-8-30,0 0 1,0 0-1,1 0 0,-1 0 0,0 0 1,0 0-1,0 0 0,0 0 1,1 0-1,-1 0 0,0 0 0,0 0 1,0 0-1,0 0 0,0 0 0,1 0 1,-1-1-1,0 1 0,0 0 0,0 0 1,0 0-1,0 0 0,0 0 0,1 0 1,-1 0-1,0-1 0,0 1 0,0 0 1,0 0-1,0 0 0,0 0 0,0-1 1,0 1-1,0 0 0,0 0 0,0 0 1,0 0-1,0 0 0,0-1 0,0 1 1,0 0-1,0 0 0,0 0 0,0 0 1,0-1-1,0 1 0,0 0 1,0 0-1,0 0 0,0 0 0,0 0 1,-1-1-1,1 1 0,0 0 0,0 0 1,0 0-1,0 0 0,0 0 0,0 0 1,-1-1-1,1 1 0,0 0 0,0 0 1,-3-9 97,2 7-86,0 0 1,0 0-1,0 0 1,0 0-1,-1 1 1,1-1-1,-1 0 1,1 0-1,-1 1 1,0-1-1,-2-1 1,-56-31 202,-109-44 0,77 38 59,-20-21 166,105 56-432,1 1-1,0-1 1,0 0-1,0 0 1,1-1-1,0 1 1,0-1-1,0-1 1,-5-10-1,5 10-3,0-1 0,-1 1-1,0 0 1,-12-12 0,9 12 19,11 10 16,1 5-13,35-24-46,-1 0 1,0-3-1,-1-1 1,46-36-1,120-111 211,-151 131-84,-41 43-65,-10-7-43,1 1-1,-1-1 1,0 0-1,0 0 1,0 0-1,1 0 1,-1 0-1,0 1 0,0-1 1,0 0-1,1 0 1,-1 0-1,0 0 1,0 0-1,1 0 1,-1 0-1,0 0 1,0 0-1,0 0 1,1 0-1,-1 0 1,0 0-1,0 0 0,1 0 1,-1 0-1,0 0 1,0 0-1,1 0 1,-1-1-1,0 1 1,0 0-1,0 0 1,0 0-1,1 0 1,-1 0-1,0-1 1,0 1-1,0 0 0,0 0 1,1 0-1,-1 0 1,0-1-1,0 1 1,0 0-1,0 0 1,0 0-1,0-1 1,0 1-1,0 0 1,1 0-1,-1-1 1,0 1-1,0 0 0,0 0 1,0-1-1,0 1 1,0 0-1,0 0 1,-1 0-1,1-1 1,0 1-1,0 0 1,0 0-1,0-1 1,0 1-1,-3 2-152,1 1 0,0-1 0,-1 1 1,1 0-1,0 0 0,1 0 0,-1 0 0,0 0 0,1 0 0,0 0 1,-2 6-1,-1 0-238,-22 44-2351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3:16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4226,'2'0'3510,"6"4"-2741,80 54 1080,-29-7-1318,204 189-123,-245-222-405,1 0 1,1-1-1,1-1 0,31 18 0,-116-87-3271,22 31-691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3:16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1 553 7107,'0'-2'1876,"0"1"-1807,0 0 0,-1-1 0,1 1 0,0 0-1,0-1 1,0 1 0,0-1 0,0 1 0,1 0 0,-1-1 0,0 1 0,1 0-1,-1-1 1,0 1 0,1 0 0,0-1 0,-1 1 0,1 0 0,0 0 0,0 0 0,0 0-1,-1 0 1,1-1 0,0 2 0,0-1 0,1 0 0,1-2 0,64-41 776,-46 32-788,-1-1 1,0-1-1,18-17 1,27-34 3,-3-2-1,-3-3 1,59-93 0,-111 152-149,12-14 466,-14 27-113,-2 14-217,-1-8-257,-1 1 0,1 0 0,1 0 0,0-1 1,4 10-1,8 28-1169,-10 9-1082,-7 2-1808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4:34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97 6019,'-2'-7'259,"1"0"0,1 1 0,-1-1 0,1 0 0,1 1 0,-1-1 0,1 0 0,3-12 0,-4 18-238,1 0 0,-1-1 0,1 1 0,-1-1 0,1 1 0,0 0 0,-1 0 0,1-1 0,0 1 0,0 0-1,0 0 1,0 0 0,0 0 0,0 0 0,0 0 0,0 0 0,1 0 0,1-1 0,-1 2-28,-1 0 0,1 0 0,-1-1 0,1 1 1,-1 1-1,1-1 0,0 0 0,-1 0 0,1 1 0,-1-1 0,1 0 0,-1 1 0,1 0 0,-1-1 0,0 1 0,1 0 1,-1 0-1,0 0 0,1 0 0,-1 0 0,2 2 0,10 7 33,-1 0 0,-1 0 0,0 2 0,0-1 0,-1 1 0,-1 1 0,9 14 0,20 43 145,-20-40-174,-2 0 0,-1 2 0,12 36 0,-24-60 14,0 1 0,-1 0 0,0 0 0,-1 0 0,0 0 0,-1 0 0,0 0 0,0 1 0,-1-1 0,0 0 1,0 0-1,-1 0 0,0 0 0,-1-1 0,0 1 0,-7 13 0,4-9 209,-1 0 0,0 0 1,-2 0-1,1-1 0,-1 0 0,-1-1 0,0 0 1,-1-1-1,0 0 0,-24 17 0,18-16-49,-85 50 631,89-55-718,1 0 1,-1 0-1,-1-1 1,1-1-1,0 0 0,-19 2 1,14-6 35,18 0-127,-1-1 0,1 1 0,0 0 0,0 0 0,-1 0 0,1 0 0,0 0 0,0 0 0,-1 0-1,1 0 1,0-1 0,0 1 0,0 0 0,-1 0 0,1 0 0,0 0 0,0-1 0,0 1 0,0 0 0,0 0 0,-1 0 0,1-1 0,0 1 0,0 0 0,0 0 0,0 0-1,0-1 1,0 1 0,0 0 0,0 0 0,0-1 0,0 1 0,0 0 0,0 0 0,0-1 0,0 1 0,0 0 0,0 0 0,0-1 0,0 1 0,0 0 0,46-7-2883,-12-3 449,0-9-2052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7:10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62 5619,'-30'-3'3638,"29"3"-3584,1 0 0,0 0 0,-1 0 0,1 0 1,0 0-1,-1 0 0,1 0 0,0 0 0,-1 0 0,1 0 0,-1 0 0,1 0 0,0 0 0,-1 0 0,1 1 0,0-1 0,-1 0 0,1 0 0,0 0 0,-1 0 0,1 1 0,0-1 0,0 0 0,-1 0 0,1 1 0,0-1 0,0 0 0,-1 1 0,1-1 0,0 0 0,0 0 0,0 1 0,-1-1 0,1 0 0,0 1 0,0-1 0,0 0 0,0 1 1,0-1-1,0 1 0,0-1 0,0 0 0,0 1 0,1-11 365,-4 6-236,-4 13 140,7-9-322,-1 1 0,1-1 0,0 1 0,0-1 0,-1 1 0,1-1 0,0 1 1,0-1-1,0 1 0,0-1 0,0 1 0,-1-1 0,1 1 0,0-1 0,0 1 0,1-1 0,-1 1 0,0-1 0,0 1 0,0-1 0,0 1 0,0-1 0,0 1 0,1-1 0,-1 1 0,0-1 0,0 1 0,1-1 0,-1 0 0,0 1 0,1-1 0,-1 1 0,0-1 0,1 0 0,-1 1 0,1-1 0,-1 0 0,0 0 0,1 1 0,-1-1 0,1 0 0,-1 0 0,1 0 0,-1 1 0,1-1 0,-1 0 0,1 0 0,-1 0 0,1 0 0,-1 0 0,1 0 0,-1 0 0,1 0 0,-1 0 0,1 0 0,0-1 0,44-2 52,-30 1-30,59-2 44,0-4 1,0-3-1,95-28 0,-164 37-39,1 0-1,-1 1 0,0-1 0,1 1 1,-1 0-1,1 0 0,-1 1 0,11 0 1,-14 1 135,10-4-284,-3 2-498,-9 1 569,0 0 0,0 0 1,0 0-1,1 0 0,-1 0 0,0-1 0,0 1 0,0 0 0,0 0 0,1 0 0,-1 0 0,0 0 0,0 0 0,0 0 0,1 0 0,-1 1 0,0-1 0,0 0 0,0 0 1,0 0-1,1 0 0,-1 0 0,0 0 0,0 0 0,0 0 0,0 0 0,1 0 0,-1 1 0,0-1 0,0 0 0,0 0 0,0 0 0,0 0 0,0 0 0,1 1 1,-1-1-1,0 0 0,0 0 0,0 0 0,0 1 0,0-1 0,0 0 0,0 0 0,0 0 0,0 0 0,0 1 0,0-1 0,0 0 0,0 0 0,0 0 0,0 1 1,0-1-1,0 0 0,0 0 0,0 0 0,0 1 0,5 14-2485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7:11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21 5971,'-17'-13'918,"17"13"-799,0-1 1,-1 1 0,1-1 0,-1 0-1,1 1 1,-1-1 0,1 1 0,-1 0-1,0-1 1,1 1 0,-1-1 0,0 1-1,1 0 1,-1-1 0,0 1 0,1 0-1,-1 0 1,0 0 0,0 0 0,1 0-1,-1-1 1,0 1 0,1 0 0,-1 0 0,0 1-1,0-1 1,1 0 0,-1 0 0,0 0-1,1 0 1,-1 1 0,0-1 0,1 0-1,-1 1 1,0-1 0,-7 9 604,20-4-280,10 11-450,-19-13 7,0 0-1,0 0 0,1-1 0,-1 1 0,1-1 0,0 0 0,8 4 0,35 16-38,-1 1 0,50 35-1,-93-56 34,0-1 0,0 1 0,0 0 0,0 1-1,-1-1 1,1 0 0,-1 1 0,0 0 0,0-1 0,0 1-1,0 0 1,0 0 0,-1 0 0,1 0 0,-1 0-1,0 0 1,0 1 0,2 6 0,-3-5 8,0-1 0,0 1 0,-1 0 0,1 0 0,-1 0 0,0 0 1,0-1-1,-1 1 0,1 0 0,-1-1 0,-5 9 0,-4 5 41,-1-1 0,-1 0 0,-1-1 0,0 0 0,-18 14 0,12-11 64,-2 0 0,0-2 0,-1 0 0,-1-2 0,-42 21 0,45-31-28,21-5-123,0 0-1,0 0 1,-1 0 0,1 0-1,0 0 1,0 0-1,0 0 1,0 0-1,-1 0 1,1-1 0,0 1-1,0 0 1,0 0-1,0 0 1,-1 0-1,1 0 1,0-1 0,0 1-1,0 0 1,0 0-1,0 0 1,0 0-1,0-1 1,0 1 0,-1 0-1,1 0 1,0 0-1,0-1 1,0 1-1,0 0 1,0 0 0,0 0-1,0-1 1,0 1-1,0 0 1,0 0-1,0 0 1,0-1 0,0 1-1,0 0 1,1 0-1,-1 0 1,0 0-1,0-1 1,0 1 0,0 0-1,0 0 1,0 0-1,0 0 1,1-1-1,-1 1 1,0 0 0,0 0-1,0 0 1,0 0-1,0 0 1,1 0-1,-1 0 1,0-1 0,1 1-1,12-22-3219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7:12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9 500 5923,'-1'0'65,"1"1"0,-1-1 0,1 0 0,-1 0 0,1 1 0,-1-1 0,1 0 0,-1 1 0,1-1-1,0 0 1,-1 1 0,1-1 0,0 1 0,-1-1 0,1 1 0,0-1 0,0 0 0,-1 1 0,1-1 0,0 1 0,0 0 0,0-1 0,0 1 0,0-1 0,-1 1 0,1-1 0,0 1 0,0-1 0,0 1 0,1-1 0,-1 1 0,0 0 0,0-1-37,0 0-1,1 0 1,-1 0-1,0 0 1,0 0 0,0 0-1,1 0 1,-1 0 0,0 0-1,0 0 1,0 0-1,1 0 1,-1-1 0,0 1-1,0 0 1,0 0-1,1 0 1,-1 0 0,0 0-1,0-1 1,0 1 0,0 0-1,0 0 1,0 0-1,1 0 1,-1-1 0,0 1-1,0 0 1,0 0-1,0 0 1,0-1 0,0 1-1,0 0 1,0 0 0,0 0-1,0-1 1,0 1-1,0 0 1,0 0 0,0-1-1,0 1 1,0 0-1,0 0 1,0 0 0,0-1-1,0 1 1,0 0 0,0 0-1,0 0 1,-1-1-1,1 1 1,0-2-34,0 0 0,0 0 1,0 0-1,0 0 0,1 0 0,-1 0 1,1 0-1,-1 0 0,1 0 0,0 1 0,-1-1 1,3-3-1,8-24 140,13-106 102,-8 59-279,6-104-1,-22 130-20,-2 41 276,1 22 79,0 44 186,1-20-542,0-29 63,-1 18 13,1 0 0,6 35 0,-6-55-14,1-1 1,0 0-1,0 1 1,0-1 0,1 0-1,0 0 1,0 0-1,0 0 1,1 0-1,-1 0 1,1-1-1,0 1 1,1-1-1,-1 0 1,1 0 0,0 0-1,0 0 1,6 4-1,-7-7-33,0 1 0,0-1 0,0 0 0,1 0 0,-1-1 1,0 1-1,0-1 0,0 1 0,1-1 0,-1 0 0,0 0 0,0-1 0,0 1 0,1-1 0,-1 1 0,0-1 0,0 0 0,0 0 0,0-1 0,0 1 0,0 0 0,0-1 1,-1 0-1,1 0 0,-1 0 0,4-3 0,8-7-199,-2-1 0,0 0 0,18-24 0,-9 10 59,-21 26 174,0 1-1,0 0 1,0 0-1,0 0 1,0-1 0,0 1-1,1 0 1,-1 0 0,0 0-1,0 0 1,0-1 0,0 1-1,0 0 1,1 0-1,-1 0 1,0 0 0,0 0-1,0 0 1,0 0 0,1-1-1,-1 1 1,0 0-1,0 0 1,0 0 0,1 0-1,-1 0 1,0 0 0,0 0-1,0 0 1,1 0 0,-1 0-1,0 0 1,0 0-1,1 0 1,-1 0 0,0 0-1,0 0 1,0 0 0,0 0-1,1 1 1,-1-1 0,0 0-1,0 0 1,0 0-1,1 0 1,-1 0 0,0 0-1,0 1 1,0-1 0,0 0-1,0 0 1,1 0 0,-1 1-1,4 17 54,-5 40 165,0-40-246,1 24 26,-1-6-450,8 69 0,-4-90-1376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7:12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53 3233,'-1'-2'244,"-1"0"-1,0 0 0,0 1 1,0-1-1,-1 0 0,1 1 1,0-1-1,0 1 0,-1 0 1,1 0-1,-1 0 0,1 0 1,-1 0-1,1 0 0,-1 1 1,-4-1-1,5 2-185,-1-1-1,1 1 1,0 0 0,0 0-1,-1 1 1,1-1 0,0 0-1,0 1 1,0-1 0,1 1-1,-1 0 1,0-1 0,1 1-1,-1 0 1,1 0 0,-2 3-1,-2 3-35,0 0-1,1 0 0,0 1 0,1 0 0,0 0 0,0 0 0,1 0 0,0 0 0,0 0 0,1 1 0,0-1 1,1 0-1,0 1 0,1-1 0,0 1 0,0-1 0,1 0 0,0 0 0,1 0 0,6 17 0,-8-25-21,-1 0 0,1 0-1,-1 0 1,1 0 0,0 0 0,0 0-1,-1 0 1,1 0 0,0 0-1,0 0 1,0-1 0,0 1 0,0 0-1,0-1 1,0 1 0,0 0-1,0-1 1,0 0 0,0 1-1,0-1 1,1 1 0,-1-1 0,0 0-1,0 0 1,3 0 0,-2 0-8,0-1 1,0 0-1,0 1 1,0-1-1,0 0 1,0 0-1,-1 0 1,1-1-1,0 1 1,0 0-1,-1-1 1,1 1-1,1-3 1,3-3-41,0-1 0,0 0 0,-1 0 0,0-1 0,5-11 0,23-78-351,-31 90 317,0 0 0,-1 0-1,0-1 1,0 1 0,0 0 0,-1-1-1,0 1 1,-1-1 0,-3-14-1,4 22 84,0 1 0,0 0 0,0-1 0,-1 1 0,1-1-1,0 1 1,0 0 0,-1-1 0,1 1 0,0 0 0,-1-1 0,1 1 0,0 0-1,-1-1 1,1 1 0,-1 0 0,1 0 0,0 0 0,-1-1 0,1 1-1,-1 0 1,1 0 0,-1 0 0,1 0 0,0 0 0,-1 0 0,1 0-1,-1 0 1,1 0 0,-1 0 0,1 0 0,-1 0 0,1 0 0,0 0 0,-1 0-1,1 0 1,-1 1 0,1-1 0,-1 0 0,1 0 0,0 1 0,-1-1-1,1 0 1,0 0 0,-1 1 0,1-1 0,0 0 0,-1 1 0,1-1-1,0 1 1,-18 17 46,11-8-165,0 1 0,0 1 0,1-1 0,-6 17 0,-8 21-1192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7:13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2 5122,'-4'-2'2178,"-13"6"-1797,14-3-320,0 0-1,0 1 1,0-1 0,0 1 0,0 0 0,0 0 0,1 0-1,-1 0 1,0 1 0,1-1 0,0 1 0,0-1-1,-3 4 1,-23 40 315,25-39-368,1 1-1,0 0 1,0 0 0,1 0-1,0 1 1,1-1 0,-1 0-1,1 0 1,1 1-1,2 13 1,-2-16-8,0 0 0,1 0 0,0 0 0,0-1 0,0 1 1,1-1-1,0 1 0,0-1 0,0 0 0,0 0 0,1 0 0,0 0 0,0-1 0,0 0 0,7 6 0,-9-9-20,0 0-1,0 1 0,0-1 1,0 0-1,1 0 0,-1-1 1,0 1-1,0 0 0,1-1 0,-1 1 1,0-1-1,1 0 0,-1 0 1,1 0-1,-1 0 0,0 0 1,1 0-1,-1-1 0,0 1 0,1-1 1,-1 1-1,0-1 0,0 0 1,1 0-1,-1 0 0,0 0 1,0-1-1,0 1 0,0 0 0,0-1 1,-1 0-1,1 1 0,0-1 1,-1 0-1,1 0 0,-1 0 0,0 0 1,0 0-1,2-2 0,4-8-200,0-1-1,0 0 0,-1 0 1,-1-1-1,5-15 0,6-19-1074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7:13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 5154,'-3'54'1345,"-3"19"-545,0 29 65,-9-7-353,18 15-272,3-10-208,-3-3-32,9-16-32,0-19-288,3-35-897,3-13-1712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7:13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2337,'1'-1'127,"1"1"1,-1-1-1,0 1 0,0-1 0,0 1 0,1-1 1,-1 0-1,0 0 0,0 1 0,0-1 0,0 0 1,0 0-1,-1 0 0,1 0 0,0 0 1,0 0-1,0 0 0,0-2 0,3-9-2,20-60-143,-23 68 35,0 0 0,0 1 1,0-1-1,0 0 0,-1 0 1,0 0-1,0 0 1,0 1-1,0-1 0,0 0 1,-1 0-1,0 0 0,0 1 1,0-1-1,-1-3 0,1 6 53,1 1 1,0 0-1,0 0 0,0 0 0,0-1 0,0 1 0,-1 0 0,1 0 0,0 0 0,0 0 0,0 0 0,0-1 0,-1 1 0,1 0 0,0 0 1,0 0-1,0 0 0,-1 0 0,1 0 0,0 0 0,0 0 0,-1 0 0,1 0 0,0 0 0,0 0 0,0 0 0,-1 0 0,1 0 1,0 0-1,0 0 0,-1 0 0,1 0 0,0 0 0,0 0 0,0 0 0,-1 0 0,1 0 0,0 1 0,0-1 0,0 0 0,-1 0 0,-8 12 559,-5 20-834,10-14 238,0 0-1,2 0 1,0 1 0,1-1-1,1 1 1,0-1 0,2 0-1,0 1 1,1-1 0,1 0-1,0 0 1,12 28-1,-15-44-35,-1 0 0,1 0 0,0 0 0,0 0 0,0 0 0,0 0 0,0-1 0,1 1 0,-1 0 0,1-1 0,-1 1-1,1-1 1,-1 1 0,1-1 0,0 0 0,-1 0 0,1 0 0,0 0 0,0 0 0,0 0 0,0 0 0,0-1 0,0 1 0,0-1-1,0 1 1,0-1 0,4 0 0,-2 0-101,0-1 0,0 0 0,0 0 0,0 0-1,0-1 1,0 1 0,0-1 0,-1 0 0,1 0-1,0 0 1,-1-1 0,0 1 0,5-6 0,26-25-1566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7:22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5458,'-16'11'6585,"16"-11"-6552,-1 0 1,1 0 0,-1 0-1,0 0 1,1 1 0,-1-1-1,1 0 1,-1 0-1,1 0 1,-1 0 0,1 1-1,-1-1 1,1 0-1,0 1 1,-1-1 0,1 0-1,-1 1 1,1-1 0,0 0-1,-1 1 1,1-1-1,0 1 1,-1-1 0,1 1-1,0-1 1,0 1-1,-1-1 1,1 1 0,0-1-1,0 1 1,0-1 0,0 1-1,0-1 1,0 1-1,0-1 1,0 1 0,0-1-1,0 1 1,0 0-1,0-1 1,0 1 0,0-1-1,0 1 1,0-1-1,1 1 1,-1-1 0,0 1-1,0-1 1,1 1 0,-1-1-1,0 0 1,1 1-1,-1-1 1,0 1 0,2 0-1,-2 0-16,7 2 13,1 0-1,-1-1 1,1 0-1,0-1 0,0 0 1,0 0-1,0-1 1,10 0-1,14 1 8,-1 2 9,50-2 1,24 1 159,42 4-113,129 25 94,-217-32-166,-45 0-10,0 1 0,0 0 1,0 0-1,26 6 0,43 10 10,-66-14-11,0-1-1,0-1 0,0-1 0,27-3 0,-9 0-6,-15 4 25,0 0 1,0 1 0,29 6 0,30 2 0,26 0-12,-77-6-12,1 0 0,40-2 0,-47-1 1,0 1 0,0 1 0,0 1 0,27 7 0,41 4 9,-51-12-11,0-1 1,60-7-1,-55 10 2,-39-2-5,0-1 1,0 0-1,1-1 1,-1 1-1,0-1 1,0 0-1,1 0 1,9-2-1,-2 0 3,-1 0 0,1 1 0,0 1 0,-1 0 0,1 1 0,0 0 0,18 5 0,-7 0 1,-18-4-6,1 0 0,0 0 1,0-1-1,1 0 1,-1 0-1,0-1 1,13 0-1,-4 2 7,-15-1-5,1 0 0,0-1 0,0 1-1,-1-1 1,1 1 0,0-1 0,0 0-1,0 0 1,0 0 0,-1 0 0,1 0-1,3-1 1,0 1 0,0 1 0,-1-1 1,1 0-1,0 1 0,-1 0 0,1 0 1,-1 1-1,1-1 0,-1 1 0,5 3 1,-4-3-4,0 0 1,-1 0 0,1 0 0,0-1-1,0 1 1,0-1 0,0 0 0,0-1-1,1 1 1,7-1 0,-7 0-12,0-1-1,-1 0 1,1 0 0,0 0-1,-1-1 1,0 0 0,8-3-1,-33-2-461,8 5-197,0 0 0,-1 2 0,1-1 0,-1 2 1,1-1-1,0 2 0,-19 3 0,-35 10-6449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7:23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17 158 5186,'-2'-1'1391,"2"5"918,5 9-1849,17 12-98,-12-15-292,1 4 5,4 5-52,0 0 0,0-1 0,2 0 0,0-2 0,1 0 0,1-1 0,35 22 0,-17-8-10,-118-110-40,30 44 87,26 21-42,-38-35 0,58 47-15,0 0 0,1-1 1,0 0-1,0 0 0,0 0 1,1 0-1,-1-1 0,1 1 0,0-1 1,1 0-1,-1 0 0,1 0 0,-2-10 1,4 14 17,1 1 0,-1 0 0,0 0 0,1-1 0,-1 1 0,1 0 0,-1 0 0,1 0 0,0 0 0,-1-1 0,1 1 0,0 0 1,0 0-1,0 1 0,0-1 0,0 0 0,0 0 0,0 0 0,0 1 0,2-2 0,30-16-75,-23 13 87,13-11-9,-9 6 5,0 0-1,1 1 1,0 1 0,0 0 0,1 1 0,0 0 0,1 1 0,-1 1-1,18-3 1,-34 8-41,0 0 0,1 0 0,-1 0-1,0 0 1,0-1 0,1 1 0,-1 0 0,0 0-1,0 0 1,1 0 0,-1 0 0,0 0-1,0 0 1,1 0 0,-1 0 0,0 0 0,1 0-1,-1 0 1,0 0 0,0 0 0,1 0 0,-1 0-1,0 1 1,0-1 0,1 0 0,-1 0-1,0 0 1,0 0 0,0 0 0,1 1 0,-1-1-1,0 0 1,0 0 0,0 0 0,1 0-1,-1 1 1,0-1 0,0 0 0,0 0 0,0 1-1,0-1 1,0 0 0,1 1 0,5 1-5835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7:30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6 6483,'-6'5'1358,"6"-10"-337,-1-1-668,2 6-3,-6 0 495,1 0-118,9 0-728,-4 1 121,26 17-192,-8-11 68,1-2 0,-1 0 0,1-1 1,0-1-1,0-1 0,24 0 0,-16-1 10,0 2-1,38 7 0,-63-9-3,-1 0-1,1 0 1,0 1 0,0-1-1,-1 0 1,1 1-1,-1 0 1,0 0-1,1-1 1,-1 1 0,0 1-1,0-1 1,0 0-1,0 0 1,0 1 0,-1-1-1,1 1 1,-1 0-1,0-1 1,1 1 0,-1 0-1,-1 0 1,1 0-1,0 0 1,-1-1 0,1 1-1,-1 4 1,1 0 2,-1 0-1,-1 1 1,1-1 0,-1 0 0,0 0-1,-1 0 1,0 0 0,0-1 0,0 1-1,-1 0 1,0-1 0,-7 11-1,-18 30 39,11-18-3,-1 0-1,-1-2 0,-1 0 1,-1-1-1,-35 33 1,13-34 41,9-8 45,34-17-143,0 0 0,1 0 0,-1 0 0,0 0 0,0 0-1,0-1 1,0 1 0,0 0 0,0 0 0,0 0 0,0 0 0,0-1 0,0 1 0,0 0-1,0 0 1,-1 0 0,1 0 0,0 0 0,0-1 0,0 1 0,0 0 0,0 0 0,0 0 0,0 0-1,0 0 1,0 0 0,-1-1 0,69-3-2316,-36-1 202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4:34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0 5667,'2'3'155,"0"-1"1,0 1 0,0-1 0,0 0-1,0 0 1,1 0 0,-1 0 0,1 0-1,-1-1 1,5 3 0,9 6 153,-1 5-123,-1 1 0,0 0 0,-1 1 0,-1 0 1,-1 1-1,0 1 0,-1 0 0,8 23 0,-9-19-58,-2 0-1,0 0 1,-1 1-1,-2 0 0,0 1 1,-2-1-1,0 0 1,-2 1-1,-5 48 0,-7 11 305,-33 118-1,43-193-415,-5 20 26,-48 164 260,45-164-299,-3 0 0,0 0-1,-2-1 1,-23 34 0,36-58-32,-12 16-928,0-1 0,-34 34 0,20-33-3792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7:32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6179,'-3'4'159,"1"0"1,0 0-1,0 0 1,0 0-1,0 0 0,0 1 1,1-1-1,0 0 1,0 1-1,0 0 1,1-1-1,0 1 1,0 8-1,8 64-75,-4-56 28,9 56-47,-4-22 37,2 56 0,-6-27-6,1 205 72,-7-274-94,0 0-1,1 1 0,3 15 1,-3-33-82,1 0-1,-1 0 1,0 0 0,0 0 0,0 0 0,0 1 0,0-1 0,0 0 0,0 0 0,-1 0-1,1 0 1,-1 0 0,1 0 0,-2-3 0,-2-11-142,3 1 131,0-1 0,1 1 0,1 0 1,1 0-1,0 0 0,0 0 0,2 0 0,8-22 1,-10 30 4,1 0 0,0 0 1,1 1-1,0-1 0,0 1 1,0 0-1,0 0 0,1 0 0,0 1 1,1 0-1,-1 0 0,1 0 1,0 1-1,0-1 0,0 1 0,1 1 1,-1-1-1,1 1 0,13-4 1,-12 6-43,1 0 1,0 0 0,0 1-1,-1 0 1,1 1 0,0-1-1,0 2 1,-1-1-1,1 1 1,-1 1 0,1 0-1,-1 0 1,0 0 0,0 1-1,0 0 1,-1 1 0,1 0-1,-1 0 1,0 0-1,-1 1 1,1 0 0,-1 0-1,0 1 1,-1 0 0,0 0-1,0 0 1,0 0 0,-1 1-1,0 0 1,0 0 0,3 12-1,-5-15 56,-1 1-1,0-1 1,0 0-1,-1 0 1,0 0 0,1 0-1,-2 1 1,1-1-1,0 0 1,-1 0 0,0 0-1,0 0 1,-1 0-1,0 0 1,0 0-1,0 0 1,0-1 0,0 1-1,-1-1 1,0 1-1,0-1 1,0 0-1,-1 0 1,1 0 0,-1-1-1,0 1 1,0-1-1,0 0 1,-1 0 0,1-1-1,-1 1 1,1-1-1,-1 0 1,0 0-1,0 0 1,0-1 0,-6 2-1,-1-1 114,0 0 1,0-1-1,0-1 0,-1 0 0,1 0 1,0-1-1,-23-5 0,27 4-108,0 0-1,0 0 1,0-1 0,0 0-1,0 0 1,1-1-1,0 0 1,0 0 0,0-1-1,0 0 1,1 0-1,-9-9 1,13 13-33,-8-11-305,1 1 0,0-1 0,0 0 1,2-1-1,-10-19 0,1 7-1265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7:33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93 3666,'-1'-7'317,"0"0"1,-1 0 0,0 0 0,0 0-1,-1 1 1,0-1 0,0 1 0,-1-1-1,-5-7 1,6 12-231,1 0 0,-1 0 0,0 1 0,0-1-1,0 1 1,0-1 0,0 1 0,0 0 0,0 0 0,-1 0 0,1 1 0,0-1-1,0 1 1,-1 0 0,1-1 0,-4 2 0,-59 4 421,51-3-510,-1 1 0,1 1 0,0 0 0,1 1 0,-1 1 0,1 0 0,0 1 0,-15 10 0,23-13 2,1 0-1,-1 0 0,1 1 0,0 0 0,0 0 0,0 0 0,1 1 0,0 0 0,0 0 0,0 0 0,1 0 0,0 0 0,0 1 0,0-1 0,1 1 0,0 0 0,1 0 1,-1 0-1,1 0 0,0 7 0,1-7-3,0 0 1,0 1-1,1-1 0,0 0 1,0 1-1,1-1 1,0 0-1,0 0 1,0 0-1,1 0 0,0-1 1,1 1-1,-1-1 1,7 8-1,-8-11-16,1-1-1,-1 1 0,1-1 1,-1 0-1,1 0 1,0 0-1,0 0 0,0-1 1,0 1-1,0-1 0,0 0 1,0 0-1,1 0 1,-1 0-1,0 0 0,1-1 1,-1 0-1,1 1 1,-1-1-1,0 0 0,1-1 1,-1 1-1,1-1 1,-1 1-1,0-1 0,1 0 1,-1 0-1,0 0 0,0-1 1,0 1-1,0-1 1,5-4-1,5-2-115,-1-1 0,0 0 0,-1-1 0,0 0 0,16-20 0,47-69-705,-43 56 476,-29 41 325,-1 1 0,0-1 0,0 0 1,0 1-1,0-1 0,0 0 0,0 0 0,-1 1 1,1-1-1,-1 0 0,1 0 0,-1 0 1,0 0-1,1-2 0,-6-1 126,-7 12 713,13-5-797,0 0 0,-1 0 0,1 0 0,-1 0 0,1 1 0,-1-1 0,0 0 0,1 0 0,-1 0 0,0 0-1,-1 0 1,1 1 0,-1 2 0,2 18-40,2-8 88,0 1-1,1-1 1,1 0-1,12 26 0,-16-38-73,1 1 0,-1-1 0,1 1 0,0-1 0,0 0-1,0 0 1,0 0 0,1 0 0,-1 0 0,1-1 0,0 1-1,-1-1 1,1 0 0,1 0 0,-1 0 0,0 0-1,0 0 1,1 0 0,-1-1 0,1 0 0,-1 0 0,1 0-1,-1 0 1,1 0 0,0-1 0,3 1 0,20-6-1593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7:34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 4050,'-9'6'251,"1"1"-1,0 0 1,0 0 0,1 0-1,-1 1 1,2 1 0,-1-1 0,1 1-1,0 0 1,1 0 0,0 1 0,-5 14-1,-7 10-100,16-31-137,0 0 0,0 0 0,0 0 0,0 0 0,1 0 0,-1 0 0,1 0 0,-1 1 0,1-1 0,0 0 0,1 0 0,-1 0 0,0 0 0,1 0 0,0 0 0,0 0 0,0 0 0,0 0 0,0 0 0,0 0 0,1 0 0,0 0 0,-1-1 0,1 1 0,0-1 0,0 1 0,0-1 0,3 2 0,0 1 6,-1-1 1,1 0 0,0-1 0,0 1-1,0-1 1,0 0 0,0 0 0,1-1-1,0 0 1,-1 0 0,1 0-1,0 0 1,0-1 0,7 1 0,-5-3-162,0 1 0,0-2 1,0 1-1,0-1 1,0 0-1,0-1 0,-1 1 1,1-2-1,-1 1 1,0-1-1,0 0 0,0-1 1,0 1-1,-1-1 0,0-1 1,0 1-1,0-1 1,-1 0-1,0 0 0,0-1 1,0 1-1,-1-1 0,7-15 1,11-28-2559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7:34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5010,'15'297'1596,"-5"-160"-1209,1 53 434,-12-219-1101,0 10 76,1 0 1,2-26-1,-2 44 201,1 0-1,-1 0 1,1 1-1,-1-1 0,1 0 1,-1 0-1,1 0 1,0 1-1,-1-1 1,1 0-1,0 0 1,0 1-1,-1-1 1,1 1-1,0-1 1,0 1-1,0-1 1,0 1-1,0-1 0,0 1 1,-1 0-1,1-1 1,0 1-1,0 0 1,0 0-1,0 0 1,0 0-1,0 0 1,0 0-1,0 0 1,0 0-1,0 0 1,0 0-1,0 1 0,0-1 1,0 0-1,0 1 1,1 0-1,40 14-213,-26-7 225,-1 0 0,22 17 0,-28-17-11,0-2-1,0 1 1,1-1-1,0-1 1,0 0-1,0 0 1,1-1 0,-1 0-1,17 3 1,-10-4-124,-15-2 42,1 0 1,-1 0-1,1 0 1,-1 0 0,1-1-1,-1 1 1,1-1-1,-1 0 1,1 1 0,-1-1-1,1 0 1,0-1-1,-1 1 1,1 0 0,-1-1-1,1 0 1,-1 1-1,1-1 1,-1 0 0,3-2-1,-7 2 154,-1 1 1,0-1-1,1 1 0,-1-1 1,0 1-1,0 0 0,1 0 0,-1 0 1,0 0-1,-5 2 0,1-2 306,-131 3 643,120-4-850,0-1 0,0-1 1,1 0-1,-1-1 0,-29-12 0,45 15-149,1 1-1,0-1 1,0 0-1,0 0 1,0 1 0,0-1-1,0 0 1,0 0-1,0 0 1,0 0-1,0 0 1,1 0-1,-1 0 1,0-1 0,1 1-1,-1 0 1,1 0-1,-1 0 1,1-1-1,-1 1 1,1 0-1,0-1 1,0 1 0,0 0-1,0-1 1,0 1-1,0 0 1,0-1-1,0 1 1,0 0-1,1-1 1,-1 1 0,0 0-1,1 0 1,-1-1-1,2-1 1,1-5-14,1 0 1,1 0 0,-1 0 0,9-11-1,35-50 55,-30 41-107,2 0 0,0 1 0,2 1 1,1 1-1,31-28 0,-39 40-1194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3:04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62 9300,'-6'-3'545,"-10"-3"1676,13 9-714,-8 16-516,19-22-938,1 0 0,-1 1 0,0 0 0,1 1 0,-1-1 0,1 2 0,-1-1 0,13 2 0,9-2 62,249-31 318,-101 9-364,-112 19-36,1 3 0,70 7 0,81 1 73,-168-7-74,55 8-1,47 0 18,-108-8-37,0 3 0,0 1 0,51 13 0,-14-11 9,-23-3-12,-20 0-31,0 0 31,0 2 1,0 1-1,63 20 1,-76-19-7,1 0-5,-21-4 11,-9-2 13,4-1-23,-1 0-1,1 0 1,0 0 0,0 0 0,-1 0 0,1 0-1,0 0 1,0 0 0,0 0 0,-1 0 0,1 0-1,0 0 1,0 0 0,0 0 0,-1 0 0,1 0-1,0-1 1,0 1 0,0 0 0,-1 0 0,1 0-1,0 0 1,0 0 0,0 0 0,0-1 0,-1 1-1,1 0 1,0 0 0,0 0 0,0-1 0,0 1-1,0 0 1,0 0 0,0 0 0,0-1 0,0 1-1,-1 0 1,1 0 0,0 0 0,0-1 0,0 1-1,0 0 1,0 0 0,0-1 0,0 1-9,0 0 0,0 0 0,0-1-1,0 1 1,0 0 0,0 0 0,0-1 0,0 1 0,0 0 0,0 0 0,0 0 0,0-1 0,0 1 0,0 0 0,0 0-1,-1 0 1,1-1 0,0 1 0,0 0 0,0 0 0,0 0 0,-1 0 0,1 0 0,0-1 0,0 1 0,0 0 0,-1 0-1,1 0 1,0 0 0,0 0 0,0 0 0,-1 0 0,1 0 0,0 0 0,0 0 0,0 0 0,-1 0 0,1 0-1,0 0 1,0 0 0,-1 0 0,1 0 0,0 0 0,0 0 0,-1 0 0,1 0 0,0 0 0,0 0 0,0 0 0,-1 0-1,0 0-137,-1 0 0,1 0 0,-1 1 0,1-1-1,-1 0 1,1 0 0,-1 1 0,1-1-1,0 0 1,-1 1 0,1 0 0,0-1-1,-1 1 1,1 0 0,0 0 0,0 0 0,-1-1-1,1 1 1,0 0 0,0 1 0,0-1-1,0 0 1,0 0 0,-1 3 0,-18 20-3369,-1-5-2152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3:05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4194,'-1'3'5092,"-8"5"-2172,8-6-2527,2-2-378,-1 0 0,0 0 0,0 0 0,1 0 0,-1 0 0,0 0 0,0 0 0,1 0-1,-1 0 1,0 0 0,0 0 0,1 0 0,-1 0 0,0 0 0,0 1 0,0-1 0,1 0 0,-1 0 0,0 0 0,0 0 0,0 1-1,1-1 1,-1 0 0,0 0 0,0 0 0,0 1 0,0-1 0,0 0 0,1 0 0,-1 1 0,0-1 0,0 0 0,0 0 0,0 1-1,0-1 1,0 0 0,0 0 0,0 1 0,0-1 0,0 0 0,0 0 0,0 1 0,0-1 0,0 0 0,0 0 0,0 1-1,-1-1 1,8 0-7,0 0 0,-1 0-1,1 0 1,0 1-1,-1 0 1,1 0-1,8 3 1,12 1 6,4 2 6,-1 1-1,0 1 1,0 2 0,-2 1-1,1 1 1,45 29-1,24 11 12,65 10-188,-163-61 157,0-1 0,1 0 0,-1 1 0,0-1 0,1 0 0,-1 1 0,0-1 0,0 1 0,0-1 0,0 0 0,0 1 0,-1-1 0,1 0 1,0 1-1,-1-1 0,1 0 0,-1 1 0,1-1 0,-1 0 0,0 0 0,1 1 0,-1-1 0,0 0 0,-2 2 0,-20 35 79,13-26-33,-1 1 0,0-2 0,-1 1 0,0-2 0,0 0 0,-18 11 0,-84 41 432,55-33-238,10-6 75,-58 19-1,73-30-164,14-8-22,15-6-151,6 1-26,-1 1 0,1 0 0,0 0 1,-1-1-1,1 1 0,0 0 0,-1 0 1,1 0-1,0 0 0,-1 0 0,1 0 1,0 0-1,-1 0 0,1 0 0,0 0 1,0 1-1,-1-1 0,1 0 0,-1 0 1,1 1-1,0-1 0,-1 0 0,1 1 0,-1-1 1,1 0-1,0 1 0,-1-1 0,1 1 1,-1-1-1,0 1 0,1-1 0,0 2 1,4 3-522,0 0 1,0 1-1,-1-1 1,1 1-1,-1 1 1,-1-1 0,1 0-1,2 8 1,-1 23-6037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7:40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186 359 3265,'-4'3'4870,"6"-10"-4882,0 2 290,18-41 106,34-59 0,-10 23-341,-20 37-53,-17 32-47,0 1 0,-1-2 1,5-14-1,-11 28 57,0 0 1,0 0-1,0 0 1,1 0-1,-1-1 1,0 1-1,0 0 1,0 0-1,0 0 1,0 0-1,0 0 1,0-1-1,0 1 1,0 0-1,0 0 1,0 0-1,0 0 1,0 0-1,0-1 1,0 1-1,-1 0 1,1 0-1,0 0 1,0 0-1,0 0 1,0-1-1,0 1 1,0 0-1,0 0 1,0 0-1,0 0 1,0 0-1,-1 0 1,1 0-1,0 0 1,0-1-1,0 1 1,0 0-1,0 0 1,0 0-1,-1 0 1,1 0-1,0 0 1,0 0-1,0 0 1,0 0-1,-1 0 1,1 0-1,0 0 1,0 0-1,0 0 1,0 0-1,0 0 1,-1 0-1,1 0 1,0 0-1,0 0 1,0 0-1,0 0 1,0 0-1,0 1 1,-1-1-1,1 0 1,-17 8 148,-14 17 30,27-20-170,1 1-1,0 0 1,0 1 0,1-1-1,-1 0 1,2 1 0,-1 0 0,1-1-1,-1 8 1,-3 61-59,5-68 48,11 300-92,0 39 54,-13-317 34,0-1-1,-13 55 1,12-70 6,-1 0 0,0-1 0,-1 0 0,-1 0 0,0 0 0,0 0 0,-1-1 1,-14 17-1,17-25-4,1 1 1,-2-1-1,1 0 1,0 0-1,-1-1 1,1 1-1,-1-1 1,0 0-1,1 0 1,-1-1 0,0 1-1,0-1 1,0 0-1,0-1 1,-1 1-1,1-1 1,0 0-1,0 0 1,0-1-1,-6 0 1,-10-3-44,0 0 0,0-1-1,-29-11 1,54 11-119,-1 1 0,1-1-1,-1 1 1,1 0 0,0 0 0,1 1 0,4-4-1,-4 3 8,66-53-2687,-30 25 866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7:40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28 5378,'-34'-27'1518,"29"27"-1447,1 0 0,0 0 0,0 0 0,0 1 0,0-1-1,0 1 1,0 0 0,0 0 0,0 1 0,0-1-1,0 1 1,0 0 0,1 0 0,-1 0 0,1 1 0,0-1-1,-6 5 1,-52 54 542,59-59-596,-6 6 28,0 1-1,0 0 0,1 1 0,0 0 0,1 0 0,0 0 0,0 1 0,1 0 1,1 0-1,-6 20 0,9-29-43,1-1 0,0 0 0,-1 1 0,1-1 0,0 1 0,0-1 0,0 0 0,0 1 0,0-1 0,0 1 0,1-1 0,-1 0 0,0 1 0,1-1 0,-1 0 0,1 1 0,-1-1 0,1 0 0,0 0 0,-1 0 0,1 1 0,0-1 0,0 0 0,0 0 0,2 1 0,-1-1-4,0 1 0,1-1-1,-1 0 1,0-1-1,1 1 1,-1 0-1,1-1 1,-1 1-1,1-1 1,-1 0-1,1 0 1,0 0-1,2-1 1,5 0-18,0-1 0,0 0 0,1 0 0,-2-1 1,1-1-1,11-5 0,-1-3-165,-1-1 1,-1 0-1,30-29 1,16-12-324,-63 54 498,-1 0 1,1-1 0,0 1-1,0 0 1,-1-1 0,1 1-1,0-1 1,-1 1 0,1-1-1,0 1 1,-1-1 0,1 1-1,-1-1 1,1 0 0,-1 1-1,1-1 1,-1 0 0,0 0-1,1 1 1,-1-1 0,0 0-1,0 0 1,1 1 0,-1-1-1,0 0 1,0 0 0,0 0-1,0 1 1,0-1 0,0 0-1,0 0 1,0 0 0,-1-1-1,0 1 11,0 0 0,-1 0-1,1-1 1,-1 1 0,1 0-1,-1 0 1,1 0 0,-1 1-1,0-1 1,0 0 0,1 1-1,-1-1 1,-3 0 0,-8-2-10,1 1 0,-1 1 0,-18 0 1,0 2-661,13 3-803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7:41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3 241 5330,'-1'-30'2770,"0"20"-2729,1-1 1,-1 0-1,2 1 0,-1-1 1,2 0-1,-1 1 1,1-1-1,5-13 1,-2 2 228,-3 18-256,-1 1 1,1-1 0,-1 1 0,1-1 0,0 1-1,1 0 1,-1-1 0,0 1 0,1 0 0,0 1-1,0-1 1,0 0 0,0 1 0,0 0 0,0-1-1,0 1 1,1 1 0,-1-1 0,1 0 0,7-1-1,3-2-211,1 1 0,-1 0 0,30-2 0,-40 5 115,-1 1-1,1 0 1,-1-1-1,1 1 1,-1 1-1,1-1 1,0 0-1,-1 1 1,0 0 0,1 0-1,-1 0 1,1 0-1,3 2 1,-6-2 87,0 0 1,0 1 0,0-1 0,0 0-1,0 1 1,0-1 0,0 1 0,0-1-1,-1 1 1,1-1 0,-1 1 0,1 0 0,-1-1-1,1 1 1,-1 0 0,0-1 0,0 1-1,0 0 1,0-1 0,0 1 0,0 0-1,0-1 1,-1 1 0,1 0 0,-1-1-1,1 1 1,-1 0 0,0-1 0,0 2-1,-2 5 92,1 0 0,-1 0 0,-1 0 0,0-1 0,0 1 0,-8 11-1,8-16-58,1 1-1,0-1 0,-1 0 1,0 0-1,1-1 0,-1 1 1,0-1-1,-1 0 0,1 0 1,0 0-1,-1 0 0,1-1 1,-8 2-1,11-3-10,0 0 1,0 0-1,0 0 0,0 0 1,0 0-1,0 0 0,0 1 1,0-1-1,0 0 0,1 1 1,-1-1-1,0 0 1,0 1-1,0-1 0,0 1 1,0-1-1,1 1 0,-1 0 1,0-1-1,0 1 0,1 0 1,-1 0-1,0-1 1,1 1-1,-1 0 0,1 0 1,-1 0-1,1 0 0,0 0 1,-1 0-1,1 1 0,15 25 209,-11-22-301,4 6 32,0-2-1,0 1 1,20 16 0,-24-23 9,0 0 1,0 0-1,0-1 1,1 0 0,-1 1-1,1-2 1,-1 1-1,1 0 1,-1-1-1,1 0 1,0 0-1,0 0 1,6 0-1,-9-2-48,-1 1-1,1-1 0,-1 1 1,0-1-1,1 1 1,-1-1-1,0 0 0,0 0 1,1 0-1,-1 1 1,0-1-1,0-1 0,0 1 1,0 0-1,0 0 1,0 0-1,0 0 0,0-3 1,0 4 18,5-11-1530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7:41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5234,'1'0'116,"0"1"0,0-1 1,0 0-1,-1 0 0,1 1 0,0-1 0,0 0 0,0 1 0,-1-1 0,1 1 0,0-1 0,-1 1 0,1 0 0,0-1 0,-1 1 0,1 0 0,-1-1 0,1 1 0,-1 0 0,1 0 0,-1-1 0,1 1 1,-1 0-1,0 0 0,1 0 0,-1-1 0,0 2 0,6 31-621,-4-24 754,4 21-98,2-1-1,15 37 1,-6-19 200,-17-46-349,0-1 0,0 0 0,0 1 0,0-1 0,0 0 0,0 1 0,0-1 0,0 0 0,0 0 0,0 1 0,0-1 0,1 0 0,-1 1 0,0-1 0,0 0 0,0 0 0,1 1-1,-1-1 1,0 0 0,0 0 0,0 0 0,1 1 0,-1-1 0,0 0 0,0 0 0,1 0 0,-1 0 0,0 1 0,1-1 0,-1 0 0,0 0 0,1 0 0,-1 0 0,0 0 0,1 0 0,-1 0 0,0 0 0,0 0 0,1 0 0,-1 0 0,0 0 0,1 0 0,-1 0 0,0 0 0,1 0 0,-1-1 0,14-15-172,6-26-271,-16 32 450,-1-1-1,0 0 0,-1 0 1,0 1-1,-1-1 1,0-12-1,29 102 48,-30-71-35,2-1 0,-1 1 0,1-1 0,0 0 0,0 0 0,1 0 0,0 0 0,0 0 0,1-1 0,0 1 0,0-1 0,0 0 0,1 0 0,6 5 0,-11-10-22,1-1 0,0 0 0,0 1 0,0-1 0,0 0 1,0 0-1,0 0 0,0 1 0,0-1 0,-1 0 0,1 0 0,0-1 1,0 1-1,0 0 0,0 0 0,0 0 0,0-1 0,0 1 0,-1 0 1,1-1-1,0 1 0,0-1 0,0 1 0,-1-1 0,1 1 0,0-1 1,0 1-1,-1-1 0,1 0 0,-1 1 0,1-1 0,-1 0 0,1 0 1,-1 1-1,1-1 0,0-2 0,16-31-125,-13 21 137,-1 1 1,-1-1-1,1 1 0,-2-1 0,0 0 0,-2-25 0,4-31-892,4 35-810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4:51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396 207 4002,'1'1'90,"0"-1"1,0 1-1,0-1 1,1 0-1,-1 0 0,0 0 1,0 0-1,0 0 1,0 0-1,0 0 0,1 0 1,-1 0-1,0 0 1,0 0-1,0-1 1,0 1-1,0-1 0,0 1 1,0 0-1,0-1 1,0 0-1,0 1 1,0-1-1,0 0 0,1-1 1,0 0 68,0-1 1,0 1-1,0-1 0,-1 1 1,1-1-1,-1 0 1,0 0-1,0 1 1,0-1-1,1-4 0,-1 3 43,0-1 1,0 1-1,-1-1 0,1 0 0,-1 1 0,0-1 0,0 0 0,-1 1 1,1-1-1,-1 1 0,0-1 0,0 0 0,-1 1 0,-2-6 0,-1 2-183,0 1-1,-1 0 0,1 1 0,-2-1 0,1 1 1,-1 0-1,1 1 0,-2 0 0,1 0 0,0 0 1,-1 1-1,0 0 0,0 1 0,0-1 0,-1 2 1,1-1-1,-1 1 0,1 0 0,-1 1 0,0 0 1,0 0-1,0 1 0,1 0 0,-1 1 0,0 0 1,0 0-1,1 1 0,-1 0 0,1 1 0,-1 0 1,1 0-1,0 0 0,0 1 0,0 0 0,1 1 1,-1 0-1,1 0 0,0 1 0,1 0 0,-1 0 1,1 0-1,0 1 0,1 0 0,-5 7 0,-3 5-17,1 1 0,1 1-1,1 0 1,1 0 0,1 0-1,0 1 1,2 1 0,1-1-1,0 1 1,2 0-1,0 0 1,2 0 0,1 0-1,0 0 1,2 0 0,1 0-1,0 0 1,2 0 0,1-1-1,15 42 1,-8-36 0,1 0 1,1 0-1,1-1 0,1-1 1,2-1-1,27 30 0,-38-46-1,1-1-1,-1 0 0,1-1 0,1 0 1,-1 0-1,1-1 0,0 0 1,1-1-1,0 0 0,-1 0 1,1-1-1,1-1 0,-1 0 0,0-1 1,1 0-1,0 0 0,-1-1 1,1-1-1,0 0 0,15-2 0,-9-2-13,-1 0 0,1-1-1,-1-1 1,1-1-1,-2 0 1,1-1-1,-1-1 1,0-1 0,24-19-1,-17 9 7,0 0-1,-1-2 1,-1 0-1,33-49 1,-48 64 6,-1-1 1,-1 1-1,1-1 1,-1 0 0,0 0-1,-1-1 1,0 1-1,2-9 1,-5 11 7,0 0 1,1 0 0,-2 1-1,1-1 1,-1 0 0,0 0-1,0 1 1,0-1 0,-1 1-1,0-1 1,0 1-1,0-1 1,-7-8 0,0 0 1,0 1 0,-2 0 0,1 0 0,-2 1 0,0 1 0,0 0 0,-1 0 0,0 2 1,0-1-1,-2 2 0,1 0 0,-28-11 0,25 12-96,0 1 1,0 0-1,-1 1 1,1 1 0,-1 1-1,0 1 1,0 0-1,0 1 1,-1 1-1,1 1 1,-33 5-1,44-4-95,1 0 0,-1 0 0,1 0 0,0 1 0,0 0 0,0 0 0,-9 7 0,13-9 40,0 1 0,0 0 0,0 0-1,0-1 1,0 1 0,0 1 0,1-1 0,-1 0 0,1 0 0,-1 1 0,1-1 0,0 0 0,0 1-1,0-1 1,0 1 0,1 0 0,-1-1 0,1 1 0,-1 0 0,1-1 0,0 5 0,13 29-3150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7:42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72 4642,'-2'-5'166,"0"0"0,0 0 0,0 1 1,-1-1-1,0 1 0,0-1 0,0 1 0,0 0 0,-1 0 0,1 0 0,-7-5 0,9 8-144,-1 0 0,1 0 0,0 0-1,-1-1 1,1 1 0,-1 0 0,1 1-1,-1-1 1,0 0 0,1 0 0,-1 1 0,0-1-1,0 1 1,1-1 0,-1 1 0,0 0-1,0 0 1,1 0 0,-1 0 0,0 0-1,0 0 1,0 0 0,1 1 0,-1-1 0,0 1-1,0-1 1,1 1 0,-1 0 0,0-1-1,1 1 1,-1 0 0,1 0 0,-1 0-1,1 0 1,0 0 0,-3 3 0,-9 10 111,5-5 50,-1 1 1,1 0-1,-11 19 0,17-25-157,0-1 1,0 1-1,1 0 0,0-1 1,0 1-1,0 0 1,0 0-1,0 0 1,1 0-1,0 0 0,0 0 1,0 0-1,0 0 1,1 0-1,-1 0 1,3 7-1,-3-10-32,1 0 1,-1 1-1,0-1 1,1 0-1,-1 0 1,1 0-1,-1 1 1,1-1-1,0 0 1,0 0-1,-1 0 1,1 0-1,0 0 1,0 0-1,0 0 0,0-1 1,0 1-1,0 0 1,0 0-1,0-1 1,1 1-1,-1-1 1,0 1-1,0-1 1,0 1-1,1-1 1,-1 0-1,0 0 1,1 1-1,-1-1 0,0 0 1,0 0-1,1 0 1,-1-1-1,0 1 1,1 0-1,-1 0 1,0-1-1,0 1 1,1 0-1,-1-1 1,0 0-1,0 1 1,0-1-1,0 0 0,0 1 1,0-1-1,0 0 1,0 0-1,0 0 1,0 0-1,0 0 1,1-2-1,2-6-163,-1 1 88,1 0 0,-1 1 1,1 0-1,0 0 0,1 0 0,0 0 0,0 1 1,6-7-1,-9 13 48,-1 0-1,1-1 1,-1 1 0,1 0 0,-1-1 0,1 1 0,-1 0 0,1 0-1,-1 0 1,1 1 0,-1-1 0,1 0 0,-1 0 0,1 1-1,-1-1 1,1 1 0,-1-1 0,1 1 0,-1 0 0,0 0-1,0-1 1,1 1 0,-1 0 0,0 0 0,0 0 0,0 0-1,0 1 1,0-1 0,0 0 0,1 2 0,26 38-124,-26-36 212,0 1 1,0 0-1,-1-1 0,0 1 0,0 0 0,0 0 0,-1 0 1,0 0-1,-1 11 0,1 13-249,5-16-729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7:42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10 262 5202,'-5'-29'1623,"4"25"-1631,0 1 0,0-1 0,1 1 0,-1-1 0,1 1 0,0-1 0,0 0-1,0-6 1,4-12 28,-3 11-28,1-1-1,0 1 1,1 0-1,0 0 1,1 0-1,9-19 0,-11 27 52,4-7-114,-1 1 0,2 0 0,-1 0 0,16-15-1,-21 23 27,0 0 0,0 0-1,0 0 1,0 0 0,0 1-1,1-1 1,-1 0 0,0 1-1,1-1 1,-1 1 0,0-1-1,1 1 1,-1-1 0,1 1-1,-1 0 1,1 0 0,-1 0-1,1 0 1,1 0 0,-2 1-24,1 0 0,0-1 0,-1 1 0,1 0 1,-1 0-1,1 1 0,-1-1 0,1 0 0,-1 0 1,0 1-1,0-1 0,1 1 0,-1-1 0,0 1 1,-1-1-1,1 1 0,0 0 0,0 0 0,0 2 1,0-1 129,0-1 1,-1 1 0,1 0 0,-1-1 0,0 1 0,1-1 0,-1 1 0,-1 0 0,1-1 0,0 1-1,-1 0 1,1-1 0,-1 1 0,0-1 0,0 1 0,0-1 0,0 1 0,0-1 0,0 1 0,-1-1 0,1 0-1,-1 0 1,1 0 0,-1 0 0,0 0 0,-4 3 0,2-1 26,-1 0-1,0-1 1,0 1 0,0-1-1,0 0 1,-1 0 0,1-1-1,-1 0 1,1 0 0,-11 3-1,14-5-65,0 1 0,-1 0 0,1 0-1,0 0 1,0 0 0,1 1 0,-1-1-1,0 0 1,0 1 0,1 0 0,-1-1-1,1 1 1,-1 0 0,1-1 0,-1 1-1,1 0 1,-1 3 0,1-3-6,0-1 1,0 0-1,1 1 0,-1-1 1,0 1-1,1 0 0,-1-1 1,1 1-1,0 0 0,-1-1 1,1 1-1,0 0 0,0-1 1,0 1-1,0 0 1,0-1-1,1 1 0,-1 0 1,0-1-1,1 1 0,-1-1 1,1 1-1,0-1 0,0 3 1,1-3-42,0-1 1,0 1 0,0 0 0,-1-1-1,1 1 1,0-1 0,0 1-1,0-1 1,0 0 0,0 0 0,0 0-1,3 0 1,19 2-471,-19 2 448,-1-1 1,1 1 0,-1 0 0,1 0-1,-1 1 1,-1-1 0,1 1 0,0 0-1,-1 0 1,0 0 0,-1 0 0,1 0-1,2 7 1,2 8-94,0 0 0,5 30 1,-11-35-1550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7:43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101 571 5458,'-2'-1'61,"0"0"-1,1-1 1,-1 1-1,0 0 1,0 0-1,0 0 1,1 0-1,-1 1 1,0-1-1,0 0 1,0 1-1,0 0 1,-1-1-1,1 1 1,0 0-1,0 0 1,0 0-1,0 0 1,0 0-1,0 1 1,0-1-1,0 1 1,0-1-1,0 1 1,0 0-1,0 0 1,0-1-1,0 1 1,0 1-1,1-1 1,-1 0-1,0 0 1,1 1-1,-1-1 1,1 1-1,0-1 1,-1 1-1,1 0 1,0-1-1,0 1 1,-1 3-1,-2 1-9,1 0 0,0 0 0,0 1 1,0 0-1,1-1 0,0 1 0,1 0 0,0 0 0,0 0 0,0 0 0,1 12 0,0-10-34,1-1 0,0 1 1,0-1-1,1 0 0,0 1 0,1-1 0,-1 0 1,2 0-1,-1-1 0,1 1 0,0-1 1,1 1-1,0-1 0,0-1 0,0 1 0,1-1 1,0 0-1,0 0 0,1 0 0,-1-1 1,9 5-1,-14-9-25,1-1 0,-1 1 0,1 0 1,-1-1-1,1 1 0,0-1 0,-1 1 1,1-1-1,0 0 0,0 0 0,-1 0 0,1 0 1,0 0-1,-1 0 0,1 0 0,0 0 1,-1-1-1,1 1 0,0-1 0,-1 1 0,3-2 1,0 0-29,-1 0 1,0-1-1,0 1 1,0-1-1,0 1 1,0-1-1,0 0 1,-1 0-1,3-4 1,0 0-26,-1 0-1,0 0 1,-1 0 0,1-1-1,-2 1 1,1-1 0,-1 0-1,3-13 1,-4 0 13,-1 6 35,1 0-1,1 1 1,6-26 0,1 0-173,6-56 1,-1 1-138,-7 53 315,-1 1 0,-3-1 0,-1 0 0,-2 0 0,-2-1 0,-2 2 0,-11-53 0,12 82 911,0 13-403,-1 18-180,1-3-165,-8 63 67,5-27-188,4-30 28,1-1 0,0 1 0,2 0 0,0-1 0,2 1 0,5 22 0,5 45 174,-11-57-162,17 270 572,-19-287-689,-1 14 216,7 54 0,-5-78-260,-1 0 1,1 0 0,0 0 0,1 0 0,-1 0 0,1-1-1,0 1 1,0-1 0,0 1 0,1-1 0,-1 0 0,1 1-1,0-1 1,0-1 0,1 1 0,-1 0 0,8 5 0,8-4-2329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8:59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6243,'-2'183'3625,"4"212"-1578,4-288-1751,33 179 0,-28-241-245,2-2 1,2 1-1,1-2 0,3 0 0,29 49 0,135 184 229,-159-240-257,1-1 0,2-2 0,2 0 0,0-2 0,2-1 0,2-1 0,0-2 0,2-2 0,0-1 0,40 19 0,69 19 65,296 81-1,-357-118-61,151 39 99,467 62 0,-112-101 288,-426-22-348,1228-32 159,-810-12-149,-238 16 1,148-9 26,-424 34-99,96 10 0,-147-6-1,-17 1 39,-27 2 64,19-4-90,-26 8-379,-59 24 1,3 0-1552,21-10-601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9:03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1 771 4850,'6'-3'2803,"-3"-11"-1775,-1-15-629,2 1 0,1-1 0,2 1 0,0 0 0,14-31 0,65-153-352,26-54 660,-104 259-492,5 1-168,17-16-2,-28 23 60,2 1-66,-6-8-9,5 6-18,-2 0-11,0 1 0,-1-1 0,1 0 0,-1 0 1,1 0-1,0 1 0,-1-1 0,1 0 0,0 0 1,-1 0-1,1 0 0,0 0 0,-1 0 0,1 0 1,0-1-1,-1 1 0,1 0 0,0 0 0,-1 0 1,1-1-1,-1 1 0,1 0 0,-1-1 0,1 1 1,0 0-1,-1-1 0,1 1 0,-1-1 0,1 0 1,6-13 80,6 8-12,-2 2-49,-9 1 0,2-2-8,-2 7 6,0 1-13,0-1 0,1 1 0,-1 0 0,1-1 0,0 0 0,-1 0 0,1 1 0,0-2 0,0 1 0,1 0-1,-1-1 1,0 1 0,5 0 0,10 8 25,0 0 1,0 0-1,-1 2 0,25 21 1,11 8 49,186 136 193,-208-159-233,-19-11-24,0 1 0,0 0 0,-1 1 0,17 16 0,-11-15 0,-14-9-3,0 1 1,1 0-1,-1 0 1,0 0-1,0 0 0,-1 0 1,1 0-1,3 4 0,-5 27-1710,-2-2-615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9:10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128 897 5250,'-9'-6'228,"0"0"-1,1 0 1,0-1-1,0 0 1,0 0-1,1-1 1,0 0-1,1 0 1,-1-1-1,2 0 1,-1 0-1,1 0 1,0-1-1,1 1 0,1-1 1,-1 0-1,1-1 1,-2-14-1,1 15-159,0 10 704,3 0-736,1 0-1,0 0 1,0 0 0,0 1 0,0-1 0,-1 0 0,1 0 0,0 0 0,0 0-1,0 1 1,0-1 0,0 0 0,0 0 0,-1 0 0,1 0 0,0 1 0,0-1-1,0 0 1,0 0 0,0 0 0,0 1 0,0-1 0,0 0 0,0 0 0,0 0 0,0 1-1,0-1 1,0 0 0,0 0 0,0 0 0,0 1 0,0-1 0,0 0 0,0 0-1,1 0 1,-1 1 0,0-1 0,0 0 0,0 0 0,0 0 0,0 0 0,0 0-1,1 1 1,-1-1 0,0 0 0,0 0 0,0 0 0,0 0 0,1 0 0,30 33 446,36 28 1,-23-24-381,1-1 0,2-2-1,2-2 1,1-3 0,1-1-1,1-3 1,1-2 0,81 23-1,-50-22-11,-26-6-14,72 12 1,162-4 74,-100-12-27,351 24 95,-404-37-128,267-31-1,116-40 36,-144-1-115,-7-31-39,-234 63 31,91-34 31,-191 58-29,0-1 0,-2-2 0,0-2 0,34-25 0,-33 18 7,-1-2 0,-1-2 0,40-45 0,85-94 44,-77 86 11,76-100-1,-133 158 16,-7 5-20,20-25-48,-14-9 74,-27 50-49,3 3-35,1 7-2,-1-3-55,-1 0-1,1 1 0,-1-1 1,0 0-1,0 0 0,0 0 1,0 0-1,0 0 1,0 0-1,0 0 0,-1 0 1,1-1-1,-1 1 0,1 0 1,-1-1-1,-2 2 1,-4 6-274,3-1-95,0 0-1,0 1 0,1-1 0,0 1 1,-4 11-1,1-1-728,-15 30-2936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9:11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6 278 6563,'0'0'43,"0"0"-1,0 0 1,0 0-1,-1 0 1,1 1-1,0-1 1,0 0 0,0 0-1,0 0 1,0 0-1,0 0 1,0 0 0,0 0-1,0 0 1,0 0-1,0 0 1,-1 0-1,1 0 1,0 0 0,0 0-1,0 0 1,0 0-1,0 0 1,0 0-1,0 0 1,0 0 0,-1 0-1,1 0 1,0 0-1,0 0 1,0 0 0,0 0-1,0 0 1,0 0-1,0 0 1,0 0-1,0 0 1,0 0 0,-1 0-1,1 0 1,0 0-1,0-1 1,0 1 0,0 0-1,0 0 1,0 0-1,0 0 1,0 0-1,0 0 1,0 0 0,0 0-1,0 0 1,0 0-1,0-1 1,-1-8 2177,2 9-2180,-1 1 0,1-1 0,0 0 0,0 0 1,0 0-1,-1 0 0,1 0 0,0 0 0,0 0 0,0 0 0,-1 0 0,1 0 0,0-1 0,0 1 1,0 0-1,-1 0 0,1-1 0,0 1 0,-1 0 0,1-1 0,0 1 0,0-1 0,11-3 41,12 0-22,0 0 45,-1 0 0,0-1 0,0-1 0,36-15 0,14-17 104,97-68 0,-154 96-185,-12 9-14,-1-1 0,0 0 0,0 0 0,0 0 0,0-1 0,0 1 0,-1-1 0,5-4 0,-6 5 3,0 1-1,1-1 1,-1 1-1,0 0 0,1 0 1,-1-1-1,1 1 1,-1 0-1,1 0 1,0 0-1,-1 1 0,3-2 1,-2 1-1,0 0 0,0 1 0,0-1 0,-1 0 0,1-1 1,0 1-1,-1 0 0,1 0 0,-1-1 0,1 1 0,-1-1 0,0 1 0,2-4 1,-2 5-12,-1 0 0,0 0 0,0 0 0,0-1 1,0 1-1,0 0 0,0 0 0,1 0 0,-1 0 1,0-1-1,0 1 0,0 0 0,0 0 0,1 0 1,-1 0-1,0 0 0,0 0 0,0 0 1,1 0-1,-1 0 0,0 0 0,0 0 0,0-1 1,1 1-1,-1 0 0,0 0 0,0 0 0,0 1 1,1-1-1,-1 0 0,0 0 0,0 0 1,0 0-1,1 0 0,-1 0 0,0 0 0,0 0 1,0 0-1,0 0 0,1 0 0,-1 1 0,0-1 1,0 0-1,0 0 0,0 0 0,1 0 0,-1 0 1,0 1-1,0-1 0,0 0 0,0 0 1,0 0-1,0 1 0,0-1 0,0 0 0,0 0 1,0 0-1,1 1 0,-1-1 0,0 0 0,0 0 1,0 1-1,1 3 14,-3-9 1,1 10 79,5 13-65,29 31-36,-25-39 22,-1 0 0,-1 0 0,1 0 0,-2 1 0,7 14 0,6 35 66,10 28 91,13 32 8,-33-92-134,1 1 1,2-1-1,27 51 1,-24-56-9,-13-21-34,1 15-828,5 4-225,3 15-2320,-14-10-3205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9:21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85 5234,'-11'-8'3763,"10"6"-1986,2 0-1469,11 0-57,-1 0 0,0 0 0,19-8-1,-25 8-193,14-3 32,1 1 1,0 1-1,0 0 1,22 1 0,19-2-40,247-26 6,-277 27-29,0 2 0,1 1 0,-1 1-1,1 2 1,-1 1 0,38 11-1,-69-16-19,1 1-1,-1 0 1,0 0 0,1 0-1,-1 0 1,1 1-1,-1-1 1,0 0-1,1 0 1,-1 0 0,0 0-1,1 0 1,-1 0-1,0 1 1,1-1-1,-1 0 1,0 0-1,1 0 1,-1 1 0,0-1-1,1 0 1,-1 0-1,0 1 1,0-1-1,1 0 1,-1 1 0,0-1-1,0 0 1,0 1-1,0-1 1,1 0-1,-1 1 1,0-1 0,0 0-1,0 1 1,0 0-1,6-8 149,-7 7-260,-1-1 1,0 1-1,0 0 1,0-1 0,0 1-1,0 0 1,0 0-1,0 0 1,0 0-1,0 1 1,0-1 0,0 1-1,0-1 1,0 1-1,1-1 1,-1 1-1,0 0 1,0 0 0,1 0-1,-1 0 1,0 0-1,1 0 1,-1 1-1,1-1 1,-1 0 0,1 1-1,-2 1 1,-4 10-2545,-4 5-2082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9:27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1045 763 6867,'10'13'286,"-1"0"0,-1 0 1,0 1-1,-1 0 0,0 1 0,-1 0 0,6 25 0,-11-33-108,0-1 1,0 1-1,-1-1 0,0 1 0,0-1 0,-1 1 0,0-1 1,0 1-1,-1-1 0,1 0 0,-1 1 0,-5 9 0,-38 70 790,28-59-828,0 0 0,-2-1 0,-1-1-1,-1-1 1,-27 24 0,40-40-100,0-1 1,-1-1 0,0 1 0,-1-1-1,1-1 1,-1 0 0,0 0-1,-1-1 1,1 0 0,-1-1-1,0 0 1,1-1 0,-1 0-1,0 0 1,-1-2 0,1 1-1,0-1 1,-20-3 0,7-1-30,-169-37 70,168 34-47,0-2 1,1-1-1,0 0 1,1-2-1,-37-24 1,33 16-44,1-1 0,0-2 0,2 0 0,-30-37 0,39 42 3,2 0 1,0-2 0,2 1-1,0-1 1,1-1-1,1 0 1,-10-32 0,1-6 2,13 45 2,0 1-1,1-1 0,0 0 0,2 1 0,-1-1 0,2-1 0,0 1 0,0 0 0,3-21 0,4-11-24,18-63 1,-20 93 17,2 0-1,0 0 1,0 1 0,2 0 0,-1 1-1,2 0 1,16-22 0,95-93 1,-100 111 7,0 1 1,1 1-1,1 1 0,41-23 0,-30 21 2,1 1 0,1 2 0,0 1 0,1 2 0,1 2 0,-1 1 0,48-4 0,-44 7-2,-32 4 2,-1 0 0,1 0 0,-1 0-1,1 1 1,0 0 0,-1 1 0,1 0 0,9 2-1,0 0 3,1-1-1,-1 0 0,35-2 0,-28-1 3,42 13 77,7 3-8,-49-8-23,-21-4-14,-5-5-19,-1 2-2,3 1-24,0-1 0,0 0 1,0 0-1,0 0 1,1 1-1,-1-1 0,0 0 1,0 0-1,0 1 1,0-1-1,0 0 1,0 0-1,0 1 0,0-1 1,0 0-1,0 0 1,-1 1-1,1-1 1,0 0-1,0 0 0,0 0 1,0 1-1,0-1 1,0 0-1,0 0 0,-1 0 1,1 1-1,0-1 1,0 0-1,0 0 1,0 0-1,-1 0 0,1 1 1,0-1-1,0 0 1,0 0-1,-1 0 1,1 0-1,0 0 0,0 0 1,-1 0-1,1 0 1,0 0-1,0 0 0,0 1 1,-1-1-1,1 0 1,0 0-1,0 0 1,-1-1-1,1 1 0,4 6-727,-6-13 721,1 4-328,0 1 95,1-1-1,-1 1 1,-1 0 0,1 0-1,0 0 1,0 0 0,-1 0-1,0 0 1,1 1 0,-1-1-1,0 0 1,1 1 0,-1-1-1,0 1 1,0 0 0,0-1-1,-1 1 1,1 0 0,0 0-1,-4-1 1,-21 6-4642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9:33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0 201 4610,'9'2'2456,"-10"2"-360,-1-7-20,8 4-1831,94-64 611,-65 40-823,-12 9-8,-1 0 1,-1-2-1,0 0 1,26-28-1,-30 29 13,-15 25 21,-2-9-55,0 1-1,0 0 1,0 0-1,0-1 1,0 1 0,1 0-1,-1 0 1,0-1-1,1 1 1,-1 0-1,1-1 1,0 1-1,1 2 1,19 25 146,-1 0 0,20 41 0,-1-1 56,-39-70-338,0 1 102,1-1 0,-1 1 0,0 0 0,0-1 0,0 1 0,0 0-1,0-1 1,0 1 0,0 0 0,0-1 0,0 1 0,0 0-1,0-1 1,-1 1 0,1 0 0,0 0 0,0-1 0,0 1 0,0 0-1,0-1 1,-1 1 0,1 0 0,0 0 0,0-1 0,0 1-1,-1 0 1,1 0 0,0-1 0,0 1 0,-1 0 0,1 0 0,0 0-1,0 0 1,-1 0 0,1-1 0,0 1 0,-1 0 0,1 0-1,0 0 1,-1 0 0,1 0 0,0 0 0,-1 0 0,1 0 0,0 0-1,-1 0 1,1 0 0,0 0 0,0 0 0,-1 0 0,1 0-1,0 0 1,-1 1 0,1-1 0,0 0 0,-1 0 0,1 0 0,0 0-1,0 1 1,-1-1 0,1 0 0,0 0 0,0 1 0,-1-1-1,-25 6-2791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4:52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28 4546,'-1'-2'191,"1"1"1,-1-1-1,0 1 1,1-1-1,-1 1 0,0 0 1,0-1-1,0 1 0,0 0 1,0-1-1,0 1 0,0 0 1,-1 0-1,1 0 1,0 0-1,-1 0 0,1 0 1,-1 1-1,1-1 0,-1 0 1,1 1-1,-1-1 1,1 1-1,-1-1 0,1 1 1,-1 0-1,-2 0 0,2 0-152,1 0-1,-1 0 1,1 0 0,-1 0-1,1 1 1,-1-1-1,1 0 1,-1 1-1,1 0 1,0-1 0,-1 1-1,1 0 1,0 0-1,-1-1 1,1 1-1,0 0 1,0 0 0,0 0-1,0 1 1,0-1-1,0 0 1,0 0-1,0 1 1,1-1-1,-1 0 1,0 1 0,1-1-1,-1 0 1,1 1-1,0-1 1,-1 4-1,-7 38 27,-3 56-1,11-85-43,-1-1 1,2 1-1,0-1 0,0 1 0,1-1 1,1 1-1,0-1 0,9 21 1,-11-31-25,1 0 0,0 0 0,0 0 0,0 0 0,0-1 1,0 1-1,1-1 0,-1 1 0,1-1 0,-1 0 0,1 0 0,0 0 1,0 0-1,0 0 0,0-1 0,0 1 0,1-1 0,-1 0 1,0 0-1,1 0 0,-1 0 0,0-1 0,1 1 0,-1-1 1,1 0-1,-1 0 0,1 0 0,-1-1 0,7-1 0,-1 0-3,0 0-1,0-1 1,0 0-1,0 0 1,-1-1-1,0 0 0,1-1 1,-2 1-1,1-2 1,9-7-1,-2-1-3,-1 0-1,0-1 1,-2-1-1,0 0 1,0-1-1,-2 0 1,0 0-1,0-1 1,-2-1 0,-1 0-1,0 0 1,7-34-1,-14 67 2,0 0 0,1 0 0,0 0 1,1 0-1,1 0 0,0-1 0,1 1 0,0-1 0,8 17 0,-4-11 3,1-1 1,1 0-1,0-1 0,1 0 0,1-1 0,0 0 0,16 15 0,-27-30-60,0 0-1,0 0 1,1 0-1,-1 0 1,0 0 0,0 0-1,1 0 1,-1 0 0,1 0-1,-1-1 1,1 1-1,-1-1 1,1 1 0,-1-1-1,1 1 1,-1-1-1,1 0 1,-1 0 0,1 0-1,0 0 1,-1 0 0,1 0-1,0 0 1,-1 0-1,1-1 1,-1 1 0,1-1-1,-1 1 1,1-1-1,-1 0 1,1 1 0,-1-1-1,0 0 1,1 0 0,-1 0-1,0 0 1,0 0-1,0 0 1,1 0 0,-1-1-1,0 1 1,1-2-1,18-24-2632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9:35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83 817 8116,'2'-1'113,"0"0"0,0 0 0,0 0-1,0 0 1,0-1 0,-1 1 0,1-1 0,0 1 0,-1-1 0,1 0 0,-1 1 0,1-1 0,0-2 0,7-7-14,10-13-144,-2-2-1,0 0 0,-2-1 1,-1 0-1,17-46 0,37-151 38,-62 201 13,-1 0 0,-1-1-1,-1 1 1,-1-1 0,-1-35 0,-2 51-1,0 0-1,-1 0 1,1 0-1,-1 0 1,-1 0-1,0 0 1,0 0-1,0 1 1,-1-1-1,0 1 1,-1 0-1,1 0 1,-1 1-1,-1 0 1,1-1-1,-1 2 1,0-1-1,-12-8 1,11 9 29,-1 0 1,1 1 0,-1 0-1,0 1 1,0 0 0,-1 0-1,1 0 1,-1 1 0,1 1-1,-1-1 1,-10 1-1,14 0 9,0 1-1,0 1 1,1-1-1,-1 1 1,0 0-1,1 0 0,-1 0 1,1 1-1,-1-1 1,1 1-1,0 0 1,-1 0-1,1 1 0,0-1 1,1 1-1,-1 0 1,0 0-1,1 0 1,-1 1-1,1-1 0,0 1 1,0 0-1,-2 4 1,0 2-12,1 0 1,0 1 0,0-1-1,1 1 1,1-1 0,0 1-1,0 0 1,1 0-1,0 0 1,1 0 0,1 13-1,-1-20-44,1 1 0,0 0-1,0-1 1,0 1-1,1-1 1,-1 0 0,1 1-1,0-1 1,0 0-1,0 0 1,1 0 0,5 7-1,-5-9-27,-1 0-1,1 0 1,0 0 0,0 0-1,0 0 1,0-1 0,0 1-1,0-1 1,0 0-1,1 0 1,-1 0 0,0 0-1,1-1 1,-1 1 0,1-1-1,-1 0 1,0 0-1,1 0 1,5-1 0,9-3-136,-1-1 0,0 0 1,0-1-1,0-1 1,27-15-1,-20 9 97,1 1 1,29-8-1,-47 18 77,-1 0 0,1 0 0,0 1-1,0 0 1,0 1 0,0-1-1,0 1 1,0 1 0,0-1-1,-1 1 1,1 0 0,13 4-1,-17-3 15,0 0-1,0-1 1,0 1-1,0 0 0,0 0 1,-1 1-1,1-1 1,-1 1-1,0-1 0,1 1 1,-1 0-1,-1 0 1,1-1-1,0 1 0,-1 1 1,1-1-1,-1 0 1,0 0-1,0 0 0,1 7 1,1 8 185,0-1 1,-1 33 0,-1-28-170,2 44 44,14 67-1,-11-92-43,-6-37-20,0 1 0,0 0 0,1 0 0,0-1 0,0 1 0,0 0 0,1-1 0,-1 1 0,1-1 0,0 0 0,0 1 0,1-1 0,-1 0 0,1 0 0,0-1 0,0 1 0,0-1 0,1 1 0,-1-1 0,1 0 0,5 4 0,-5-4-10,1 0 0,-1 0 1,1-1-1,-1 0 0,1 1 1,0-2-1,0 1 0,0 0 1,0-1-1,0 0 0,0 0 1,0-1-1,0 1 1,0-1-1,1 0 0,-1-1 1,6 0-1,-3-1-10,0-1-1,0 1 1,0-1-1,-1-1 1,1 1 0,-1-2-1,0 1 1,0-1 0,12-10-1,-3 0-10,-1-1 0,-1 0 0,0-1-1,-2-1 1,0 0 0,0-1 0,11-27 0,-16 31 27,0-1 0,-1 0 1,-1-1-1,0 1 0,-1-1 0,-1 0 1,-1 0-1,0 0 0,-1 0 0,-1-1 1,-1 1-1,-2-20 0,2 36 0,1 0 0,0 0 1,0 0-1,0 0 0,0 0 0,-1 0 0,1 0 0,0 0 0,-1 0 0,1 0 1,-1 0-1,1 0 0,-1 0 0,0 0 0,1 1 0,-1-1 0,0 0 1,1 0-1,-1 1 0,0-1 0,0 0 0,0 1 0,0-1 0,0 1 1,1-1-1,-3 0 0,2 2 6,0-1 1,0 0 0,0 0-1,1 1 1,-1-1 0,0 1-1,0-1 1,0 0 0,0 1-1,1 0 1,-1-1 0,0 1-1,1-1 1,-1 1 0,0 0-1,1 0 1,-1-1 0,1 1-1,-1 0 1,1 0 0,-1 0-1,1-1 1,-1 1 0,1 0-1,0 2 1,-11 24 119,7-19-100,0 1 1,1-1-1,1 0 1,-1 1 0,1 0-1,-1 16 1,-8 51-1,7-60 7,2-1 0,-1 0 0,2 1 0,0-1 0,2 31 0,0-41-32,0-1 0,1 1 0,-1 0 0,1-1 1,0 1-1,0-1 0,0 0 0,1 1 1,-1-1-1,1 0 0,0-1 0,0 1 0,1 0 1,-1-1-1,1 0 0,0 0 0,0 0 1,0 0-1,0 0 0,0-1 0,0 0 0,1 0 1,8 3-1,17 3-194,2-2 1,-1-1-1,1-1 1,0-1 0,50-4-1,-68 1 77,70-2-1038,-10-9-1065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9:36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 5122,'-4'110'2668,"-6"300"-1329,1-71-503,7-305-742,2 0 0,1 0 0,2 0 0,2 0 0,0 0 0,12 33 1,-17-64-93,1-1 0,0 0 0,0 1 0,1-1 1,-1 0-1,0 0 0,1 0 0,-1 0 0,1 0 1,0 0-1,-1 0 0,1 0 0,3 2 0,1-6-90,-12-15 23,-11-16 114,2-1 0,2 0 1,0-1-1,-7-38 0,-19-145 38,27 133-77,4-1 0,4 0 0,14-170 0,-9 243-23,1 0 0,1 1-1,0-1 1,0 0-1,11-23 1,-13 33-7,1 1-1,0-1 1,-1 0 0,1 1-1,0-1 1,1 1 0,-1 0-1,0 0 1,1 0 0,-1 0-1,1 0 1,-1 0 0,1 1 0,0-1-1,0 1 1,0 0 0,0 0-1,0 0 1,0 0 0,0 0-1,0 1 1,0-1 0,0 1-1,0 0 1,1 0 0,-1 0-1,0 1 1,4 0 0,9 2-17,0 0-1,0 2 1,-1 0 0,0 1 0,1 0 0,-2 2 0,1-1 0,-1 2-1,0 0 1,-1 0 0,0 2 0,-1-1 0,0 2 0,20 24 0,-14-15 31,-2 1 0,-1 1 0,-1 0 1,0 1-1,-2 1 0,-1 0 1,-1 1-1,8 33 0,-15-49 12,-1 0 0,-1 0-1,0 0 1,0 0-1,-1 1 1,-1-1-1,1 0 1,-2 0 0,1 0-1,-1 0 1,-1 0-1,0 0 1,0-1-1,-1 1 1,-6 10 0,7-14 16,-1-1 1,0 1 0,0-1 0,0 1 0,-1-1 0,0-1 0,0 1-1,0-1 1,0 1 0,-1-1 0,1-1 0,-1 1 0,0-1 0,0 0-1,-1-1 1,1 1 0,-1-1 0,1-1 0,-1 1 0,0-1-1,1 0 1,-1 0 0,-10-1 0,0-1 28,1-1-1,0-1 0,1 0 1,-1-1-1,0-1 1,-14-7-1,-91-45-147,71 32 161,47 23-67,-26-13 28,23 9-48,11 3-83,61-10-311,118-39-1,-140 37 310,-2-3-1,0-1 0,-1-2 0,-1-1 0,0-3 1,-2-1-1,-2-2 0,51-48 0,-78 67 57,-1 0 1,0-1-1,0 0 0,-1 0 0,0-1 0,6-12 0,-13 22 53,0 0-1,0 0 0,0 0 0,0 0 0,0 0 1,0 0-1,0 0 0,0 0 0,0 0 0,0 0 1,-1 0-1,1 0 0,0 0 0,-1 0 0,1 1 1,0-1-1,-1 0 0,1 0 0,-1 0 0,0 0 1,1 1-1,-1-1 0,0 0 0,1 1 0,-1-1 1,0 0-1,0 1 0,1-1 0,-1 1 0,0 0 1,0-1-1,0 1 0,0-1 0,0 1 0,0 0 1,0 0-1,-1-1 0,-34-6 785,31 6-736,1 1 0,0 0 0,-1 0-1,1 0 1,0 1 0,-1 0 0,1 0 0,0 0 0,-1 0 0,1 0 0,0 1 0,0 0 0,0 0 0,1 0-1,-1 0 1,0 1 0,1-1 0,-5 5 0,4-2-18,0 0 0,0 0 0,1 0 0,0 1 0,0-1-1,0 1 1,1 0 0,0 0 0,0-1 0,0 2 0,-1 9 0,1 5-17,1 0 1,1 0-1,0 0 0,2 0 1,0 0-1,9 33 0,-7-37 6,1 0-1,0 0 1,2-1-1,14 27 1,-19-38-22,1-1 0,-1 1 1,1-1-1,0 0 0,1 0 0,-1 0 1,1-1-1,0 1 0,0-1 1,0 0-1,0 0 0,1 0 0,-1 0 1,1-1-1,-1 0 0,1 0 1,0 0-1,0 0 0,0-1 1,8 2-1,-2-2-172,0-1 0,0 0-1,0-1 1,0 0 0,0 0 0,0-1 0,-1-1 0,1 1 0,-1-2 0,1 0-1,-1 0 1,0-1 0,-1 0 0,18-12 0,7-7-2441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9:39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34 1985,'0'-11'2112,"0"11"-2041,-1 0 1,1 0-1,0 0 0,0 0 1,0-1-1,0 1 0,0 0 1,0 0-1,-1 0 0,1 0 1,0 0-1,0 0 0,0 0 1,0 0-1,0 0 0,-1 0 1,1 0-1,0 0 0,0 0 1,0 0-1,0 0 0,-1 0 1,1 0-1,0 0 0,0 0 1,0 0-1,0 0 0,0 0 1,-1 0-1,1 0 0,0 0 1,0 0-1,0 0 0,0 0 1,0 0-1,-1 0 0,1 0 1,0 1-1,0-1 0,0 0 1,0 0-1,0 0 0,0 0 1,0 0-1,-1 0 0,1 1 1,0-1-1,0 0 0,0 0 1,0 0-1,0 0 0,0 0 1,0 1-1,0-1 0,0 0 1,0 0-1,0 0 0,0 0 1,0 1-1,-2-7 662,2 5-703,0 0 0,0 1 0,0-1 0,0 0 0,0 0 0,-1 0 0,1 0 0,0 1 0,-1-1 0,1 0 0,0 0 0,-1 0 0,1 1 0,-1-1 0,1 0 0,-1 1 0,1-1 0,-1 0 0,0 1 0,1-1 0,-1 1 0,0-1 0,1 1 0,-1-1 0,0 1 0,0 0 0,0-1 0,1 1 0,-1 0 0,0 0 0,0-1 0,0 1 0,0 0 0,1 0 0,-1 0 0,0 0 0,0 0 0,0 0 0,0 0 0,0 0 0,1 1 0,-1-1 0,0 0 0,0 0 0,-1 1 0,-24 8 672,20-8-662,0 1 0,0 0 0,-1 0 0,1 1 0,0 0 0,1 0 0,-1 1 0,0-1 0,1 1 0,-7 6 0,-2 3-5,0 1 1,2 0-1,-1 1 1,-13 22-1,21-30-29,1 1-1,1 0 1,-1 0-1,1 0 0,1 1 1,0-1-1,0 1 1,0 0-1,1-1 1,0 1-1,1 0 1,1 11-1,0-5 7,1 1-1,0-1 1,1 1 0,1-1-1,1 0 1,0 0 0,11 22-1,-15-36-10,11 20 32,4-24-77,-2-2-44,-3 0 78,0 0 0,0-1 1,0 0-1,-1-1 0,0 0 0,-1 0 1,1-1-1,-2-1 0,1 1 1,-1-1-1,0-1 0,-1 0 0,7-11 1,-4 5-5,0-1 0,-2 0 1,0 0-1,0-1 1,-2 0-1,0-1 0,-1 1 1,2-21-1,-12-7 62,-1 42 12,14 5 56,-10-3-121,1 0 1,0 0-1,0 0 0,0 0 0,0 0 1,1 0-1,-1 0 0,1 0 0,-1 0 1,1 0-1,-1 0 0,1 0 0,0 0 1,0-1-1,0 1 0,1-3 1,-3-14 7,5 41 102,-2 1 0,-2 40 0,0-19-87,5 56 1,0-76 5,1-1 1,1 0-1,1 0 0,1 0 1,1-1-1,17 30 1,-25-51-34,1 1 0,-1-1 0,0 1 1,1-1-1,-1 0 0,1 0 1,-1 0-1,1 1 0,0-1 0,0-1 1,-1 1-1,1 0 0,0 0 1,0-1-1,0 1 0,0-1 0,0 1 1,0-1-1,0 0 0,0 0 1,0 0-1,0 0 0,0 0 0,0 0 1,0-1-1,0 1 0,0-1 1,-1 1-1,4-2 0,5-2-243,-1 1 0,1-1 1,-1 0-1,9-7 0,14-7-1850,-11 10-1711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9:39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6835,'-2'1'2195,"-1"21"-1629,54 858 1769,-51-866-2311,0 16 2,0 0-1,2 0 1,2 0-1,13 57 1,-17-87-62,0 1 0,0-1-1,0 1 1,0-1 0,1 1 0,-1-1 0,0 1 0,0-1-1,0 1 1,0-1 0,0 1 0,1-1 0,-1 1 0,0-1 0,0 1-1,1-1 1,-1 0 0,0 1 0,1-1 0,-1 0 0,0 1-1,1-1 1,-1 0 0,1 1 0,-1-1 0,1 0 0,-1 0 0,0 1-1,2-1 1,-1-21-2796,-11-18-1316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9:39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5795,'20'-6'3350,"-4"-1"-3176,158-17 2123,-98 10-1683,127-5-1,-199 21 612,-11-7-1038,4 6-336,0 0 1,0 0-1,0 0 1,1 1 0,-1-1-1,0 1 1,1-1 0,-1 1-1,1 0 1,-1 0-1,1 0 1,-3 4 0,-22 32-2478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9:41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5 7427,'0'0'58,"0"0"0,0-1 0,1 1-1,-1 0 1,0 0 0,0-1 0,0 1-1,0 0 1,1 0 0,-1 0 0,0-1-1,0 1 1,1 0 0,-1 0 0,0 0-1,0 0 1,1-1 0,-1 1 0,0 0-1,1 0 1,-1 0 0,0 0 0,0 0-1,1 0 1,-1 0 0,0 0 0,1 0-1,-1 0 1,0 0 0,0 0 0,1 0-1,-1 0 1,0 0 0,1 0 0,-1 0-1,0 1 1,0-1 0,1 0 0,-1 0-1,0 0 1,0 0 0,1 0 0,-1 1-1,0-1 1,0 0 0,1 0 0,-1 1 0,0-1-1,0 0 1,0 0 0,0 1 0,1-1-1,-1 0 1,0 0 0,0 1 0,0-1-1,0 0 1,0 1 0,0-1 0,0 0-1,0 0 1,0 1 0,0-1 0,0 0-1,0 1 1,0-1 0,0 1 0,-5 58 1777,0-17-1739,-2 7 67,1 1 1,4-1-1,5 92 1,0-122-112,0 0 1,2 1-1,0-1 0,1-1 1,11 25-1,-13-37-53,-1 1-1,1-1 1,0 0-1,1 0 1,-1 0-1,1-1 1,0 0 0,1 1-1,0-2 1,-1 1-1,1-1 1,1 0-1,-1 0 1,0-1-1,1 1 1,0-1-1,8 2 1,-13-6-3,0 1 0,-1-1 0,1 1 0,0-1 1,0 0-1,-1 1 0,1-1 0,0 0 0,-1 0 0,1 0 1,-1-1-1,1 1 0,-1 0 0,0 0 0,1-1 0,-1 1 0,0-1 1,0 1-1,0-1 0,0 0 0,0 1 0,0-1 0,-1 0 1,2-2-1,25-57-102,-24 53 102,24-61 26,-3-1-1,28-133 0,-48 129-82,-10 41 61,2 11 26,2 19 4,3 10 10,2 5-64,-1 0 0,0 0 0,0 19 0,2 17 11,40 145 70,-27-125-40,-16-62-15,2 8 6,0-1 1,1 1 0,1-1-1,0 0 1,1 0-1,10 18 1,-15-30-14,0 0 0,0 0 1,-1 1-1,1-1 1,0 0-1,0 0 0,0 0 1,0 0-1,1 0 0,-1 0 1,0 0-1,0-1 0,1 1 1,-1 0-1,0-1 0,1 1 1,-1-1-1,0 1 0,1-1 1,-1 0-1,1 1 0,-1-1 1,1 0-1,2 0 0,-1-1-4,-1 0-1,0 0 1,1 0 0,-1 0-1,0 0 1,1 0-1,-1-1 1,0 1-1,0-1 1,0 1-1,0-1 1,-1 0-1,3-2 1,4-7-12,0 0 0,0-1-1,-1 0 1,6-15 0,10-27 10,-3-1 1,-3-1-1,-1-1 0,-4 0 1,8-80-1,-17 121-115,-3 26 47,0-6 69,0-1 0,0 1 0,0 0 0,0 0 0,1 0 0,0-1 0,-1 1 0,2 0 0,-1-1 0,0 1 0,1 0 0,-1-1 0,5 7 0,7 18 11,34 138 90,-39-128-34,0 0 1,3 69 0,-5-86 33,-5-22-92,-1 1 1,0-1 0,1 0 0,-1 0 0,0 1-1,0-1 1,0 0 0,1 0 0,-1 0-1,0 0 1,0 1 0,0-1 0,-1 0 0,1 0-1,0 0 1,0 0 0,0 1 0,-1-1 0,1 0-1,0 0 1,-1 0 0,1 1 0,0-1 0,-1 0-1,-1-9-20,0 0-1,1 0 1,0 0 0,1 0-1,1-1 1,-1 1 0,1 0-1,1 0 1,0 1-1,3-11 1,4-24 27,-5 14 13,1-10-12,1-1 0,2 1 1,24-68-1,-32 107-14,14-28-16,-14 29 18,0-1 1,0 1-1,0-1 1,0 0-1,1 1 0,-1-1 1,0 1-1,1-1 1,-1 1-1,0-1 0,1 1 1,-1-1-1,0 1 1,1-1-1,-1 1 1,1 0-1,-1-1 0,1 1 1,-1-1-1,1 1 1,-1 0-1,1 0 0,0-1 1,-1 1-1,1 0 1,-1 0-1,1 0 0,0-1 1,-1 1-1,1 0 1,-1 0-1,1 0 1,0 0-1,-1 0 0,1 0 1,0 1-1,-1-1 1,1 0-1,0 0 0,8 24-165,3 2 209,0 0 1,-2 2 0,-2-1-1,0 1 1,6 47-1,5 147 296,-15-132-270,-3-61-237,-2-71-984,5-155-2302,-11 70 1241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9:41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5939,'-6'14'2929,"-3"10"-2321,30 41 97,-12 21-193,18 11-96,-9 16 48,-3 28-224,6-1-31,-9 3-145,-9-35 80,3-32-96,6-36-32,-12-10-32,0-22-128,-3-16-465,-9-8-543,-12-38-689,6 2-2945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9:42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0 135 5234,'0'6'2962,"0"-17"-2498,15 5-160,15-7 0,15-9 240,0-5-31,-9 9-225,6 7-160,-21-8-128,6 5-160,-15 14-833,0 6-655,-12 2-2338</inkml:trace>
  <inkml:trace contextRef="#ctx0" brushRef="#br0" timeOffset="1">384 367 8052,'0'73'528,"-3"8"224,0-16-47,9-43-625,3-14-80,3-14-1153,-12-18-1728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9:42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0 114 4578,'0'-27'3522,"0"14"-3346,0 7 48,3-7-128,9 2-64,-12-11-32,9 22-528,9-10-673,-15-1-976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9:43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0 615 2961,'84'-113'5125,"-65"82"-5050,0-1 0,-2-1 0,-2-1 0,-1 0 1,-2-1-1,13-58 0,-22 81-49,-2-1-1,1 1 1,-2 0 0,0-1-1,-2-23 1,1 29 64,0 1-1,-1-1 1,0 1-1,0-1 1,0 1-1,0 0 1,-1 0-1,0 0 1,-1 0-1,1 1 1,-1-1-1,-8-8 1,10 12-5,0-1-1,0 1 1,-1 0 0,0 0 0,1 0 0,-1 0 0,0 0-1,0 1 1,0-1 0,-5-1 0,8 3-69,-1 0 0,0 0 0,1 0 0,-1 0 0,0 0 0,1 0 0,-1 0 1,0 0-1,0 1 0,1-1 0,-1 0 0,0 0 0,1 1 0,-1-1 0,1 0 0,-1 1 0,0-1 0,1 0 1,-1 1-1,1-1 0,-1 1 0,0 0 0,-10 26 194,6 8-212,2-1 1,1 1 0,5 61-1,0-5 40,-14 361 637,4-231-243,6-164-314,13 107 1,-12-144-255,-7-21-600,-13-25-1306,16 19 1552,-20-24-3739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4:52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6035,'-3'5'1088,"6"-5"-559,6 0 79,-3 19-320,0 35-96,0 11 432,-9 13 81,6 14-241,-15 2-128,6-2-176,6-33-64,3 1-80,6-28-16,0-5-48,3 16-496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9:52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17 5731,'0'0'73,"-1"0"1,1 0-1,0 0 1,-1 0-1,1 0 1,0-1 0,-1 1-1,1 0 1,0 0-1,-1 0 1,1 0-1,0 0 1,0-1 0,-1 1-1,1 0 1,0 0-1,-1-1 1,1 1-1,0 0 1,0 0-1,0-1 1,-1 1 0,1 0-1,0-1 1,0 1-1,0 0 1,0-1-1,0 1 1,-1 0 0,1-1-1,0 1 1,0 0-1,0-1 1,0 1-1,0 0 1,0-1-1,0 1 1,0 0 0,0-1-1,0 1 1,1 0-1,-1-1 1,0 1-1,0 0 1,0-1 0,0 1-1,0 0 1,1-1-1,-1 1 1,0 0-1,0-1 1,0 1-1,1 0 1,-1 0 0,0-1-1,0 1 1,1 0-1,-1 0 1,0 0-1,1 0 1,-1-1 0,0 1-1,1 0 1,-1 0-1,0 0 1,1 0-1,0 0 1,11 3 1391,40 85-983,-33-55-395,39 51 0,-49-73-83,0 0 0,1-1 1,1 0-1,0 0 0,0-1 1,0-1-1,21 12 1,-23-14 2,-1 1 0,0-1 0,0 2 0,8 8 0,10 6 128,-27-23-149,0 0-1,1 0 1,0 0 0,-1 0-1,1 1 1,0-1-1,-1 0 1,1 0 0,0 0-1,0 0 1,0 0-1,0 0 1,0 0-1,0 0 1,0 0 0,0 0-1,0 0 1,0 0-1,1-1 1,-1-3-26,3-4 57,0 0-1,1 1 1,1-1 0,-1 0 0,1 1-1,0 0 1,13-14 0,-10 10-9,124-203-78,-130 211 70,-2 4 1,1 0 0,-1 0 1,0 0-1,0 0 0,0 1 0,0-1 0,0 0 0,0 0 0,0 0 0,0 0 1,0 0-1,0 0 0,1 0 0,-1 0 0,0 0 0,0 0 0,0 0 0,0 0 1,0 0-1,0 0 0,0 0 0,0 0 0,1 0 0,-1 0 0,0 0 1,0 0-1,0 0 0,0 0 0,0 0 0,0 0 0,1 0 0,-1 0 0,0 0 1,0 0-1,0 0 0,0 0 0,0 0 0,0 0 0,0 0 0,0 0 0,0 0 1,1 0-1,-1 0 0,0-1 0,0 1 0,0 0 0,0 0 0,0 0 0,0 0 1,0 0-1,0 0 0,0 0 0,0 0 0,0-1 0,0 1 0,0 0 0,0 0 1,0 0-1,0 0 0,-7 15 147,3-2-55,3 1 9,-12 17-43,-1-1 0,-23 37-1,11-22-7,-275 452 336,219-392-348,36-50-84,46-55 26,0 0 0,0 0-1,-1 0 1,1 0 0,0 0-1,0 0 1,0-1-1,0 1 1,0 0 0,0 0-1,0 0 1,0 0 0,0 0-1,-1 0 1,1 0-1,0 0 1,0 0 0,0 0-1,0 0 1,0 0 0,0 0-1,0 0 1,0 0 0,-1 0-1,1 0 1,0 0-1,0 0 1,0 0 0,0 0-1,0 0 1,0 0 0,0 0-1,-1 0 1,1 0 0,0 0-1,0 0 1,0 0-1,0 0 1,0 1 0,0-1-1,0 0 1,0 0 0,0 0-1,0 0 1,-1 0 0,7-13-1679,12-15-1511,10-17-2303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9:53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8 223 4066,'-7'28'4133,"6"-43"-2012,2 3-2049,1 1 1,0-1-1,1 1 1,6-18-1,-2 15-63,-2 0-3,1 1 0,1-1 0,0 2-1,0-1 1,1 1 0,1 0 0,18-20 0,-23 30-11,-1-1-1,0 0 0,1 1 0,0 0 1,-1 0-1,1 0 0,0 0 1,0 1-1,0 0 0,0 0 0,0 0 1,0 0-1,9 0 0,-13 1 4,1 0-1,-1 0 1,1 0 0,-1 0-1,0 0 1,1 0 0,-1 1-1,1-1 1,-1 0-1,0 0 1,1 0 0,-1 1-1,0-1 1,1 0 0,-1 1-1,0-1 1,0 0-1,1 1 1,-1-1 0,0 0-1,0 1 1,1-1-1,-1 0 1,0 1 0,0-1-1,0 1 1,0-1 0,0 0-1,0 1 1,1-1-1,-1 1 1,0-1 0,0 1-1,0-1 1,0 0 0,-1 1-1,6 25 114,-1 0 0,-1 0 0,-2 1 0,0-1 0,-2 0 0,-5 34 0,4-54 9,3-11-100,2-9-246,5 0 149,0 1 0,0-2 1,-2 1-1,7-21 0,-10 24-2,1 1 1,0 0-1,0 0 1,0 1-1,1-1 1,1 1 0,0 0-1,0 0 1,1 1-1,0 0 1,8-8-1,-14 16 79,0 0-1,0 0 0,0 0 0,-1 0 1,1 0-1,0 0 0,0 0 1,0 0-1,0 0 0,0 0 1,0 1-1,0-1 0,0 0 1,0 1-1,-1-1 0,1 1 0,0-1 1,0 1-1,0-1 0,-1 1 1,1-1-1,0 1 0,0 0 1,-1-1-1,1 1 0,-1 0 1,1-1-1,-1 1 0,1 0 0,-1 0 1,1 0-1,-1 0 0,0 0 1,1-1-1,-1 3 0,1-2 13,6 16 57,-1 0 1,0 0-1,-1 0 0,-1 1 1,-1-1-1,0 1 0,0 24 1,-10-16 435,7-24-583,-1-1-1,0 1 1,1-1-1,-1 1 1,0 0-1,1 0 1,0-1-1,-1 1 1,1 0 0,0-1-1,0 1 1,0 0-1,0 0 1,0-1-1,1 1 1,-1 0-1,0 0 1,1-1-1,0 1 1,-1 0-1,1-1 1,1 3 0,9 4-1849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9:53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59 5250,'-17'8'2392,"14"-6"-1391,6-3-440,2-2-496,-6 3-64,1-1-1,0 1 1,0 0 0,-1 0 0,1 0 0,0 0 0,0-1 0,-1 1 0,1 0-1,0 0 1,0-1 0,0 1 0,-1 0 0,1 0 0,0-1 0,0 1-1,0 0 1,0-1 0,0 1 0,0 0 0,0-1 0,0 1 0,-1 0-1,1 0 1,0-1 0,0 1 0,0 0 0,1-1 0,-1 1 0,0 0-1,0-1 1,0 1 0,0 0 0,0-1 0,0 1 0,0 0 0,0 0-1,1-1 1,-1 1 0,0 0 0,0 0 0,0-1 0,1 1 0,-1 0-1,0 0 1,0-1 0,0 1 0,1 0 0,2-2 53,0 0-1,0 0 1,0 0 0,0 0 0,1 1 0,-1 0-1,0-1 1,6 0 0,-6 1 14,81-20 314,-26 8-404,-48 13-63,-11 6 208,1 10-1337,5-5-742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9:54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 3858,'6'0'2145,"-12"5"-1489,6 3-192,0-3-32,0 6-191,0 27-225,-15-14 144,-6 17 112,15 2-160,-3 11-80,9-19-32,9-11-48,-3-5-336,6-3-785,3-8-2449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9:54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2 273 3522,'-2'-17'3068,"3"16"-3053,0 1 1,-1-1 0,1 0 0,0 1-1,-1-1 1,1 1 0,0 0-1,0-1 1,0 1 0,-1 0 0,1-1-1,0 1 1,0 0 0,0 0 0,0 0-1,0 0 1,0 0 0,-1 0 0,1 0-1,1 0 1,26-5 19,-22 2-27,-1-1 1,1 0-1,-1-1 0,0 1 0,0-1 1,-1 0-1,1 0 0,-1 0 0,0-1 1,4-7-1,24-29 24,-15 22-24,-2 0 1,19-31-1,-13 18-54,-20 31 46,10-14-75,-10 15 106,-3 5 149,-3 17 38,0 1 0,1 0 1,2 0-1,0 0 0,1 25 1,-1-6 2,-9 22 175,8-56-352,1 2 0,1-1-1,-1 0 1,1 0-1,1 1 1,0 11 0,4-2-1544,-4-25-2104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9:45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15 4402,'-1'0'251,"0"-1"0,0 1 0,0-1 0,0 1 0,0-1 0,0 1-1,0-1 1,0 0 0,0 1 0,0-1 0,1 0 0,-1 0 0,0 1 0,0-1 0,1 0 0,-1 0 0,0 0 0,0-1 0,1 2 300,0 10-81,19-6 664,-13-3-1082,1 0-1,-1 0 0,1 1 1,-1 0-1,0 1 0,1-1 1,-1 1-1,0 0 0,-1 0 1,9 7-1,7 2 16,308 221 387,-144-94-435,-177-134-70,33 22 104,-40-26-78,0-1 1,0 1 0,0 0-1,-1-1 1,1 1 0,0-1-1,1 1 1,-1-1 0,0 1-1,0-1 1,0 0 0,0 0-1,0 1 1,0-1 0,0 0-1,0 0 1,1 0 0,-1 0-1,0 0 1,0-1 0,0 1-1,0 0 1,0 0 0,0-1-1,0 1 1,0-1 0,0 1-1,0-1 1,0 1 0,1-2-1,-1 1-79,-1 0 0,1 0 0,-1 0-1,1 0 1,-1 0 0,0 0 0,1 0-1,-1 0 1,0 0 0,0 0 0,0 0-1,0 0 1,0 0 0,0-1 0,0 1 0,0 0-1,-1 0 1,1 0 0,0 0 0,-1 0-1,1 0 1,0 0 0,-1 0 0,1 0-1,-1 0 1,0 0 0,-1-1 0,-30-57-3164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9:46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8 608 7587,'1'-7'1286,"-1"6"-1219,0 0 1,0 1 0,0-1 0,0 0 0,0 0 0,0 1 0,0-1 0,0 0 0,0 1 0,-1-1 0,1 0 0,0 0 0,0 1 0,-1-1 0,1 1 0,0-1 0,-1 0 0,1 1 0,-1-1 0,1 1 0,-1-1 0,1 1 0,-1-1 0,1 1 0,-1-1 0,1 1 0,-2-1 0,2-1-22,1 0 1,-1 1 0,1-1 0,-1 0 0,1 1 0,0-1-1,0 0 1,-1 1 0,1-1 0,0 1 0,0 0 0,1-1-1,1-2 1,2-2 111,89-154 705,22-34-672,-84 148-174,3 1 0,39-40 0,-65 81-542,-10-1-3232,4-7-365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9:46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3 365 5923,'0'0'45,"-1"0"0,1 0 0,0 0-1,0 0 1,0 0 0,0 0 0,0-1 0,0 1 0,0 0 0,-1 0 0,1 0 0,0 0 0,0-1 0,0 1 0,0 0 0,0 0 0,0 0 0,0 0-1,0-1 1,0 1 0,0 0 0,0 0 0,0 0 0,0 0 0,0-1 0,0 1 0,0 0 0,0 0 0,0 0 0,0 0 0,0-1 0,0 1 0,0 0 0,0 0-1,1 0 1,-1 0 0,0-1 0,0 1 0,0 0 0,0 0 0,0 0 0,0 0 0,1 0 0,-1 0 0,0 0 0,0-1 0,0 1 0,0 0 0,0 0-1,1 0 1,-1 0 0,0 0 0,0 0 0,0 0 0,0 0 0,1 0 0,-1 0 0,0 0 0,0 0 0,0 0 0,1 0 0,-1 0 0,0 0 0,5-1 811,-2 0-832,-1-1 1,1 0-1,-1 0 1,0 1-1,1-2 0,-1 1 1,0 0-1,0 0 1,-1-1-1,1 1 0,0-1 1,-1 1-1,1-1 0,-1 0 1,0 0-1,1-3 1,-2 6-13,44-131 719,-19 50-294,-25 79-435,1 1-1,-1-1 0,0 1 1,1-1-1,-1 1 0,1 0 0,-1-1 1,1 1-1,0 0 0,-1-1 0,1 1 1,0 0-1,0 0 0,0 0 1,0 0-1,0 0 0,0 0 0,0 0 1,1 0-1,-1 0 0,0 0 0,1 1 1,-1-1-1,0 0 0,1 1 1,-1-1-1,0 1 0,1 0 0,-1-1 1,1 1-1,-1 0 0,1 0 0,-1 0 1,1 0-1,-1 0 0,1 0 1,-1 0-1,1 1 0,-1-1 0,0 0 1,1 1-1,-1-1 0,1 1 0,-1 0 1,0-1-1,1 1 0,-1 0 1,0 0-1,0 0 0,0 0 0,0 0 1,0 0-1,2 2 0,6 6 33,1 0 0,-2 1-1,1 0 1,9 16 0,-1 2 71,-2 2 0,20 51 0,0-1 1,-23-60-125,-4-18-31,-6-4 38,-1 0 1,0-1-1,0 1 1,-1 0-1,1 0 0,0 0 1,-1-1-1,1 1 1,-1 0-1,0-1 1,0 1-1,0-3 0,-2-88-184,-3 49 236,2 26-36,1-1-1,0 0 1,2 0-1,0 1 1,1-1 0,1 0-1,1 0 1,9-35-1,-12 53-3,1 0 0,-1 0-1,0 0 1,1 0 0,-1 0-1,1 0 1,-1 0 0,1 1 0,-1-1-1,1 0 1,0 0 0,0 0-1,-1 1 1,1-1 0,0 0-1,0 1 1,0-1 0,0 0-1,-1 1 1,1-1 0,0 1 0,2-1-1,-2 1-2,-1 0-1,1 0 1,-1 0-1,1 1 1,0-1-1,-1 0 1,1 0-1,-1 0 1,1 1-1,-1-1 1,1 0-1,-1 1 1,1-1-1,-1 0 1,1 1-1,-1-1 1,0 1-1,1-1 1,-1 0-1,1 1 1,-1-1-1,0 1 1,1-1-1,-1 1 1,0 0-1,0-1 1,0 1-1,1-1 1,-1 1-1,0-1 1,0 1-1,0 0 1,28 56 210,-9-21-97,-8-11-106,-7-14-199,0-1 1,0 0-1,1 0 1,1 0-1,-1 0 0,2-1 1,9 12-1,-1-15-1910,7-4-1259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9:49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15 122 3282,'1'-2'130,"-7"-3"2942,-3-4 2167,25 6-5145,0-1 1,0 0 0,18-8 0,25-11-67,-45 19-15,0-1 1,-1 0 0,23-12-1,-3 6 187,-42 5-1277,-8-2-2912,4 4 241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9:50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3394,'16'27'6437,"-3"16"-4954,6 50-2271,-18-84 1200,10 45-1030,3 0 0,23 61 0,-37-116 562,0 1-1,0 0 0,0 0 1,0 0-1,0-1 1,0 1-1,0 0 1,1 0-1,-1 0 0,0 0 1,0 0-1,0-1 1,0 1-1,0 0 0,1 0 1,-1 0-1,0 0 1,0 0-1,0 0 1,1-1-1,-1 1 0,0 0 1,0 0-1,0 0 1,0 0-1,1 0 1,-1 0-1,0 0 0,0 0 1,0 0-1,1 0 1,-1 0-1,0 0 1,0 0-1,1 0 0,-1 0 1,0 0-1,0 1 1,0-1-1,0 0 0,1 0 1,-1 0-1,0 0 1,0 0-1,0 0 1,0 0-1,1 1 0,-1-1 1,0 0-1,0 0 1,0 0-1,0 0 1,0 0-1,0 1 0,1-1 1,-1 0-1,0 1 1,3-18-3538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4:53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3698,'0'0'4626,"18"0"-3458,3 6-928,15 13 161,5-19-65,10 0-64,0-11-112,-6 5-64,3-18-80,-9 11 0,-3-17 32,-21 19-48,3 3-384,-21 13-1009,15-2-928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9:50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0 137 6339,'0'14'820,"2"-12"-455,-1-9 96,-1 6-101,-1-5-218,0 0 0,1-1-1,0 1 1,0 0 0,0 0-1,1-1 1,0 1 0,1-6-1,2 2-128,1 0-1,-1 0 0,2 0 0,-1 1 0,1 0 1,10-12-1,-16 21-6,1 0 0,-1-1 0,0 1 0,0 0 0,1 0 1,-1-1-1,0 1 0,1 0 0,-1 0 0,0 0 0,1-1 0,-1 1 1,0 0-1,1 0 0,-1 0 0,0 0 0,1 0 0,-1 0 0,1 0 0,-1 0 1,0-1-1,1 1 0,-1 1 0,0-1 0,1 0 0,-1 0 0,1 0 1,-1 0-1,0 0 0,1 0 0,-1 0 0,0 0 0,1 1 0,-1-1 0,0 0 1,1 0-1,-1 0 0,0 1 0,1-1 0,-1 0 0,0 0 0,0 1 1,1-1-1,-1 0 0,0 1 0,0-1 0,0 0 0,1 1 0,-1-1 0,0 0 1,0 1-1,0-1 0,0 1 0,0 0 0,9 29 312,-7-19-325,8 30 207,-2 0 0,5 75 0,-4-24-53,-9-86-178,1 0-1,1 0 1,-1 0 0,1 0-1,0-1 1,0 1 0,0 0-1,1-1 1,0 0 0,0 0-1,5 6 1,0-6-1444,-4-13-1548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9:58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0 278 3394,'2'-1'1299,"9"-8"-117,-11 9-1184,1-1 0,-1 1 0,0 0 0,0 0 1,0-1-1,0 1 0,0 0 0,0-1 0,1 1 0,-1 0 1,0-1-1,0 1 0,0 0 0,0-1 0,0 1 0,0 0 1,0-1-1,0 1 0,-1 0 0,1 0 0,0-1 0,0 1 1,0 0-1,0-1 0,0 1 0,0 0 0,-1 0 0,1-1 1,0 1-1,0 0 0,0 0 0,-1-1 0,1 1 0,0 0 1,0 0-1,-1 0 0,1-1 0,0 1 0,0 0 0,-1 0 1,1 0-1,0 0 0,-1 0 0,1 0 0,0 0 0,-1 0 1,1-1-1,0 1 0,0 0 0,-1 0 0,1 0 100,0 0 0,0 0 0,0 0-1,1 0 1,-1 0 0,0 0 0,0 0 0,0 0-1,0 0 1,0 0 0,1 0 0,-1 0 0,0 0-1,0 0 1,0 1 0,0-1 0,1 0 0,-1 0-1,0 0 1,0 0 0,0 0 0,0 0 0,0 0-1,0 0 1,1 0 0,-1 0 0,0 1 0,0-1-1,0 0 1,0 0 0,0 0 0,1 6 94,-1-15-149,0 8-92,26-86 383,-22 73-322,0 1-1,-1-1 1,0 0-1,-1 0 1,-1 0-1,0 0 1,-1 0-1,-4-27 1,-1 27 32,5 14-8,3 0-12,-1 3-10,-1 0 0,0 0-1,0 0 1,0 0 0,0 0 0,-1 0-1,1 0 1,-1 0 0,0 0 0,0 1-1,0 3 1,3 24 21,7 12-37,1 0 1,30 71-1,-6-19-1,-19-64 16,-13-27-17,0 0 0,-1 1 1,0-1-1,1 0 0,-1 1 1,-1 0-1,1 0 0,-1-1 1,1 7-1,-1-17-294,0 6 280,-1 0 0,0 0 1,0 0-1,0 0 0,0 0 0,1 0 1,-1 0-1,0 1 0,0-1 1,0 0-1,1 0 0,-1 0 0,0 0 1,0 0-1,0 0 0,1 0 1,-1 0-1,0 0 0,0-1 0,0 1 1,1 0-1,-1 0 0,0 0 1,0 0-1,0 0 0,1 0 0,-1 0 1,0 0-1,0 0 0,0-1 1,0 1-1,1 0 0,-1 0 1,0 0-1,0 0 0,0 0 0,0-1 1,0 1-1,0 0 0,0 0 1,1 0-1,-1-1 0,0 1 0,0 0 1,0 0-1,0 0 0,0-1 1,0 1-1,0 0 0,0 0 0,0 0 1,0-1-1,0 1 0,0 0 1,2-12-757,-7 1-1064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0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6451,'11'65'4624,"8"34"-4953,19 534 671,-36-569-329,3 0 0,23 111 1,-27-168-117,1 0 0,0 0 0,0 0 0,0 0 1,1-1-1,0 1 0,1-1 0,-1 1 0,1-1 0,9 10 1,-13-15 63,0-1 1,0 0-1,0 0 1,0 1-1,0-1 1,1 0-1,-1 1 1,0-1-1,0 0 1,0 0-1,0 1 1,1-1 0,-1 0-1,0 0 1,0 1-1,1-1 1,-1 0-1,0 0 1,0 0-1,1 0 1,-1 1-1,0-1 1,0 0-1,1 0 1,-1 0 0,0 0-1,1 0 1,-1 0-1,0 0 1,1 0-1,-1 0 1,0 0-1,1 0 1,-1 0-1,0 0 1,1 0-1,-1 0 1,0 0 0,0 0-1,1 0 1,-1 0-1,0-1 1,1 1-1,-1 0 1,0 0-1,0 0 1,1-1-1,-9-23-3213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0:04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1 230 4338,'3'-11'3698,"0"11"-3378,0-8-64,24-14 160,15 1 160,15-15-111,18-1-97,-1 4-256,1 12-32,-15 5-64,-21 7-16,-12 4-320,-3 5-865,-15-11-736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0:05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7139,'1'83'2544,"2"-22"-2319,12 70 0,54 608 730,-64-657-720,-1-48-129,-3-31-148,-2-19-169,-1-9 193,0 0 0,2-1 0,1 1 0,2 0 1,0 0-1,1 0 0,2 0 0,0 0 0,2 1 0,1 0 0,0 1 1,18-31-1,-22 45-26,1 0 0,0 0 1,0 1-1,1 0 0,0 0 1,0 0-1,10-7 0,-16 15 37,-1-1 1,0 1-1,1 0 0,-1 0 0,1-1 0,-1 1 1,1 0-1,-1 0 0,0 0 0,1 0 1,-1 0-1,1 0 0,-1-1 0,1 1 0,-1 0 1,1 0-1,-1 1 0,1-1 0,-1 0 0,1 0 1,-1 0-1,1 0 0,-1 0 0,1 0 0,-1 1 1,0-1-1,1 0 0,-1 0 0,1 1 1,-1-1-1,0 0 0,1 0 0,-1 1 0,0-1 1,1 1-1,-1-1 0,0 0 0,1 1 0,-1-1 1,0 1-1,0-1 0,0 0 0,1 1 0,-1-1 1,0 1-1,0-1 0,0 1 0,0-1 1,0 1-1,0-1 0,0 1 0,0-1 0,0 1 1,0-1-1,0 1 0,0-1 0,0 1 0,-1 0 1,3 37 91,-6 51 137,4-1-1,13 100 1,-12-183-222,0-1 1,1 1-1,-1-1 1,1 1-1,0-1 0,0 0 1,1 0-1,-1 0 1,1 0-1,3 3 1,-5-6-5,0 0 0,0 0-1,0 0 1,0 0 0,0 0 0,0 0 0,0 0 0,0 0 0,0-1 0,0 1-1,0 0 1,0-1 0,1 1 0,-1-1 0,0 1 0,1-1 0,-1 0 0,0 1-1,0-1 1,1 0 0,-1 0 0,0 0 0,1 0 0,-1 0 0,0 0 0,1-1-1,-1 1 1,0 0 0,1-1 0,-1 1 0,0-1 0,0 1 0,1-1 0,-1 1-1,0-1 1,0 0 0,0 0 0,0 0 0,0 1 0,0-1 0,1-2 0,18-23-26,-1-1 1,-1-1 0,-1-1 0,-2 0 0,-1-1 0,20-62-1,-29 79 5,-1 4-3,-1 1-1,0-1 1,0 1 0,-1-1-1,0 0 1,0 0 0,-1 0-1,0 0 1,-1 0 0,0-1-1,-1 1 1,0 0 0,0 0-1,0 0 1,-4-10 0,4 18 29,1 1 0,0-1 1,0 1-1,0-1 0,0 1 1,-1-1-1,1 0 1,0 1-1,-1-1 0,1 1 1,0 0-1,-1-1 0,1 1 1,-1-1-1,1 1 1,0 0-1,-1-1 0,1 1 1,-1 0-1,1-1 0,-1 1 1,1 0-1,-1 0 0,0-1 1,1 1-1,-1 0 1,1 0-1,-1 0 0,1 0 1,-1 0-1,0 0 0,1 0 1,-2 0-1,-16 14 116,-9 27 37,25-34-148,0 0 0,0 1 0,1-1 0,0 1 0,0-1 0,1 1-1,0-1 1,0 1 0,0-1 0,1 1 0,1-1 0,-1 1 0,6 13 0,-2-5-3,1-1 1,0 1 0,1-1-1,1-1 1,13 20-1,-16-28-21,-1 0 0,1 0 0,1 0 1,-1-1-1,1 1 0,0-1 0,0-1 0,1 1 0,-1-1 0,1 0 0,0-1 0,9 4 1,-11-6-188,1 0 1,-1 1 0,1-2 0,-1 1-1,1-1 1,-1 0 0,1 0 0,0 0 0,-1-1-1,1 1 1,-1-2 0,1 1 0,-1-1 0,1 1-1,-1-1 1,0-1 0,5-2 0,25-16-4577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0:13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11 313 6851,'-11'9'3271,"16"-13"-2351,-7-26-946,8-4 73,2 0-1,2 1 1,24-58 0,-20 56-18,-12 30-28,1 0-1,0 0 1,0 1 0,0-1 0,1 1 0,5-6-1,9-13-13,-10 39 17,0-1 1,10 33-1,-3-2 90,-1 1-1,-3 1 0,-1 0 1,3 57-1,-14-32 225,0-74-316,1 0 1,-1 1-1,1-1 1,-1 1 0,1-1-1,0 0 1,-1 1 0,1-1-1,0 0 1,0 0-1,0 1 1,-1-1 0,1 0-1,0 0 1,0 1 0,0-1-1,0 0 1,0 0-1,0 1 1,0-1 0,1 0-1,-1 0 1,0 1 0,0-1-1,1 0 1,-1 0-1,4-14-102,-11-57 7,8 57 99,1-23 30,8-43-1,-8 72-33,0 0 1,0 0-1,1 0 0,0 1 0,0-1 0,1 1 0,0 0 1,0 0-1,1 0 0,11-14 0,-16 22-6,0 0 1,1-1-1,-1 1 0,0-1 0,0 1 0,0 0 1,1-1-1,-1 1 0,0 0 0,0-1 1,1 1-1,-1 0 0,0-1 0,0 1 0,1 0 1,-1 0-1,1-1 0,-1 1 0,0 0 1,1 0-1,-1 0 0,0 0 0,1-1 0,-1 1 1,1 0-1,-1 0 0,0 0 0,1 0 1,-1 0-1,1 0 0,-1 0 0,1 0 0,-1 0 1,0 0-1,1 0 0,-1 0 0,1 1 0,-1-1 1,0 0-1,1 0 0,-1 0 0,1 0 1,-1 1-1,0-1 0,1 0 0,-1 0 0,0 1 1,1-1-1,-1 0 0,0 1 0,20 10-112,-16-9 119,1-1 1,0 1 0,-1 1-1,0-1 1,1 1 0,-1-1 0,0 1-1,0 0 1,0 1 0,-1-1-1,1 1 1,-1 0 0,0-1-1,0 1 1,0 1 0,0-1 0,-1 0-1,0 1 1,0-1 0,0 1-1,2 7 1,2 9 22,-1 0 1,0 1-1,2 34 0,-5 15 107,-2-67-120,0 0-1,0 0 1,-1-1-1,0 1 1,1 0-1,-1 0 1,-1-1-1,1 1 1,0 0-1,-1-1 1,0 1-1,0-1 1,0 0-1,-3 5 1,5-10-22,1 1 0,0-1 1,0 1-1,-1-1 1,1 1-1,-1-1 0,1 1 1,-1-1-1,1 0 1,-1 1-1,0-1 0,0 0 1,0 1-1,0-1 1,0 1-1,0-1 0,-1-2 1,3-23-48,2 1 1,1-1 0,1 2-1,15-44 1,-6 22 52,-12 36-15,9-29 53,-12 40-40,0-1 0,1 1 0,-1-1 0,0 1 0,0-1 0,0 1-1,0-1 1,0 1 0,1-1 0,-1 1 0,0-1 0,0 1 0,1 0 0,-1-1 0,0 1 0,1-1 0,-1 1 0,0 0 0,1-1 0,-1 1 0,1 0-1,-1 0 1,1-1 0,-1 1 0,0 0 0,1 0 0,-1-1 0,1 1 0,-1 0 0,1 0 0,-1 0 0,1 0 0,-1 0 0,1 0 0,-1 0 0,1 0-1,-1 0 1,1 0 0,0 0 0,-1 0 0,1 0 0,-1 1 0,0-1 0,1 0 0,-1 0 0,1 0 0,-1 1 0,1-1 0,-1 0 0,1 1 0,-1-1-1,0 0 1,1 1 0,0 0 0,2 3 5,1 0 0,-1 0-1,0 1 1,0-1 0,0 1 0,-1 0-1,0 0 1,0 0 0,0 0 0,0 1-1,-1-1 1,0 0 0,0 1-1,0 6 1,2 1 18,19 159 152,-22-171-213,0 1-1,0-1 1,1 1 0,-1-1-1,1 1 1,-1-1-1,1 1 1,-1-1-1,1 0 1,0 1 0,-1-1-1,1 0 1,0 0-1,0 1 1,0-1-1,0 0 1,0 0 0,0 0-1,0 0 1,1 0-1,-1-1 1,0 1-1,2 1 1,-1-2-175,0 0 0,1 0 0,-1 0 1,0 0-1,0-1 0,0 1 0,0-1 0,1 1 0,-1-1 0,0 0 0,0 0 1,0 0-1,0 0 0,0 0 0,-1 0 0,4-3 0,22-23-4592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0:13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73 4450,'1'-2'126,"0"0"0,0-1 0,-1 1 0,1-1 0,-1 1 0,1-1 0,-1 1 0,0-1-1,0 1 1,0-1 0,-1 1 0,1-1 0,0 1 0,-1 0 0,0-1 0,0 1 0,1-1 0,-3-1 0,3 3-61,-1 0 0,1 0 0,-1 1 0,0-1 0,1 0 0,-1 0 1,0 1-1,1-1 0,-1 1 0,0-1 0,0 1 0,0-1 0,0 1 0,0-1 0,0 1 0,1 0 1,-1-1-1,0 1 0,0 0 0,0 0 0,0 0 0,0 0 0,0 0 0,0 0 0,0 0 1,0 0-1,0 0 0,0 0 0,0 1 0,0-1 0,0 0 0,0 1 0,0-1 0,0 0 0,0 1 1,1-1-1,-1 1 0,0 0 0,0-1 0,1 1 0,-1 0 0,0-1 0,1 1 0,-2 1 0,-4 3 9,0 1-1,0-1 1,1 1-1,0 0 0,0 0 1,0 1-1,1-1 0,0 1 1,0 0-1,1 0 1,0 0-1,0 1 0,-3 13 1,-15 69 29,20-84-97,0 0 0,0 0 0,0 0 0,1 0 0,0 0 0,0 1 0,1-1 0,-1 0 0,1 0 0,1 0 0,-1 0 0,3 6 0,-3-11-10,0 0-1,0-1 1,0 1 0,0-1 0,-1 1-1,1-1 1,0 0 0,0 1 0,0-1-1,0 0 1,0 0 0,0 1-1,0-1 1,0 0 0,0 0 0,0 0-1,0 0 1,0 0 0,0 0 0,0-1-1,0 1 1,0 0 0,0 0-1,0-1 1,0 1 0,0-1 0,0 1-1,0-1 1,0 1 0,-1-1-1,1 1 1,0-1 0,0 0 0,-1 1-1,1-1 1,0-1 0,38-32-220,-32 27 198,30-19 6,9-8 60,-43 32-42,-1 0 0,0 0 1,0 0-1,0 0 0,0-1 1,0 1-1,-1-1 0,1 1 1,-1-1-1,0 0 0,1 0 1,-1 0-1,0 1 0,0-6 1,0-1-26,-1 0 0,-1 0 1,1 0-1,-2 0 0,1 0 1,-1 0-1,0 0 0,-8-16 1,9 22 25,0 0 0,0-1 0,-1 1 0,1 0 0,-1 0 1,0 0-1,0 0 0,-1 0 0,1 0 0,0 0 0,-1 1 0,0-1 0,1 1 1,-1 0-1,0 0 0,0 0 0,0 0 0,-1 1 0,1-1 0,0 1 1,-1-1-1,1 1 0,-1 0 0,-6 0 0,6 1-41,1 1 0,-1 0 0,1 0 0,-1 0 0,1 1 0,-1-1 0,1 1 0,0 0 0,0-1-1,0 2 1,0-1 0,0 0 0,0 0 0,1 1 0,-1 0 0,1-1 0,0 1 0,0 0 0,0 0 0,0 1 0,0-1 0,0 0 0,1 0 0,-2 5 0,-2 5-526,0 1 0,1 0 1,0 0-1,-3 20 0,7 7-1798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0:14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85 4690,'0'-1'371,"0"1"-247,0 0-1,0 0 1,0 0 0,-1-1-1,1 1 1,0 0 0,0 0-1,0 0 1,0 0 0,0-1-1,0 1 1,0 0-1,0 0 1,0 0 0,0 0-1,1-2 1361,0 2-1360,-26-4-71,13 7 100,1 0-1,-1 0 1,1 1 0,0 1 0,0 0-1,1 0 1,0 1 0,-1 0-1,-11 11 1,14-12-123,1 1-1,1 1 1,-1-1-1,1 1 0,0 0 1,1 1-1,-1 0 1,1-1-1,1 1 1,0 1-1,0-1 1,-4 13-1,7-17-34,1 0-1,0 0 1,-1 0-1,1 0 1,1 1-1,-1-1 1,0 0-1,1 0 1,0 0-1,0 0 1,0 0-1,1 0 0,-1 0 1,1 0-1,0 0 1,0-1-1,0 1 1,1-1-1,-1 1 1,4 2-1,-4-4 0,0 0-1,0 0 0,0 0 0,0 0 1,0-1-1,0 1 0,1-1 0,-1 1 1,1-1-1,-1 0 0,1 0 0,-1 0 0,1 0 1,0-1-1,-1 1 0,1-1 0,0 1 1,0-1-1,-1 0 0,1 0 0,0 0 1,0 0-1,-1-1 0,1 1 0,0-1 1,-1 0-1,1 0 0,-1 0 0,1 0 1,-1 0-1,1 0 0,2-2 0,3-4-79,0 1 0,-1-2 0,1 1-1,-1-1 1,-1 0 0,0 0 0,0-1-1,0 0 1,-1 0 0,4-10 0,40-109-1402,-38 99 840,12-52-2105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0:14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6195,'0'52'3549,"1"13"-3497,-6-4-19,-9 186 273,10-136-83,1-23-27,9 99-1,-3-134-200,-1-23-320,1 0-1,7 29 0,-1-44-1229,-5-26-1134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0:14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36 251 6515,'25'-43'227,"24"-43"-50,-46 79-156,0 0 0,0 0 0,-1 0 0,0 0 0,0 0 0,0 0 0,-1 0 0,0-1 0,-1 1 0,0-9 0,0 14 25,-1 1 1,1-1-1,0 0 1,-1 1-1,0-1 1,1 1-1,-1-1 1,0 1-1,0-1 1,0 1-1,0-1 1,0 1-1,0 0 1,0-1-1,0 1 1,0 0-1,-1 0 1,1 0-1,0 0 1,-1 0-1,1 0 1,-1 0-1,1 1 1,-1-1-1,0 1 1,1-1-1,-1 1 1,0-1-1,1 1 1,-1 0-1,0 0 1,1 0-1,-1 0 1,0 0-1,1 0 1,-1 0-1,-2 1 1,1-1 7,0 1 1,0-1-1,0 1 0,0 0 1,0 0-1,0 0 1,0 0-1,0 0 1,0 1-1,0-1 1,0 1-1,1 0 1,-1 0-1,1 0 0,-1 0 1,1 0-1,0 1 1,-4 4-1,1 6-47,1 0-1,0 1 1,1 0-1,0 0 1,1 0-1,1 0 1,0 0-1,1 0 1,0 0-1,1 0 1,1 0-1,0 0 1,1 0-1,0 0 1,1-1-1,1 1 1,0-1-1,1 0 1,0-1-1,1 1 1,0-1-1,10 11 1,-15-20-34,1-1 1,-1 1 0,1-1-1,-1 0 1,1 0 0,0 0-1,0-1 1,0 1 0,0-1-1,0 1 1,0-1 0,1 0-1,-1 0 1,0-1 0,1 1-1,-1 0 1,0-1 0,1 0-1,-1 0 1,0 0 0,1 0-1,-1-1 1,1 1 0,3-2-1,0-1-129,0 1 1,0-1-1,-1 0 0,1 0 0,-1-1 0,0 0 0,0 0 0,0-1 0,8-7 1,13-22-2110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4:53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90 6291,'-2'14'278,"0"-1"0,1 1 0,1-1 0,0 1 0,1 0 0,0-1 0,5 19 0,2 28-130,20 303 863,-27-356-969,-2 0 22,1 0 0,1 0-1,0 0 1,0 0 0,0 0 0,0 0-1,1-1 1,5 12 0,-5-19 416,-1-8-255,-2-11-114,-32-398 4,33 402-192,-1 1-1,2-1 0,0 0 1,1 1-1,1-1 0,0 1 1,1 0-1,1 0 0,9-21 1,-11 29 37,1 1 0,0 0 0,0 0 0,1 0 0,-1 0 0,1 1 0,0 0 0,1 0 0,-1 0 0,1 0 0,0 1 0,0 0 0,1 1 0,-1-1 0,1 1-1,-1 0 1,1 1 0,0-1 0,0 1 0,1 1 0,-1 0 0,11-1 0,-13 1 30,1 0 1,-1 1-1,1 0 0,-1 0 0,0 0 0,1 0 0,-1 1 0,0 0 0,1 0 0,-1 1 0,0-1 0,0 1 0,0 0 1,0 1-1,-1-1 0,1 1 0,0 0 0,-1 0 0,0 0 0,0 1 0,0-1 0,0 1 0,0 0 0,-1 0 0,0 1 0,0-1 1,0 1-1,0-1 0,-1 1 0,1 0 0,-1 0 0,-1 0 0,1 0 0,-1 0 0,0 1 0,0-1 0,0 0 0,0 8 1,-1-6 72,1-1 1,-1 1 0,0 0 0,0-1 0,-1 1-1,0-1 1,0 1 0,-1-1 0,0 0 0,0 1-1,0-1 1,-1 0 0,1 0 0,-2 0 0,1-1 0,-1 1-1,1-1 1,-1 1 0,-1-1 0,1-1 0,-1 1-1,0-1 1,0 1 0,-8 3 0,-26 19 333,29-19-309,0-1 0,0-1-1,-1 0 1,0 0 0,0-1-1,-18 6 1,-3 0-8,15-4-60,0-1-1,-27 5 1,44-11-78,-1 0 0,1 0 0,-1 0 0,1 0 0,-1 0 1,1-1-1,-1 1 0,1 0 0,-1 0 0,1 0 0,-1 0 0,1-1 0,0 1 1,-1 0-1,1 0 0,-1-1 0,1 1 0,0 0 0,-1-1 0,1 1 0,0 0 1,-1-1-1,1 1 0,0 0 0,-1-1 0,1 1 0,0-1 0,0 1 0,-1-1 1,1 1-1,0-1 0,0 1 0,0-1 0,0 1 0,0-1 0,0 1 1,0-1-1,0 1 0,0-1 0,0 1 0,0 0 0,0-1 0,0 1 0,0-1 1,0 1-1,1-1 0,-1 1 0,0-1 0,0 1 0,0-1 0,1 1 0,-1 0 1,0-1-1,1 1 0,-1-1 0,0 1 0,1 0 0,-1-1 0,0 1 0,1 0 1,-1 0-1,1-1 0,-1 1 0,1 0 0,22-18-4397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0:15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14 406 4450,'5'0'100,"-1"-1"0,1 0 0,0-1 1,-1 1-1,1-1 0,-1 0 0,1 0 0,-1 0 0,0 0 0,0-1 1,0 0-1,0 0 0,-1 0 0,1 0 0,-1 0 0,0-1 0,1 0 1,-2 1-1,1-1 0,0 0 0,-1-1 0,3-5 0,6-11-131,-2-1 1,0 0-1,6-26 0,-11 31 41,0-1 0,0 0 0,-2 0 0,0 0 0,-2-34 0,-1 47 29,1 0 1,-1 0 0,0 1-1,0-1 1,0 0 0,-1 0-1,0 1 1,0-1 0,0 1-1,0 0 1,-6-8 0,6 10 34,0 0 0,0 0 0,0 0 0,-1 1 1,1-1-1,0 1 0,-1-1 0,0 1 1,1 0-1,-1 0 0,0 0 0,1 0 1,-1 0-1,0 1 0,0-1 0,0 1 1,0 0-1,1 0 0,-1 0 0,0 0 0,-5 1 1,5 0-25,0 0 0,0 1 0,0-1 1,0 0-1,0 1 0,0 0 0,0 0 1,1-1-1,-1 2 0,1-1 0,0 0 1,-1 0-1,1 1 0,0-1 0,0 1 1,1 0-1,-1 0 0,0-1 0,1 1 1,0 0-1,0 0 0,-1 4 0,-3 8 9,0-1 0,2 1-1,-4 25 1,2 45-9,6 114 1,2-90-43,-2-42-2,12 268 511,-13-328-548,1 0 1,-1 1-1,2-1 0,-1 0 1,1 0-1,0 1 0,0-1 1,1-1-1,7 14 0,-10-19-6,0-1 0,0 0 1,1 1-1,-1-1 0,0 1 0,0-1 0,1 0 0,-1 1 1,0-1-1,0 0 0,1 1 0,-1-1 0,0 0 0,1 1 1,-1-1-1,1 0 0,-1 0 0,0 1 0,1-1 0,-1 0 1,1 0-1,-1 0 0,1 0 0,-1 0 0,0 0 0,1 0 1,-1 1-1,1-1 0,-1-1 0,1 1 0,11-10-2116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0:25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25 2929,'0'1'3259,"1"1"-2543,-2-1-606,-3 7 1169,3-10-685,1 0-588,0 1 1,0 0-1,0-1 0,0 1 1,0 0-1,-1-1 0,1 1 1,0-1-1,-1 1 0,1 0 1,-1 0-1,0-1 0,1 1 1,-1 0-1,0 0 0,0 0 0,0 0 1,1-1-1,-1 1 0,0 1 1,0-1-1,-1 0 0,1 0 1,0 0-1,0 0 0,0 1 1,-1-1-1,1 1 0,0-1 1,0 1-1,-1-1 0,1 1 1,-1 0-1,1-1 0,0 1 1,-1 0-1,1 0 0,-1 0 1,1 0-1,0 0 0,-1 1 1,0-1-1,-4 1 12,0-1 1,1 1 0,-1 0-1,1 0 1,-1 0 0,1 1-1,0 0 1,0 0 0,0 0-1,0 1 1,0 0-1,0 0 1,-7 6 0,-1 3 35,0 0 0,-21 26 1,14-15-20,18-21-40,0 0 0,1 0 1,-1 0-1,0 0 0,1 0 1,-1 0-1,1 1 0,0-1 1,0 0-1,0 1 0,0-1 1,0 1-1,0-1 0,1 1 1,-1 0-1,1-1 0,0 1 1,0-1-1,0 1 0,0 0 1,0-1-1,0 1 0,1-1 1,-1 1-1,1 0 0,0-1 1,0 1-1,0-1 0,0 0 1,0 1-1,0-1 0,1 0 1,2 3-1,5 6-85,1-1 1,0-1-1,0 0 1,1 0-1,16 9 1,7 6-106,-12-6 1,-6-6 53,1 1 0,-2 1 0,0 1 0,24 29 0,-38-43 145,0 1 0,-1-1 1,1 1-1,-1-1 0,1 1 1,-1-1-1,1 1 0,-1-1 1,0 1-1,0-1 0,0 1 1,0 0-1,0-1 0,0 1 1,0-1-1,0 1 0,0-1 1,-1 1-1,1-1 1,-1 1-1,1-1 0,-1 1 1,0-1-1,0 1 0,1-1 1,-1 0-1,-2 2 0,-35 35 392,27-29-318,-22 17 556,-1-2 0,-73 39 0,105-62-577,0 0 1,0 0-1,0 0 1,0 0-1,0-1 1,0 1-1,0 0 1,0-1-1,-1 0 1,1 1-1,0-1 1,0 0-1,-4-1 1,0-6-39,13-10-886,23-27-3343,-9 19-197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0:26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3570,'2'10'3635,"6"27"-2781,2 15-901,-6-22 323,-2 0 1,-4 55-1,0-5 47,1 477 1233,-1-586-1794,1 19 225,1-1 0,0 0 0,0 1 0,1-1 0,1 0 0,0 1 1,5-16-1,26-68 63,-27 82-157,-1 1 1,1-1-1,1 1 1,0 0-1,1 1 1,0 0-1,0 0 1,1 1 0,0 0-1,14-11 1,-22 20 86,0-1 1,0 1 0,-1-1 0,1 1-1,0 0 1,0-1 0,0 1-1,-1 0 1,1 0 0,0-1 0,0 1-1,0 0 1,0 0 0,0 0 0,0 0-1,-1 0 1,1 0 0,0 1-1,0-1 1,0 0 0,0 0 0,-1 1-1,1-1 1,0 0 0,0 1 0,0-1-1,0 1 1,17 23-255,-16-18 280,1 0 0,-1 0-1,0 1 1,-1-1-1,0 0 1,0 1 0,0 10-1,-35 246 630,36-243-1256,-2-20 594,0 0-1,0 1 1,0-1-1,0 0 1,0 0 0,0 1-1,0-1 1,0 0-1,0 0 1,0 1-1,0-1 1,0 0-1,0 0 1,0 0-1,1 1 1,-1-1 0,0 0-1,0 0 1,0 0-1,0 1 1,0-1-1,1 0 1,-1 0-1,0 0 1,0 0-1,0 0 1,1 0 0,-1 1-1,0-1 1,0 0-1,0 0 1,1 0-1,-1 0 1,0 0-1,0 0 1,1 0 0,-1 0-1,0 0 1,0 0-1,0 0 1,1 0-1,-1 0 1,0 0-1,0 0 1,1 0-1,-1 0 1,0 0 0,0 0-1,0 0 1,1-1-1,-1 1 1,0 0-1,0 0 1,0 0-1,1 0 1,-1 0-1,0-1 1,0 1 0,0 0-1,0 0 1,1 0-1,-1-1 1,3-4-2729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0:26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98 3986,'0'-2'195,"0"-5"269,0 0 0,0 0-1,-1 0 1,0 1 0,-2-9-1,2 12-385,0 1 0,0-1-1,0 1 1,0 0-1,0 0 1,-1 0 0,1 0-1,-1 0 1,1 0-1,-1 0 1,0 0 0,0 0-1,0 1 1,0-1 0,0 1-1,0 0 1,0-1-1,-1 1 1,1 0 0,-3-1-1,-2 0-15,1 1-1,-1-1 0,1 1 0,-1 0 1,1 1-1,-1 0 0,1 0 0,-1 0 1,0 1-1,1 0 0,-1 0 1,1 1-1,-1-1 0,1 2 0,0-1 1,0 0-1,0 1 0,0 1 1,0-1-1,1 1 0,-1-1 0,1 2 1,0-1-1,0 0 0,1 1 1,-1 0-1,1 0 0,0 1 0,1-1 1,-1 1-1,-4 10 0,1 1-37,1 0 0,1 1 0,0 0 0,2 0-1,-4 34 1,7-41-22,0-1 0,0 1 0,1 0 0,0-1 0,1 0-1,0 1 1,1-1 0,0 0 0,1 0 0,0 0 0,8 15 0,-10-22-13,1 1 0,-1-1 0,1 0 1,0 0-1,-1 0 0,1 0 0,1 0 1,-1 0-1,0-1 0,1 0 0,-1 1 1,1-1-1,0-1 0,-1 1 0,1 0 1,0-1-1,0 0 0,0 0 1,0 0-1,1 0 0,-1-1 0,0 0 1,0 0-1,0 0 0,0 0 0,0 0 1,1-1-1,-1 0 0,0 0 0,0 0 1,0 0-1,-1-1 0,1 0 0,0 1 1,4-4-1,3-1-79,-1 0 0,0 0 0,0-1 1,-1-1-1,0 1 0,0-2 0,-1 1 0,0-1 0,0 0 1,-1-1-1,9-15 0,-8 11-30,0-1 1,-2-1-1,0 1 0,0-1 0,5-30 1,-10 42 108,-1-1 0,1 1 0,-1-1 0,0 1 1,0-1-1,-1 1 0,0-1 0,1 1 0,-1-1 0,-1 1 0,1 0 1,-1-1-1,0 1 0,0 0 0,0 0 0,0 0 0,-1 0 0,1 1 1,-1-1-1,0 0 0,0 1 0,0 0 0,-1 0 0,1 0 0,-1 0 1,-6-3-1,6 4 17,-1 0 0,1 0 0,-1 1 0,0-1 0,1 1-1,-1 0 1,0 1 0,0-1 0,0 1 0,0 0 0,1 0 0,-1 0 0,0 1 0,0-1 0,0 1 0,0 1 0,-4 1 0,-1 0-271,0 1 1,0 0-1,0 1 1,1 0-1,0 0 1,-16 12-1,-7 17-2728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0:27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5859,'3'-4'658,"3"3"-580,-5 2-32,0 0 0,-1 0 1,1 0-1,0-1 0,0 1 0,0 1 1,-1-1-1,1 0 0,0 0 0,-1 0 1,1 0-1,-1 0 0,0 1 0,1-1 0,-1 0 1,0 0-1,0 0 0,1 1 0,-1-1 1,0 0-1,-1 3 0,2 1 423,6 67 848,-7-57-1178,1 1 0,0 0 0,7 26 0,-3-25-130,1 1 1,1-1-1,1 0 1,0-1 0,1 0-1,14 19 1,-22-34-13,-1 0 0,1-1 0,-1 1 0,1 0 0,0 0 1,0-1-1,-1 1 0,1 0 0,0-1 0,0 1 0,0-1 0,0 1 1,0-1-1,-1 1 0,1-1 0,0 0 0,0 1 0,0-1 1,0 0-1,0 0 0,0 0 0,0 0 0,0 0 0,0 0 0,0 0 1,0 0-1,0 0 0,0 0 0,2-1 0,-1 0-13,0-1-1,0 1 0,-1-1 1,1 1-1,0-1 0,-1 1 1,1-1-1,-1 0 0,0 0 1,0 0-1,1 0 0,0-4 1,4-7-22,-1-1 0,-1-1 0,4-15 0,-2-3 83,-1-1-1,-2 1 1,0-48 0,1 125-116,16 66 0,-14-86 92,1-1 1,13 29-1,-17-44-21,1 0 0,0-1 1,1 1-1,-1-1 1,2 0-1,-1 0 0,1-1 1,8 9-1,-13-15 0,-1 0-1,1 0 1,-1 0-1,1 0 1,-1 0-1,1 0 1,-1 0-1,1 0 1,-1 0-1,1 0 1,-1 0-1,1 0 1,-1 0-1,0 0 1,1 0-1,-1-1 1,1 1-1,-1 0 1,1 0-1,-1 0 1,0-1-1,1 1 1,-1 0-1,0-1 1,1 1 0,-1 0-1,0-1 1,1 1-1,-1 0 1,0-1-1,0 1 1,1-1-1,-1 1 1,0-1-1,0 0 1,11-19-116,-2-3 69,-2-1 1,-1 1-1,5-40 0,-7 35 31,2 0 0,12-38 0,-16 57-67,-2 9 44,0 0-1,0 0 1,0 0 0,0 0-1,1 0 1,-1 0 0,0 0-1,0 0 1,0 0 0,0 0 0,0 0-1,0 0 1,0 0 0,0 0-1,0 0 1,1 0 0,-1 0-1,0 0 1,0 0 0,0 0 0,0 0-1,0 0 1,0 0 0,0 0-1,0 0 1,0 0 0,0 0-1,1 0 1,-1 0 0,0 0-1,0 0 1,0 0 0,0 0 0,0 0-1,0 0 1,0 0 0,0 0-1,0 0 1,0 0 0,0-1-1,0 1 1,0 0 0,0 0 0,1 0-1,-1 0 1,0 0 0,0 0-1,0 0 1,0 0 0,0 0-1,0 0 1,0-1 0,0 1-1,0 0 1,0 0 0,0 0 0,0 0-1,0 0 1,0 0 0,0 0-1,0 0 1,0 0 0,-1-1-1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0:27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43 2609,'-3'-3'406,"1"-1"-1,0 1 0,-1 0 1,0 0-1,0 0 1,0 0-1,0 1 1,0-1-1,-1 1 0,1-1 1,-1 1-1,-6-2 1,6 3-328,0 0 0,0 0 0,-1 0 0,1 1 0,-1 0 0,1 0 0,0 0 0,-1 0 0,1 1 0,-1-1 0,1 1 0,0 0 0,0 1 0,-1-1 0,1 1 0,0 0 0,-5 3 0,6-3-76,0 1-1,1 0 1,-1 0-1,1 0 1,-1 0-1,1 0 1,0 0-1,1 1 1,-1-1-1,0 0 1,1 1 0,0 0-1,0-1 1,0 1-1,0 0 1,1-1-1,-1 1 1,1 0-1,0 0 1,0 0-1,0-1 1,1 1-1,-1 0 1,1 0-1,0-1 1,0 1-1,0 0 1,1-1-1,-1 1 1,1-1 0,0 0-1,0 1 1,0-1-1,5 5 1,4-1-90,1-1 1,0 0-1,0-1 1,0 0-1,0-1 1,20 4-1,-15-4-35,0 1 0,31 13 0,-47-17 125,1-1-1,0 1 1,0 0 0,-1 0 0,1 0 0,-1 0-1,1 0 1,-1 0 0,1 0 0,-1 0-1,0 0 1,1 1 0,-1-1 0,0 0 0,0 1-1,0-1 1,0 1 0,0 0 0,0-1-1,0 1 1,-1 0 0,1-1 0,-1 1 0,1 0-1,-1 0 1,0-1 0,1 1 0,-1 0 0,0 0-1,0 0 1,0 0 0,-1-1 0,1 1-1,0 0 1,-1 0 0,1 0 0,-1-1 0,1 1-1,-1 0 1,0-1 0,0 1 0,-2 2-1,0 0 54,0 0 0,0-1 0,0 1 0,0-1 0,-1 0 0,0 0 0,1 0 0,-1-1 0,0 1 0,0-1-1,-1 0 1,1 0 0,0-1 0,-1 1 0,-8 1 0,-57 4 157,-1-2 1,-72-6 0,127 1-1427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0:28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240 100 5987,'-1'-11'239,"0"2"-183,0 0 1,-1 1-1,1-1 0,-2 1 1,-5-14-1,8 20-16,-1 1 1,0-1-1,0 1 0,0-1 1,0 1-1,0 0 0,0 0 1,-1-1-1,1 1 0,0 0 0,-1 0 1,1 0-1,-1 0 0,1 0 1,-1 0-1,1 1 0,-1-1 0,1 0 1,-1 1-1,0-1 0,1 1 1,-1 0-1,0 0 0,0-1 0,1 1 1,-1 0-1,0 0 0,0 1 1,1-1-1,-1 0 0,0 1 0,1-1 1,-1 1-1,-2 0 0,-3 2 48,0 0-1,1 1 0,-1-1 0,1 1 0,0 0 1,0 1-1,0 0 0,1 0 0,-1 0 1,1 0-1,1 1 0,-1 0 0,1 0 1,0 0-1,0 1 0,1-1 0,-1 1 1,2 0-1,-1 0 0,1 0 0,0 0 0,0 0 1,1 1-1,0-1 0,0 12 0,0-7-81,0 0-1,1 0 0,1 0 0,0 0 0,1-1 0,0 1 0,1 0 1,0-1-1,0 0 0,1 1 0,1-1 0,0-1 0,1 1 0,0-1 1,11 15-1,-15-22-17,0-1 1,0 0 0,0 0-1,0 0 1,0 0 0,0 0-1,0-1 1,0 1 0,1-1-1,-1 0 1,1 1-1,-1-1 1,1 0 0,-1 0-1,1 0 1,0-1 0,0 1-1,-1-1 1,1 0 0,0 1-1,0-1 1,3-1 0,-3 0-26,1 0 0,0 0 0,0-1 0,-1 1 0,1-1 0,-1 0 1,0 0-1,1-1 0,-1 1 0,0-1 0,0 1 0,-1-1 1,5-5-1,3-6-92,0 0 0,-1-1 0,-1 0 0,0 0 1,9-27-1,-6 8-264,-2 0 0,-1 0 0,6-53 0,-20 84 311,-8 11 552,-10 14 348,21-15-808,1-1 0,0 1-1,1-1 1,-1 1 0,2 0-1,-1 0 1,0-1 0,1 1-1,1 0 1,-1 0 0,2 9 0,23 78-28,-11-49 26,11 46 3,-2-8-11,13 92 1,-32-147 17,-2-1 0,0 1 0,-2 0 0,-1 0 1,-2 0-1,0-1 0,-11 40 0,12-60 30,0 0-1,0 0 0,-1-1 0,0 1 0,0-1 1,-1 0-1,0 0 0,0 0 0,0 0 1,-1-1-1,0 1 0,0-1 0,0-1 1,-1 1-1,1-1 0,-1 0 0,0 0 0,-1 0 1,1-1-1,0 0 0,-1 0 0,0-1 1,0 0-1,1 0 0,-1 0 0,-12 0 0,8-1-7,-1-1-1,0 0 0,1 0 0,-1-2 0,1 1 1,-1-1-1,1-1 0,0 0 0,0-1 0,0 0 1,0 0-1,0-1 0,1-1 0,0 0 0,-16-12 1,22 14-64,0 0 0,-1-1 1,1 1-1,1-1 1,-1 0-1,1 0 0,0 0 1,0 0-1,0-1 1,1 1-1,-4-11 0,5 12-20,0 1-1,1-1 1,-1 1-1,1-1 1,-1 1-1,1-1 1,0 1-1,1-1 1,-1 1-1,0-1 1,1 1-1,0-1 1,0 1-1,0-1 1,0 1 0,0 0-1,1 0 1,0 0-1,-1 0 1,1 0-1,4-5 1,40-37-626,69-53 1,-64 57 31,47-50 1,-82 74 334,-1 0 0,-1-1 1,0-1-1,-2 0 0,0-1 1,16-38-1,-16 29 125,32-92-139,-40 107 342,0 1 0,-1-1 0,-1 0 0,-1-1 0,0 1 0,-1-27 0,-2 35 107,1-1 1,-1 1-1,0 0 0,0-1 1,-1 1-1,0 0 1,0 0-1,0 1 1,-1-1-1,0 1 1,0 0-1,0 0 1,-1 0-1,0 0 1,0 1-1,0-1 0,0 2 1,-1-1-1,-7-4 1,11 8-107,1 0-1,0 0 1,0 0 0,-1 0-1,1 0 1,0 0 0,0 0 0,-1 1-1,1-1 1,0 0 0,0 1 0,-1-1-1,1 1 1,0-1 0,0 1-1,0 0 1,0-1 0,0 1 0,0 0-1,0 0 1,0 0 0,0 0 0,0 0-1,1 0 1,-1 0 0,-1 2-1,-13 28 281,16-21-291,0-1-1,0 0 0,1 1 1,1-1-1,0 0 1,0 0-1,0 0 1,1-1-1,1 1 0,0-1 1,10 15-1,16 32 19,-13-10-18,-14-31-18,1 0 0,1-1 0,1 1 0,7 11 0,-13-24-38,-1 0 0,1 0 0,-1 0 0,1 0 1,0 0-1,-1 0 0,1 0 0,0 0 0,0-1 0,-1 1 1,1 0-1,0-1 0,0 1 0,0 0 0,0-1 1,0 1-1,0-1 0,0 1 0,0-1 0,0 0 0,0 0 1,0 1-1,0-1 0,1 0 0,-1 0 0,0 0 0,0 0 1,0 0-1,0 0 0,0 0 0,0-1 0,0 1 0,0 0 1,1-1-1,-1 1 0,0-1 0,0 1 0,0-1 1,-1 1-1,1-1 0,0 1 0,1-2 0,20-6-1757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0:29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0 216 4146,'0'2'118,"0"1"0,1 0 0,-1-1 1,1 1-1,-1 0 0,1-1 0,0 1 0,0-1 1,0 1-1,1-1 0,-1 1 0,0-1 0,1 0 1,0 1-1,-1-1 0,1 0 0,0 0 0,0-1 1,3 4-1,-2-5-122,-1 0 0,0 1 0,0-1 0,1 0 0,-1 0 0,0 0 0,1 0 0,-1-1 0,0 1 0,0-1 0,1 1 0,-1-1 0,0 0 0,0 0 0,0 0 0,0 0 1,0 0-1,0 0 0,0-1 0,0 1 0,-1 0 0,1-1 0,0 0 0,2-2 0,5-9-39,0 1-1,0-1 1,-2-1 0,1 1 0,-2-1-1,0-1 1,0 1 0,4-21-1,-9 30 63,-1 0-1,1 0 1,-1 0-1,-1 0 1,1 1-1,0-1 0,-1 0 1,0 0-1,0 1 1,-1-1-1,1 0 0,-1 1 1,-4-8-1,5 10 11,0 0-1,0 0 0,0 1 1,0-1-1,0 0 1,0 1-1,0-1 0,0 1 1,-1-1-1,1 1 0,-1 0 1,1 0-1,-1 0 1,0 0-1,1 0 0,-1 0 1,0 0-1,1 0 1,-1 1-1,0-1 0,0 0 1,0 1-1,0 0 0,0-1 1,0 1-1,0 0 1,0 0-1,0 0 0,1 0 1,-1 1-1,0-1 1,0 0-1,0 1 0,-3 1 1,2 1 4,1 1 0,-1-1 0,1 1 0,0 0 0,0 0 1,0 0-1,1 0 0,-1 0 0,1 0 0,0 0 0,0 1 1,0-1-1,1 7 0,-2 27 206,1-1 1,2 1-1,7 38 1,-6-64-191,0 0 1,0 0 0,1 0 0,1 0 0,0-1 0,1 1 0,11 20-1,-14-29-54,0 0 0,0 1 0,0-1 0,1 0 0,-1 0 0,1 0 0,0-1 0,0 1 0,0-1 0,0 1 0,0-1 0,0 0 0,1 0 0,-1 0 0,1-1 0,0 1 0,-1-1 0,1 0 0,0 0 0,0 0 0,0-1 0,-1 1 0,1-1 0,0 0 0,0 0 0,0 0 0,0-1 0,4 0 0,1-1-373,0 0 1,-1-1-1,1-1 0,-1 1 1,0-1-1,0-1 1,0 1-1,13-11 0,10-9-2914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0:29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47 4082,'-7'-1'457,"1"0"-1,0 1 1,-1-1 0,0 1-1,1 1 1,0-1 0,-13 4-1,16-3-405,0 0 1,-1 1-1,2-1 0,-1 1 0,0 0 0,0 0 1,0 0-1,1 0 0,-1 1 0,1-1 0,0 1 1,0-1-1,0 1 0,0 0 0,0 0 0,0 0 1,1 0-1,-2 4 0,0-1 33,1 1 1,0 0-1,0 0 0,1 0 1,0 0-1,0 0 1,0 0-1,1 0 0,0 0 1,1 0-1,0 0 0,0 0 1,0 0-1,5 14 0,-5-18-77,0 1-1,1 0 0,0 0 0,0-1 0,0 1 0,0-1 0,1 0 0,-1 1 0,1-1 0,-1 0 0,1-1 0,0 1 0,1 0 0,-1-1 0,0 0 1,1 0-1,-1 0 0,1 0 0,0 0 0,-1-1 0,1 1 0,0-1 0,0 0 0,0 0 0,0-1 0,0 1 0,6-1 0,-6 0-71,0-1-1,0 1 0,0-1 1,-1 0-1,1 0 1,0-1-1,0 1 0,-1-1 1,1 0-1,-1 0 0,1 0 1,-1 0-1,0 0 1,0-1-1,0 0 0,0 0 1,-1 1-1,1-1 0,-1-1 1,1 1-1,2-6 1,-1 2-105,0 0 1,0-1 0,-1 1 0,0-1-1,-1 0 1,0 1 0,0-1 0,1-16 0,-7-100-778,0 102 1005,6 23 127,4 10-87,-3-5-4,-1 1-1,1-1 1,-1 1-1,0 0 1,-1 0-1,0 0 1,0 0-1,0 10 1,2 16 137,1-13-198,1 0 1,1 0 0,0-1 0,2 0-1,0 0 1,1-1 0,1 0 0,12 17 0,-21-33-98,0-1 0,-1 0 0,1 1 0,0-1 0,0 0 0,0 0 1,0 0-1,0 0 0,0 0 0,0 0 0,0 0 0,1 0 0,-1 0 1,0 0-1,0-1 0,1 1 0,-1-1 0,0 1 0,1-1 0,-1 1 1,1-1-1,-1 0 0,1 1 0,-1-1 0,1 0 0,-1 0 0,1 0 0,-1 0 1,1-1-1,-1 1 0,2-1 0,18-10-3855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0:30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4306,'6'19'2145,"-6"24"-1841,12 30-208,-6 29 128,0 33 208,0 0-159,0 0-17,9 22 80,-6-36-96,-3-32-16,15-24-112,-12-38-112,-3-25-144,-3-7-448,-12-22-849,-12-8-1328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4:54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6243,'0'0'75,"-1"0"-1,1 0 1,-1 0 0,1 0-1,0 0 1,-1 0 0,1 0-1,0 0 1,-1 0 0,1 0 0,-1 0-1,1 0 1,0 1 0,-1-1-1,1 0 1,0 0 0,-1 0-1,1 0 1,0 1 0,-1-1 0,1 0-1,0 0 1,-1 0 0,1 1-1,0-1 1,0 0 0,-1 1-1,1-1 1,0 0 0,0 1 0,0-1-1,-1 0 1,1 1 0,0-1-1,-5 26 140,0 0-1,2 0 0,1 0 0,2 1 0,0-1 1,2 0-1,0 1 0,2-1 0,1-1 0,14 46 0,-18-70-210,0 1-1,-1-1 1,1 0-1,0 1 1,0-1-1,0 0 0,0 1 1,0-1-1,0 0 1,0 0-1,0 0 1,0 0-1,1 0 0,-1 0 1,0 0-1,1-1 1,-1 1-1,0 0 1,1-1-1,-1 1 0,1-1 1,-1 0-1,1 1 1,-1-1-1,1 0 0,0 0 1,-1 0-1,1 0 1,-1 0-1,1 0 1,-1 0-1,1-1 0,-1 1 1,1 0-1,2-2 1,2 0-21,0 0 1,0 0 0,-1-1 0,1 0 0,-1 0-1,1 0 1,8-9 0,15-14-19,-1-2 1,28-36 0,-50 56 45,1 0 1,-2 0-1,1-1 1,-1 0 0,0 0-1,-1 0 1,0 0 0,0-1-1,-1 0 1,-1 0 0,0 0-1,2-12 1,-4 26-16,0-1 1,1 0 0,0 1-1,0-1 1,0 0 0,0 1-1,0-1 1,3 5 0,7 18-24,0 34 24,-9-41 45,1-1 0,10 36 0,-11-50-57,-1 0 0,1 1 0,0-1 1,0 0-1,0-1 0,0 1 0,1 0 0,0-1 0,0 1 0,0-1 0,0 0 0,0 0 0,0 0 0,1 0 0,0 0 0,-1-1 0,7 3 0,-9-4-34,0-1 1,1 0-1,-1 1 1,0-1-1,0 0 0,0 0 1,0 0-1,0 0 1,1 0-1,-1 0 1,0 0-1,0-1 0,0 1 1,0 0-1,0-1 1,0 1-1,0 0 0,0-1 1,0 1-1,0-1 1,0 0-1,0 1 0,2-2 1,22-26-1441,-9 9-45,17-24-2270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0:30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4290,'30'-11'576,"3"-5"305,0 11-161,9-12-528,-6 9-96,12 3-64,-9-11-32,-6 16-176,-6 0-1409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0:31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0 530 5426,'5'-1'213,"0"0"0,-1 1 0,1-2 0,-1 1 0,1 0-1,-1-1 1,0 0 0,0 0 0,0 0 0,0-1 0,6-3-1,37-35-511,-25 18 270,-2 0 0,34-50 1,-46 62 21,-1 0 1,-1-1-1,0 0 0,0 0 1,-1 0-1,-1-1 1,0 1-1,-1-1 0,3-21 1,-6 29 39,-1 0 1,1 0-1,-1 0 1,0 0 0,0 1-1,-1-1 1,1 0-1,-1 1 1,0-1-1,-1 1 1,1-1 0,-1 1-1,1 0 1,-1 0-1,0 0 1,-1 1-1,1-1 1,-1 1-1,0 0 1,1-1 0,-7-2-1,2 1 48,1 0 0,-1 1 0,0-1 0,-1 2 0,1-1-1,-16-3 1,279 44-1105,-249-36 934,0 0 1,0 0-1,0 1 1,-1-1-1,1 2 1,0-1-1,-1 1 0,1-1 1,-1 1-1,5 4 1,-7-4 13,0-1 1,-1 1 0,0 0 0,1 0 0,-1 0-1,0 0 1,-1 0 0,1 0 0,0 0-1,-1 1 1,0-1 0,0 1 0,0-1 0,0 1-1,0-1 1,-1 1 0,0-1 0,1 5-1,-2 46 487,-2 1-1,-11 56 0,11-91-269,3-18-136,-1 0 1,1 0 0,0 1-1,0-1 1,0 0 0,0 0-1,0 0 1,1 0 0,-1 0-1,0 0 1,1 0 0,0 0-1,-1 0 1,1 0 0,0 0-1,0 0 1,0 0 0,0-1-1,1 1 1,-1 0 0,0-1-1,1 1 1,-1-1 0,1 1-1,-1-1 1,1 0 0,0 1-1,0-1 1,-1 0 0,1 0-1,0 0 1,0-1 0,0 1-1,0 0 1,0-1 0,0 1-1,0-1 1,5 0 0,-2 1-7,0-1 1,0 0-1,0 0 1,1 0-1,-1-1 1,0 0-1,0 0 1,0 0-1,0-1 1,0 0-1,0 0 1,-1 0 0,1 0-1,-1-1 1,6-3-1,7-11 3,0-1-1,-1 0 0,-1-2 1,-1 1-1,-1-2 0,-1 1 1,0-2-1,-2 0 0,0 0 1,-2-1-1,9-35 0,-16 50 6,0-1 0,-1 1 0,0-1 0,0 1 0,-1-1 0,0 1 0,-1-1 0,1 1-1,-2 0 1,1 0 0,-1 0 0,0 0 0,-8-14 0,9 18 6,0-1 0,-1 1 0,1 0 0,-1 0 1,0 0-1,0 0 0,0 0 0,0 1 0,-1-1 0,1 1 0,-1 0 0,0 0 0,0 0 0,0 0 0,0 1 1,-1 0-1,1 0 0,-1 0 0,1 0 0,-1 1 0,0 0 0,1 0 0,-1 0 0,-6 0 0,7 2 19,1-1 0,0 2 0,0-1-1,0 0 1,0 0 0,0 1-1,0 0 1,0 0 0,0 0 0,1 0-1,-1 0 1,1 0 0,0 0 0,-1 1-1,1 0 1,0-1 0,0 1-1,1 0 1,-1 0 0,1 0 0,-1 0-1,1 0 1,0 0 0,0 0 0,0 0-1,0 1 1,1-1 0,-1 5-1,-1 8 10,0-1 0,1 2-1,1-1 1,2 21 0,1-16-4,1 0 1,1-1 0,0 0 0,2 0 0,0-1 0,20 37 0,-19-41-14,0-2 0,1 1 0,0-1 1,1 0-1,1-1 0,0-1 0,0 1 0,1-2 0,21 15 0,-28-22-29,2 1 0,-1-1 0,0 0-1,1-1 1,-1 1 0,1-1 0,0-1 0,-1 1-1,1-1 1,8 0 0,-12-1-25,1 0 0,-1 0 0,0-1 0,1 1 0,-1-1 0,0 1 0,0-1 0,1-1 0,-1 1 0,0 0 0,0-1 0,0 1 0,-1-1 0,1 0 0,0 0 0,-1 0 0,1 0 0,-1 0 0,1-1 0,-1 1 0,0-1 0,2-3 0,14-30-1002,-2 0-812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0:31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 4898,'-28'20'1580,"5"-6"-1012,11-5-316,10-8-227,1 0-1,-1 0 1,1 0 0,-1 1 0,1-1 0,0 0 0,0 0-1,-1 1 1,1-1 0,0 0 0,0 1 0,1 0 0,-1-1 0,0 1-1,0-1 1,1 1 0,-2 2 0,2 0 0,-3 6 19,1 0 1,0 0-1,1 1 0,0-1 0,0 1 0,2 10 1,-1-18-48,1 0 1,0 0-1,0 0 1,0 0-1,0 0 1,0 0-1,0-1 0,1 1 1,-1 0-1,1-1 1,0 1-1,0-1 1,0 0-1,0 1 1,0-1-1,1 0 1,-1 0-1,0 0 1,1-1-1,0 1 1,-1 0-1,1-1 1,0 0-1,0 0 1,0 0-1,3 1 1,56 11-277,-49-11-184,0 0 1,0 1-1,0 0 0,0 1 0,21 10 1,-31-12 399,1 0 0,-1 1 0,-1-1 1,1 0-1,0 1 0,-1-1 0,1 1 0,-1 0 1,0 0-1,1 0 0,-2 0 0,1 0 0,0 1 1,-1-1-1,1 0 0,-1 1 0,0-1 0,0 1 1,0 0-1,-1-1 0,1 1 0,-1 0 1,0-1-1,0 1 0,-1 5 0,2-5 154,-1-1-1,0 0 1,0 0-1,0 1 1,0-1-1,-1 0 1,1 1-1,-1-1 1,0 0-1,0 0 1,0 0-1,0 0 1,-1 0 0,1 0-1,-1 0 1,0 0-1,0 0 1,0-1-1,0 1 1,0-1-1,-1 1 1,1-1-1,-1 0 1,1 0-1,-1 0 1,0 0-1,0-1 1,-3 3-1,-4 2-72,-9 6 277,-1-1 0,-31 14-1,46-23-237,1 0-1,-1-1 1,1 0-1,-1 1 1,1-1 0,-1-1-1,0 1 1,1-1-1,-1 0 1,0 0 0,1 0-1,-1-1 1,0 1-1,1-1 1,-1 0 0,1-1-1,-1 1 1,-4-3-1,6 2-128,0-1 0,0 0 0,0 1 0,0-1 0,1 0 0,-1 0-1,1-1 1,0 1 0,0 0 0,0-1 0,0 1 0,1-1 0,-1 0 0,1 1-1,0-1 1,0 0 0,-1-7 0,2 9-62,-4-24-1558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0:32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 6355,'-3'10'121,"1"-1"0,0 1 0,1-1 0,0 1 0,1-1 0,0 1 0,0 0-1,1-1 1,0 1 0,1-1 0,0 1 0,1-1 0,3 10 0,1 0-124,1 0 0,0-1 0,2-1 0,0 1 0,17 21 0,-23-33 9,1 0 0,1-1-1,-1 0 1,1 0-1,0 0 1,7 4-1,-12-9-9,0 1 0,0 0 0,0 0-1,0 0 1,1-1 0,-1 1 0,0 0-1,0-1 1,1 1 0,-1-1 0,1 0-1,-1 1 1,0-1 0,1 0 0,-1 0-1,1 0 1,-1 0 0,1 0 0,-1 0-1,0 0 1,1-1 0,-1 1 0,1 0 0,-1-1-1,0 1 1,0-1 0,1 0 0,-1 1-1,0-1 1,0 0 0,1 0 0,-1 0-1,0 0 1,0 0 0,0 0 0,0 0-1,0 0 1,-1 0 0,2-2 0,4-8-143,-1-1 0,0 0 0,0-1 0,-2 1 0,1-1 0,-2 0 0,2-17 0,-1-95-1431,-4 68 295,-2 45 1116,-4 24 1279,-4 26 843,11-30-1873,0-1-1,0 1 1,1-1-1,-1 1 1,2-1 0,2 10-1,1 6-6,0 2 5,2-1 1,1 0-1,0 0 1,20 35 0,-17-36-55,-4-7-23,1-2 0,1 1-1,0-1 1,1 0 0,1-1-1,23 22 1,-34-34-19,0-1 0,1 1 0,-1-1 0,0 1 0,1-1 0,-1 1 1,1-1-1,-1 1 0,1-1 0,-1 1 0,1-1 0,0 0 0,-1 1 0,1-1 0,-1 0 0,1 1 0,0-1 1,-1 0-1,1 0 0,0 0 0,-1 0 0,1 0 0,0 0 0,-1 0 0,1 0 0,0 0 0,0 0 0,-1 0 0,1 0 1,0 0-1,-1 0 0,1 0 0,0-1 0,-1 1 0,1 0 0,-1-1 0,1 1 0,0 0 0,-1-1 0,1 1 1,-1-1-1,1 1 0,-1-1 0,1 1 0,-1-1 0,0 1 0,1-1 0,-1 1 0,0-1 0,1 0 0,-1 1 1,0-1-1,1 0 0,-1 1 0,0-2 0,14-29-1203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0:32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24 453 4274,'0'1'77,"0"0"0,0 1 0,0-1 0,0 0 0,1 0 0,-1 1 0,1-1 0,-1 0 0,1 0 0,-1 1 0,1-1 0,0 0 0,-1 0 0,1 0 0,0 0 0,0 0 0,0 0 0,0 0 0,0 0 0,0-1 0,0 1 0,0 0 0,0 0 0,1-1 0,-1 1 0,0-1 0,0 1 0,1-1 0,-1 0 0,0 1 0,1-1 0,-1 0 0,0 0 0,1 0 0,-1 0 0,0 0 0,1 0 0,-1 0 0,0 0 0,0-1 0,1 1 0,-1 0 0,0-1 0,0 1 0,1-1 0,-1 1 0,0-1 0,2-1 0,2-2-147,1 0 0,-1 0 1,0 0-1,0 0 0,0-1 1,-1 0-1,0 0 0,7-10 0,-4 2 27,-1 0 0,0 1-1,-1-2 1,-1 1-1,0-1 1,0 1-1,-2-1 1,0 0-1,1-21 1,-3 13 176,-1-1 1,-1 1-1,0 0 0,-2 0 1,-8-25-1,9 35-38,-2 1 1,1 0-1,-2 0 0,-11-19 1,15 27-82,1 1 1,0-1 0,-1 1-1,1 0 1,-1 0 0,0 0 0,0 0-1,1 0 1,-2 0 0,1 0-1,0 1 1,0-1 0,0 1 0,-1-1-1,1 1 1,-1 0 0,1 0-1,-1 0 1,1 0 0,-1 1-1,0-1 1,1 1 0,-1-1 0,0 1-1,-4 0 1,4 1-12,1 1-1,-1 0 1,1-1 0,-1 1 0,1 0-1,0 0 1,0 0 0,0 1 0,0-1-1,0 0 1,0 1 0,1 0 0,-1-1-1,1 1 1,0 0 0,0-1 0,0 1-1,0 0 1,0 0 0,0 0 0,0 6-1,-6 71-135,7-72 113,0-7 18,-3 61-24,3 1 0,9 75 0,3-61 39,25 132 108,-28-170 17,2-1 0,1 0-1,21 42 1,56 138-535,-67-184-924,6-21-1475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0:33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3618,'-9'0'2190,"9"0"-2173,0 0 1,0 0-1,0 0 1,0 0-1,0 0 1,0 0-1,0 0 1,0 0-1,0 1 0,0-1 1,0 0-1,0 0 1,0 0-1,0 0 1,0 0-1,0 0 1,0 0-1,0 0 1,0 1-1,0-1 1,0 0-1,0 0 1,0 0-1,0 0 1,0 0-1,0 0 1,0 0-1,0 0 1,0 0-1,0 1 1,0-1-1,-1 0 1,1 0-1,0 0 1,0 0-1,0 0 1,0 0-1,0 0 1,0 0-1,0 0 1,0 0-1,0 0 1,0 0-1,-1 0 1,1 0-1,0 0 1,0 0-1,0 0 1,0 0-1,0 0 1,0 0-1,0 0 1,0 0-1,-1 0 1,1 0-1,0 0 1,0 0-1,0 0 1,0 0-1,0 0 0,0 0 1,0 0-1,0 0 1,0 0-1,-1 0 1,1 0-1,0 0 1,2 17 658,19 212-299,-5-93-122,-12-85-89,-1-3 35,2 0-1,2 0 1,18 62 0,-21-97-169,9 27 44,13 70 0,-22-91-132,1 0 1,0-1 0,15 34 0,-12-35-510,-1 1 1,-1 1 0,5 23-1,-7-9-1772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0:33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0 136 6403,'0'-3'1200,"6"3"-1184,15-16-16,9 0 0,-9 0-32,3-9-288,3 9 16,0-3 112,-12 8-80,3 9-128,3-9-273,-15 16-319,3 1-1121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0:33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9 5747,'1'-8'359,"-9"20"-265,-51 27 1742,34-25-1436,23-13-391,0-1 1,0 1-1,1 0 0,-1 0 1,1 0-1,-1 0 0,0 0 1,1 0-1,0 0 0,-1 0 1,1 0-1,0 1 0,-1-1 1,1 0-1,-1 3 0,1-3-6,-18 36 94,19-35-97,0 1 1,-1-1-1,2 1 1,-1-1-1,0 0 1,0 1-1,1-1 0,-1 0 1,1 1-1,0-1 1,-1 0-1,1 0 1,0 0-1,1 0 1,0 3-1,2 0-28,0 0-1,0 0 1,1 0 0,-1 0 0,1 0 0,0-1-1,1 0 1,-1 0 0,1-1 0,-1 1-1,1-1 1,0 0 0,1-1 0,-1 0-1,0 0 1,10 2 0,-9-2-148,1 0 1,0 1-1,-1-1 0,0 2 1,0-1-1,0 1 0,0 0 1,0 0-1,-1 1 0,0 0 1,11 10-1,-14-10 141,1-1 0,0 1 0,-1 0 0,0 0-1,0 0 1,-1 0 0,1 0 0,-1 1 0,0-1 0,-1 1 0,1 0-1,-1-1 1,0 1 0,-1 0 0,1 0 0,-1-1 0,0 1-1,-1 0 1,1 0 0,-1 0 0,0-1 0,-3 10 0,3-14 74,1 0 0,0 0 1,-1 0-1,1-1 0,-1 1 1,1 0-1,-1-1 0,1 1 1,-1 0-1,1-1 0,-1 1 0,0-1 1,1 1-1,-1-1 0,0 1 1,1-1-1,-1 1 0,0-1 1,0 0-1,1 1 0,-1-1 0,0 0 1,0 0-1,0 1 0,0-1 1,1 0-1,-1 0 0,0 0 1,0 0-1,-1 0 0,-34-7 226,11 2-212,-24 5 289,30 0 64,0 0 1,-33-5-1,52 5-423,0 0 0,0-1 0,1 1 0,-1 0 0,0 0 0,0 0-1,0 0 1,0 0 0,1-1 0,-1 1 0,0 0 0,0 0 0,0 0 0,0 0 0,0-1-1,1 1 1,-1 0 0,0 0 0,0-1 0,0 1 0,0 0 0,0 0 0,0 0 0,0-1-1,0 1 1,0 0 0,0 0 0,0-1 0,0 1 0,0 0 0,0 0 0,0-1 0,0 1-1,0 0 1,0 0 0,0 0 0,0-1 0,-1 1 0,1 0 0,0 0 0,0 0 0,0-1-1,0 1 1,0 0 0,-1 0 0,1 0 0,0 0 0,0-1 0,0 1 0,0 0 0,-1 0-1,1 0 1,0 0 0,0 0 0,-1 0 0,1 0 0,0-1 0,11-4-2950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0:34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6163,'9'0'1104,"0"5"-928,-6-2 0,3 3-111,-6-4-17,12 1-48,-12 2-145,3 3-911,-9 14-2354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1:15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1 237 6163,'13'14'4026,"-9"-13"-4030,0 0 1,1 0 0,-1 0-1,0 0 1,1-1 0,-1 0-1,1 1 1,-1-2-1,0 1 1,1 0 0,-1-1-1,8-2 1,24-1 105,108 0 579,-127 5-611,36 2 48,0-3 0,70-8 0,-29 2-28,-69 6-45,0-1-1,34-7 1,26 4 176,-26 7 25,11-12 82,-1 8-133,-12-5-128,-21 3-26,-1-2-1,35-10 1,161-41 66,-192 49-90,-1 3 0,1 1 0,0 2 0,43 4 0,368 14 117,-170-35-105,-112 3-29,99 9 6,-140 4-25,-46 4 20,-45-1 13,56-4 0,-36-3-10,12-2-6,81-19 0,-122 22 6,-1 0 0,0 2 1,1 1-1,0 1 0,0 1 0,51 7 0,-39-2-1,-13-2 1,48 11 0,-34-6 20,0-2 1,0-2-1,1-2 0,67-4 1,8 1 8,-71 1-22,115 9 36,-69 0-45,99-3 0,3-1-3,280 7-31,-238-5 61,20-1 9,-175-12-15,80-18 1,-101 12-4,-1 4 0,1 2 1,78 2-1,-90 7-5,-1 2 0,49 12 0,-13 1 2,1-4 0,0-4 0,110 1 0,250-27-26,-105 1-12,16 16 38,101-2 22,262-12 14,-568 19-80,185 29 1,-172-15 15,-44-12 17,230-15-1,-192-1-16,-51 9 49,149 20 0,-148-9-31,147-2 1,591-46 10,-769 32-18,829-65-42,-819 57 51,-1 4 1,131 5 0,127 9 33,-158-6-27,0-3-1,38 2-25,-43 3-22,220-24 0,-61 17 65,-179 8-21,-3-15-15,-36 1 4,151 0 4,-110 9 24,140-8-15,-108 7-25,-11 0-8,-106 0 3,81 6 0,-30 0 16,-3 1 30,-102 3-46,-21-6 15,1 0 0,-1-1 0,1 1 0,-1 0 0,1-1 0,-1 1 0,1-1 1,-1 1-1,1-1 0,0 0 0,-1 0 0,1 0 0,-1 0 0,4 0 0,14-1 31,-5 9-30,-64 8-2345,-55-7-670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1:30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8036,'-4'20'293,"1"-1"1,1 1-1,1 0 1,0 0-1,2 0 0,0 0 1,1 0-1,1 0 1,8 27-1,-11-45-281,0-1-1,1 0 0,-1 0 0,1 1 0,-1-1 0,1 0 0,-1 0 1,1 1-1,0-1 0,-1 0 0,1 0 0,0 0 0,0 0 0,0 0 1,0 0-1,0 0 0,0-1 0,0 1 0,0 0 0,0 0 0,0-1 1,0 1-1,1-1 0,-1 1 0,2 0 0,-1-1-7,0-1 1,0 1-1,0 0 0,0-1 0,0 0 0,0 1 1,0-1-1,0 0 0,0 0 0,0 0 0,-1 0 1,1 0-1,0 0 0,-1-1 0,1 1 0,-1 0 1,2-3-1,1 0-7,35-36 104,62-82 1,-95 113-95,0 0 0,0 1 1,1 0-1,0 0 0,0 1 0,14-10 1,-20 20-9,0 0 0,1 0 0,-1 0 0,1 0 0,0 0 0,0 0 0,0 0 0,0-1 0,0 1 0,0-1 0,1 1 0,-1-1 0,5 3 0,13 17 20,-7 0 77,18 41 0,-24-47-47,0 0-1,1 0 1,1-1 0,0 0 0,1-1 0,15 17 0,-24-29-66,0-1 0,1 0 0,-1 1 0,1-1 0,-1 0 0,1 0 0,-1 0 0,1 0 0,0 0 0,0 0 0,-1-1 0,1 1 0,0-1 0,0 1 0,0-1 0,0 1 0,0-1 0,0 0 0,-1 0 0,1 0 0,0 0 0,0 0 0,0-1 0,0 1 0,0-1 0,0 1 0,3-2 0,-1 0-236,0-1 0,0 0 1,-1 0-1,1 0 1,-1 0-1,1 0 0,-1-1 1,0 1-1,0-1 0,4-8 1,22-52-4089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4:54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7812,'-6'13'928,"12"17"-752,6 24 496,0 29-191,6 31-401,-9-12 256,-6 12-32,3-6-64,-21-6-176,15-5-16,3-27-48,-3-21-240,-3-19-752,6-1-1105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1:41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0 3986,'1'1'2708,"5"2"-2449,-2-5 1228,-3 12-515,-3 52-465,7 269-404,-3 81-35,-36 82 23,33-470-86,1-13-4,-1 0 0,0 1 0,0-1 0,-1 0 0,-1 0 0,1 0 0,-2 0 1,0 0-1,-8 17 0,11-27-12,1-1 1,-1 1-1,0 0 0,1 0 1,-1-1-1,0 1 1,0 0-1,1-1 1,-1 1-1,0-1 0,0 1 1,0-1-1,0 0 1,0 1-1,1-1 1,-1 0-1,0 1 0,0-1 1,0 0-1,0 0 1,0 0-1,0 0 1,0 0-1,0 0 0,0 0 1,0 0-1,0 0 1,0-1-1,0 1 1,0 0-1,0-1 1,0 1-1,0-1 0,1 1 1,-1-1-1,0 1 1,0-1-1,0 1 1,1-1-1,-1 0 0,0 1 1,1-1-1,-1 0 1,0 0-1,0-1 1,-2-1-328,0-1 0,0 0 1,0 0-1,1-1 1,0 1-1,0 0 1,0-1-1,-2-7 0,-5-36-4445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1:41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167 206 4722,'-1'-4'140,"1"0"-1,0 0 1,0 0-1,0 0 1,1-1-1,-1 1 1,1 0-1,0 0 1,0 0-1,0 1 1,1-1-1,-1 0 1,1 0-1,3-4 1,34-50-206,-36 54 125,1-2-55,3-4 1,0 1 0,0 0 0,1 1-1,9-9 1,-14 15-6,1-1 0,-1 1 1,1 0-1,0 0 0,-1 1 0,1-1 1,0 1-1,0-1 0,0 1 0,1 0 1,-1 1-1,0-1 0,0 1 0,5 0 0,8 0 17,0 1 0,0 1 0,0 1 0,-1 0 0,1 1 1,-1 1-1,0 0 0,0 1 0,0 1 0,-1 1 0,0 0 0,-1 1 0,0 0 0,17 15 0,-24-17-6,0 0 1,-1 0 0,0 0-1,-1 1 1,1 0 0,-1 0 0,-1 1-1,1 0 1,-2-1 0,1 1-1,-1 1 1,-1-1 0,1 0-1,-1 1 1,-1-1 0,0 1 0,0-1-1,-1 1 1,-1 0 0,1-1-1,-4 17 1,2-12 27,-1 1 0,-1-1 0,0-1 0,-1 1 0,0 0 0,-1-1 1,0 0-1,-1 0 0,-1-1 0,0 0 0,0 0 0,-2-1 0,-16 16 0,12-16 90,-1 0 1,0-1-1,-1-1 0,0-1 0,0 0 1,-1-1-1,0-1 0,0 0 1,-1-2-1,0 0 0,-34 4 1,21-6 65,0-2 1,0 0 0,0-2-1,0-1 1,1-2 0,-31-8 0,57 12-183,0 0-9,0 1 1,0-1-1,0 0 0,1 0 1,-1 0-1,0 0 0,0-1 1,1 0-1,-1 0 1,1 0-1,-1 0 0,1 0 1,0 0-1,0-1 0,0 0 1,0 0-1,1 0 0,-1 0 1,1 0-1,-3-4 0,5 6-32,0 1 0,0 0 1,0-1-1,0 1 0,0 0 0,0-1 0,0 1 0,0-1 0,0 1 0,1 0 0,-1-1 0,0 1 0,0 0 1,0-1-1,1 1 0,-1 0 0,0-1 0,0 1 0,1 0 0,-1 0 0,0-1 0,1 1 0,-1 0 0,0 0 0,1 0 1,-1-1-1,0 1 0,1 0 0,-1 0 0,0 0 0,1 0 0,-1 0 0,1 0 0,-1 0 0,0 0 0,1 0 1,-1 0-1,0 0 0,1 0 0,23-1-1034,-22 1 836,56 1-2430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6:40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31 2129,'-10'-5'660,"0"0"0,0 1 0,0 0 0,-1 1 0,1 0 1,-1 1-1,0 0 0,-12 0 0,13 2-512,0 0 0,0 0 0,0 1-1,0 0 1,1 1 0,-1 0 0,0 1 0,-13 6 0,15-6-132,0 1-1,1 0 1,0 0 0,0 1-1,0 0 1,1 0 0,0 1 0,0 0-1,0 0 1,1 0 0,-1 1-1,1-1 1,1 1 0,0 1-1,0-1 1,0 0 0,1 1 0,0 0-1,0 0 1,1 0 0,0 0-1,0 0 1,0 15 0,1-7-3,1 0 0,1-1 0,0 1 1,1 0-1,1-1 0,0 0 0,1 1 0,1-1 1,0-1-1,2 1 0,-1-1 0,1 0 0,1 0 1,1-1-1,0 0 0,0-1 0,1 0 1,1 0-1,17 14 0,-25-23-27,1 0-1,0-1 1,0 0 0,0 0-1,0 0 1,0 0 0,0 0-1,1-1 1,-1 0 0,0 0-1,1 0 1,-1 0 0,1-1-1,-1 1 1,1-1 0,-1-1-1,1 1 1,-1 0 0,1-1 0,-1 0-1,1 0 1,-1-1 0,0 1-1,1-1 1,-1 0 0,0 0-1,0 0 1,0 0 0,-1-1-1,1 0 1,-1 0 0,1 0-1,-1 0 1,5-6 0,3-3-28,-1 0-1,-1-1 1,0-1 0,-1 1 0,0-1 0,-1-1 0,-1 1 0,7-23 0,-10 27 48,0 0 1,-1 0 0,0 0-1,-1 0 1,0 0 0,-1-1-1,0 1 1,0 0 0,-1-1-1,0 1 1,-5-17 0,-4 10 21,0 16 159,8 2-177,1 1 0,0-1 0,0 1 0,0-1 0,0 1 0,0 0 0,0 0 0,0-1 0,0 1 0,1 0 0,-1 0 0,1 0 0,-1-1 0,1 1-1,0 0 1,0 0 0,0 2 0,0 9-45,1 0 0,1 0 0,0 0-1,1 0 1,1-1 0,0 1 0,8 18-1,-4-14-383,-1-1 0,2 0 0,0 0 0,1-1 0,15 17 0,6-8-2115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6:40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2193,'0'11'4786,"-6"8"-3457,-3 11-769,6 29 144,6 17-175,9 40-81,-3 35-32,-3 38-64,0 13-112,-3-18-64,0-31-16,3 1-128,3-59-32,-3-33-160,3-49-560,9-13-1121,-9-38-1520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6:41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0 138 3890,'3'-8'3569,"6"5"-2576,3-16-641,6 9 96,27-20-288,3 14-96,6-19-64,-6 24-896,0 6-1457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6:41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42 5779,'-1'-2'131,"1"0"1,0-1-1,-1 1 1,0 0 0,0 0-1,0 0 1,0 0-1,0 0 1,0 0 0,0 0-1,0 0 1,-1 0-1,1 0 1,-1 1 0,1-1-1,-1 1 1,0-1-1,0 1 1,0 0 0,-2-2-1,2 3-76,0-1 0,0 1-1,0 0 1,0 0 0,1 0-1,-1 0 1,0 0 0,0 1-1,0-1 1,0 0 0,1 1-1,-1 0 1,0-1 0,0 1-1,1 0 1,-1 0 0,0 0-1,1 0 1,-2 2 0,-5 3-14,1 0-1,0 1 1,0 1 0,1-1-1,0 1 1,0 0 0,1 0-1,-5 10 1,1 4 13,1 0 1,1 0-1,0 1 1,2 0-1,1 0 1,1 0-1,-1 43 1,5-34 0,0-1 0,2 1 0,2 0 0,1-1 0,11 38 0,-14-60-49,0 0 1,1 0-1,0 0 1,0 0-1,1-1 1,0 0-1,10 13 1,-13-19-32,0 0 1,0 0-1,1 0 1,-1 0-1,1 0 1,-1 0-1,1 0 0,0-1 1,0 0-1,0 1 1,0-1-1,-1 0 1,2 0-1,-1 0 1,0-1-1,0 1 1,0-1-1,0 0 1,0 0-1,0 0 0,0 0 1,1 0-1,-1-1 1,0 0-1,0 1 1,0-1-1,5-2 1,-2 0-159,0 0 0,0-1 0,-1 1 0,1-1 0,-1 0 0,0-1 0,0 1 0,0-1 0,0 0 0,-1 0 1,0-1-1,0 1 0,-1-1 0,1 0 0,3-9 0,22-65-3229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6:41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6451,'-1'5'152,"0"0"0,0 0 0,1 0 0,0 0 0,0 0 0,0 0 0,1 0 0,1 9 0,2 10 78,34 235 752,-7-57-494,54 257 945,-74-400-1201,-11-41-169,0 1-8,0-19-55,0 0 1,0 1-1,0-1 0,0 0 1,0 1-1,1-1 0,-1 0 0,0 1 1,0-1-1,0 0 0,1 0 1,-1 1-1,0-1 0,0 0 1,1 0-1,-1 0 0,0 1 1,0-1-1,1 0 0,-1 0 1,0 0-1,1 0 0,-1 1 0,0-1 1,1 0-1,-1 0 0,0 0 1,1 0-1,-1 0 0,0 0 1,1 0-1,-1 0 0,0 0 1,1 0-1,-1 0 0,0 0 1,1 0-1,-1-1 0,1 1 1,9-66-476,18-127 360,-26 180 7,0 1 0,2 0 0,-1 0 0,2 1 0,-1-1 1,2 1-1,-1 0 0,2 0 0,13-19 0,-17 27 73,0-1 0,-1 1 0,1 0 0,0 0 0,0 0 0,1 0 0,-1 0 0,1 1 0,-1-1 0,1 1 0,0 0 0,0 0 0,0 0 0,0 1 0,0 0 0,0-1 0,0 1 0,1 1 0,-1-1 0,0 1 0,0-1 0,1 1 0,-1 1 0,0-1 0,1 0 0,-1 1 1,0 0-1,0 0 0,1 0 0,-1 1 0,6 2 0,-9-3 36,-1-1 1,1 1-1,-1-1 0,1 1 1,-1-1-1,1 1 1,-1 0-1,1-1 1,-1 1-1,0 0 1,1-1-1,-1 1 1,0 0-1,1-1 1,-1 1-1,0 0 0,0 0 1,0-1-1,0 1 1,0 0-1,0 0 1,0-1-1,0 2 1,2 10 77,2 16 158,0 0-1,-1 0 0,-2 1 0,-1-1 0,-1 0 1,-9 51-1,-1 43 95,16 6-101,-5-127-278,0 1 1,0-1 0,0 1-1,0 0 1,1-1-1,-1 1 1,0-1 0,1 1-1,-1-1 1,1 1-1,0-1 1,-1 1 0,1-1-1,0 0 1,0 1 0,0-1-1,0 0 1,0 0-1,0 0 1,0 0 0,0 0-1,0 0 1,1 0 0,-1 0-1,0 0 1,1 0-1,-1-1 1,1 1 0,-1 0-1,1-1 1,-1 1-1,1-1 1,-1 0 0,1 0-1,-1 1 1,1-1 0,0 0-1,-1 0 1,1-1-1,-1 1 1,1 0 0,-1 0-1,1-1 1,0 1 0,-1-1-1,1 1 1,-1-1-1,0 0 1,1 1 0,-1-1-1,0 0 1,1 0 0,1-2-1,29-23-2246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6:42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285 128 5795,'-8'-41'1255,"8"34"-1115,-1 1 0,-1-1-1,1 1 1,-1 0-1,0-1 1,0 1-1,0 0 1,-5-7 0,5 11-96,0 0 0,0 0 0,0 0 0,0 0 0,-1 0 0,1 1 0,0-1 1,-1 1-1,1 0 0,-1 0 0,0 0 0,1 0 0,-1 0 0,0 1 0,0-1 1,1 1-1,-1-1 0,0 1 0,0 0 0,0 0 0,1 0 0,-1 1 0,0-1 1,-4 2-1,-1-1 7,0 1 0,0 1 0,0-1 0,0 1 0,0 1 1,1-1-1,-1 1 0,1 1 0,0-1 0,0 1 0,1 0 1,-1 1-1,1 0 0,0 0 0,1 0 0,0 1 0,0-1 0,0 1 1,0 0-1,1 1 0,1-1 0,-1 1 0,-2 8 0,-3 10 44,2-1 1,0 1-1,2 0 0,1 1 0,-2 52 0,5-56-57,1 0 1,1-1-1,1 1 0,1 0 1,1-1-1,1 1 1,1-1-1,1-1 1,18 39-1,-24-57-41,1-1-1,0 1 1,0 0-1,0 0 1,0-1 0,1 0-1,-1 1 1,1-1-1,-1 0 1,1 0 0,0 0-1,0 0 1,0-1-1,0 1 1,0-1-1,0 0 1,0 0 0,0 0-1,1 0 1,-1 0-1,0-1 1,1 1 0,-1-1-1,0 0 1,1 0-1,-1 0 1,0-1 0,1 1-1,-1-1 1,0 0-1,1 0 1,-1 0 0,0 0-1,0 0 1,5-4-1,3 0-9,-1-1 0,0-1-1,1 0 1,-2-1 0,1 0-1,-1 0 1,-1-1 0,14-15-1,0-8-33,31-54 0,-45 71-80,-1 1 0,-1-1-1,0-1 1,-1 1 0,-1-1 0,5-31 0,-9 44 20,1 0 0,-1 1 1,0-1-1,0 0 0,0 1 0,0-1 1,-1 0-1,1 1 0,-1-1 1,1 0-1,-1 1 0,0-1 0,0 1 1,0-1-1,-1 1 0,1 0 1,0-1-1,-1 1 0,0 0 0,1 0 1,-1 0-1,0 0 0,0 0 1,0 0-1,0 1 0,-1-1 0,1 1 1,0-1-1,-1 1 0,-2-1 1,-26-7-3509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6:42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449 854 3906,'4'-1'192,"1"0"1,-1 0 0,0 0-1,1 0 1,-1-1-1,0 1 1,0-1 0,0 0-1,0 0 1,-1-1 0,1 1-1,0-1 1,-1 0-1,0 0 1,0 0 0,0 0-1,0-1 1,0 1-1,0-1 1,1-3 0,6-9-35,-1-1 0,0 1 0,10-30 0,0-6-57,-2-1 1,-2-1 0,-3 0 0,5-57-1,-14 91-49,-2 0 0,0 0 0,-1 0 0,-2-1-1,0 1 1,-1 1 0,0-1 0,-2 0 0,-1 1-1,0 0 1,-1 0 0,-1 1 0,-1 0 0,-19-30 0,24 42 2,-1 1 1,0 0 0,0 0-1,0 0 1,0 0 0,-1 1-1,1 0 1,-1 0 0,0 1-1,-1-1 1,1 1 0,-12-3 0,17 5-34,-1 1-1,0-1 1,0 1 0,1 0 0,-1 0 0,0 0 0,0 0 0,0 0 0,0 0 0,1 1 0,-1-1 0,0 1 0,0-1 0,1 1 0,-1-1 0,0 1 0,1 0 0,-1 0 0,0 0 0,-2 2 0,2 0-12,0-1 1,0 1 0,0 0 0,0 0-1,1 0 1,-1 0 0,1 1 0,0-1-1,0 0 1,0 1 0,0-1 0,1 0-1,-1 1 1,1-1 0,0 6 0,1 37 11,3-1-1,1 1 1,3 0 0,18 61 0,5 35 22,-13-27-2,-5 0 0,-5 1 0,-5 0 0,-21 206 0,-6-147 6,-8-1 1,-7-2-1,-85 231 0,119-392-46,-14 43 8,-33 62-1,44-101-5,-1 0 1,0-1-1,-1 0 0,-1 0 0,0-1 0,-1-1 0,0 1 0,-19 13 0,29-24-11,0 0 1,-1 0 0,1-1 0,-1 1-1,0-1 1,1 1 0,-1-1 0,0 0-1,0 0 1,0 0 0,0-1 0,0 1-1,1 0 1,-2-1 0,1 0-1,0 0 1,0 0 0,0 0 0,0 0-1,0-1 1,0 1 0,1-1 0,-1 0-1,0 0 1,0 0 0,0 0 0,0-1-1,1 1 1,-1-1 0,1 1-1,-5-4 1,4 1-1,-1 0 1,1 0-1,0 0 0,0-1 0,0 1 0,0-1 0,1 1 1,-1-1-1,2 0 0,-1 0 0,0 0 0,1 0 0,0 0 1,0-1-1,0 1 0,1 0 0,0-7 0,1-6 0,1 0 0,1 0 1,0 0-1,1 1 0,1-1 0,1 1 0,1 1 0,0-1 0,1 1 1,0 0-1,17-21 0,9-8-186,3 2 0,52-49 0,-68 72 59,78-73-1065,5 12-895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6:43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284 905 5298,'-1'-2'39,"1"0"0,0 1 0,0-1 0,0 0 0,0 1 0,0-1 0,0 0 0,0 1 0,1-1 0,-1 0 0,1 1 0,-1-1 0,1 1 0,-1-1 0,1 1 0,0-1 0,0 1 0,2-3 0,4-11 128,12-38 102,-2-2 0,-3 0 1,-2-1-1,-2 0 1,-3 0-1,-3-1 1,-2 0-1,-2 0 1,-3 0-1,-2 0 1,-14-56-1,17 101-235,-1 1-1,0 0 1,-1 0-1,-1 0 1,0 0 0,0 1-1,-8-12 1,12 20-11,0 0 0,-1 0 0,1 0 1,-1 1-1,1-1 0,-1 0 0,0 0 0,0 1 0,1-1 1,-1 1-1,0 0 0,-1 0 0,1-1 0,0 1 1,0 0-1,0 1 0,-1-1 0,1 0 0,0 1 0,-1-1 1,1 1-1,-1 0 0,1 0 0,0 0 0,-1 0 0,1 0 1,-1 0-1,1 1 0,0-1 0,-1 1 0,1-1 1,0 1-1,0 0 0,-1 0 0,1 0 0,0 1 0,0-1 1,0 0-1,0 1 0,-3 2 0,1 0-15,0 0-1,0 0 1,0 0 0,0 1-1,1-1 1,0 1-1,0 0 1,0 0 0,1 0-1,-1 0 1,-1 7 0,-12 62-4,11-47-1,-89 580 83,53-313-60,12-45 9,27-213-58,1 0 0,3 0 0,1 0 0,13 65 0,-14-93-133,0 0 1,0 0-1,0 0 0,1-1 0,0 1 1,1-1-1,0 0 0,0 1 1,1-2-1,-1 1 0,1 0 1,1-1-1,6 6 0,-10-11-22,0 1 0,0-1-1,1-1 1,-1 1 0,0 0 0,0 0-1,1-1 1,-1 1 0,0-1-1,1 0 1,-1 0 0,4 0 0,-5 0 161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4:54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7924,'6'0'1872,"0"-11"-1679,0 11-49,42-19 192,0 27 192,15-22-112,-13 9-64,10-3-192,-21 16-96,-21-21-64,-12 13 0,9 13-848,15-2-1633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6:44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126 203 3938,'4'-1'174,"-1"0"1,0-1-1,0 1 1,0-1-1,0 0 1,0 0-1,0 0 1,-1 0-1,1-1 1,-1 1-1,1-1 1,3-5-1,25-35 367,-30 40-429,0 0 0,0 0-1,0 0 1,-1 0 0,1-1 0,-1 1-1,1 0 1,-1 0 0,0-1 0,-1 1-1,1 0 1,-1 0 0,1 0 0,-1-1-1,0 1 1,0 0 0,0 0 0,0 0-1,-1 0 1,1 0 0,-5-4 0,1-1-29,0 1 0,0 0 0,-1 0 1,0 1-1,-1 0 0,-10-9 0,15 20-97,0 0 0,-1-1-1,1 1 1,-1-1 0,0 0-1,0 0 1,-4 4 0,-2 7 24,0 0 0,1 1 0,1-1 0,0 1 0,1 1 0,1-1 0,-5 24 0,-1 2 8,6-26-18,-4 13 16,1-1 1,2 1 0,-4 42-1,9-65-16,0 0 0,1 0 0,0 0 0,0 0 0,1 0 1,-1 0-1,1 0 0,1 0 0,-1 0 0,1-1 0,0 1 0,0 0 0,1-1 0,-1 0 0,1 1 0,1-1 0,-1 0 0,0-1 0,1 1 0,0-1 0,1 1 0,-1-1 0,9 6 0,-11-9-16,1 0-1,-1 0 1,1-1-1,-1 1 1,1-1-1,-1 1 1,1-1 0,-1 0-1,1 0 1,-1 0-1,1-1 1,-1 1-1,1 0 1,-1-1-1,1 0 1,-1 1-1,1-1 1,-1 0 0,0 0-1,1 0 1,-1-1-1,0 1 1,0-1-1,0 1 1,0-1-1,0 1 1,0-1-1,-1 0 1,3-3 0,5-4-43,-1-1 0,0 0 0,-1 0 1,0-1-1,5-12 0,1-4 45,-1-1-1,-1 1 0,-2-2 1,-1 0-1,-1 0 0,-1 0 1,1-38-1,-11 44 3,-1 15 31,2 11 62,5 34-185,1-15 21,2 6 36,0-1 0,2 1-1,18 46 1,-22-68-81,-1-1 0,1 1 0,-1-1 1,2 0-1,-1 0 0,0-1 0,1 1 0,0-1 0,0 1 0,0-1 1,1-1-1,5 5 0,13 2-2444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6:45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0 5939,'-3'1'153,"0"1"0,0-1 0,1 0 0,-1 1 0,0 0 1,1-1-1,-1 1 0,1 0 0,-1 1 0,1-1 0,0 0 0,0 0 1,0 1-1,0 0 0,0-1 0,1 1 0,-1 0 0,1 0 0,0 0 1,0-1-1,0 2 0,-1 2 0,1 5-187,0 0 0,0 1 0,1-1 0,1 0 0,2 13 0,-1-5 229,6 70-112,24 492 909,-38-229-338,5-324-610,0-18-31,0 0-1,1 1 0,0-1 0,1 0 1,0 1-1,0-1 0,1 0 1,3 10-1,1-14-87,-3-20-222,-2-22 63,-4-13 343,0 12-54,3-67 0,1 95-59,0-1 0,1 1 0,-1-1 0,2 1 0,0 0-1,0-1 1,0 1 0,1 1 0,0-1 0,1 1 0,0-1 0,7-7 0,-6 9-44,1 1 1,0 0 0,0 0 0,1 1 0,-1 0 0,1 0-1,0 1 1,1 0 0,-1 1 0,1-1 0,0 2 0,-1-1-1,1 1 1,18-1 0,-14 1-30,-1 2 0,1-1 1,-1 2-1,0 0 0,1 0 0,-1 1 0,0 1 0,0 0 1,0 1-1,17 7 0,-24-9 79,0 1 0,-1 0 1,1 0-1,-1 0 0,1 0 0,-1 1 1,0-1-1,0 1 0,-1 0 0,1 1 1,-1-1-1,0 1 0,0-1 0,-1 1 1,1 0-1,-1 0 0,0 0 0,0 0 0,-1 0 1,1 0-1,-1 1 0,0-1 0,-1 1 1,1-1-1,-1 0 0,0 1 0,-1-1 1,1 1-1,-2 5 0,-1 6 34,-2 0-1,1-1 1,-2 0 0,0 0-1,-1 0 1,0 0-1,-18 25 1,18-31-13,-3 6 86,-1 0 0,-1 0-1,-19 18 1,28-31-81,0 0 1,0 0-1,0 0 1,0-1-1,-1 0 0,1 1 1,-1-1-1,1-1 1,-1 1-1,0 0 1,0-1-1,0 0 0,0 0 1,0 0-1,0 0 1,0-1-1,0 1 1,0-1-1,0 0 0,0-1 1,-8 0-1,-10-8-37,19 0-174,4 6 140,1 1 0,0-1 0,0 1 0,0 0 0,0 0 0,0 0 0,1 0 0,-1 0 0,4-1 1,18-17 74,6-7-106,-16 15 63,0 0 0,19-24 0,32-30-30,-18 22-19,89-70-173,-134 111 240,-1 0-1,1 0 0,-1 0 0,0 0 0,0 0 0,0-1 0,0 1 0,-1 0 0,1 0 0,-1-1 0,0 1 0,0-5 0,0-10 69,-1 15-37,1 6 0,-2 0-2,1 0 0,-1 0 0,0-1 0,0 1 0,0-1 1,0 1-1,0-1 0,-1 0 0,-3 3 0,-14 15 22,12-6-42,1 0 0,1 0-1,0 0 1,0 1 0,2 0 0,-5 22 0,-7 95 126,12-85-70,2-27-37,2-1 0,0 1 0,1 0 0,1-1 0,1 0 0,7 25 0,-9-38-31,1-1 0,0 1 1,0-1-1,1 0 0,-1 0 1,1 0-1,0 0 0,1-1 0,-1 1 1,1-1-1,7 7 0,-8-9-11,0 0 0,0-1 0,0 1 0,0-1 0,0 1-1,0-1 1,0 0 0,0-1 0,1 1 0,-1 0 0,0-1-1,1 0 1,-1 0 0,0 0 0,1 0 0,-1 0 0,0-1 0,0 1-1,1-1 1,-1 0 0,6-2 0,0-2-52,1 1 0,-1-1 0,-1-1 0,1 1-1,-1-2 1,0 1 0,0-1 0,-1 0 0,0 0 0,0-1 0,0 0 0,5-10 0,8-15-1060,31-65-1,-11 12-3501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6:45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140 579 5539,'3'1'72,"-1"-1"1,1 1 0,0-1 0,0 0 0,0 0 0,-1 0-1,1-1 1,0 1 0,0-1 0,-1 1 0,1-1-1,0 0 1,-1 0 0,1 0 0,-1 0 0,1-1 0,-1 1-1,1-1 1,3-3 0,2-1 30,0 0-1,-1 0 1,0-1-1,13-15 0,-4-2-47,-1 0 0,-2 0 0,0-1-1,-1-1 1,-2 0 0,-1-1-1,-1 0 1,-1-1 0,5-38-1,-11 54 29,-1 0 0,-1 1 0,0-1-1,0 1 1,-1 0 0,-1-1 0,1 1-1,-2 0 1,0 0 0,-7-14 0,9 20-28,-1 0 0,0 0 1,0 0-1,0 0 0,0 0 0,-1 1 1,0-1-1,0 1 0,0 0 1,0 0-1,-1 1 0,0-1 1,1 1-1,-1 0 0,-1 1 1,1-1-1,0 1 0,0 0 0,-1 0 1,1 0-1,-1 1 0,-9-1 1,13 1-56,-1 1 1,0 0-1,1 1 1,-1-1-1,1 0 1,-1 1 0,1 0-1,-1-1 1,1 1-1,-1 0 1,1 0-1,0 1 1,-1-1-1,1 0 1,0 1 0,0-1-1,0 1 1,0 0-1,0-1 1,0 1-1,1 0 1,-1 0-1,1 1 1,-1-1 0,1 0-1,0 0 1,0 1-1,0-1 1,0 0-1,0 1 1,0-1-1,0 6 1,-2 7-70,1 0 1,1 0-1,0 0 0,2 22 0,0-29 75,-4 111 28,-4 0 1,-34 174-1,26-203 79,-19 98 130,13-89-138,-10 142 0,30-221-171,0-14-50,0-1 0,0 0 0,1 0 0,0 0-1,0 1 1,0-1 0,0 0 0,1 0 0,0 1-1,0-1 1,0 0 0,1 0 0,0 0 0,0 0 0,0-1-1,5 9 1,-5-12-204,0 1 0,1-1 1,-1 1-1,1-1 0,-1 0 0,1 0 0,-1 0 0,1 0 0,5 1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6:46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423 6 6915,'-9'-2'72,"-1"1"0,1 0-1,0 0 1,0 1 0,0 0 0,-1 0 0,1 1-1,0 1 1,0-1 0,0 1 0,0 1-1,0 0 1,0 0 0,1 1 0,0 0-1,-1 0 1,1 1 0,1 0 0,-12 10-1,9-8-45,1 0-1,0 1 0,0 1 1,1-1-1,0 1 0,0 1 1,-8 13-1,14-20-20,1 1-1,-1 0 1,0 0-1,1 0 1,0 0-1,0 0 1,0 0-1,1 0 1,-1 0-1,1 1 1,0-1-1,0 0 1,1 0-1,-1 0 1,1 0-1,0 0 1,0 0-1,0 0 1,0 0 0,1 0-1,0 0 1,-1 0-1,2-1 1,-1 1-1,3 4 1,6 6-3,1 0 1,0-1-1,1-1 0,1 1 1,0-2-1,0 0 1,1-1-1,23 12 1,18 6-112,64 22 0,-63-27-178,-49-20 234,0 1 1,0 0 0,0 0 0,0 1-1,9 7 1,-15-11 60,-1 0-1,1 1 1,-1-1 0,0 0 0,1 1-1,-1-1 1,0 1 0,0-1 0,0 1-1,0-1 1,0 1 0,-1 0-1,1-1 1,0 1 0,-1 0 0,1 0-1,-1 0 1,0-1 0,0 1 0,1 0-1,-1 0 1,0 0 0,-1 0-1,1 0 1,0-1 0,0 1 0,-1 0-1,1 0 1,-1-1 0,0 1 0,1 0-1,-3 3 1,-2 1 89,0 0 1,0 0-1,-1 0 0,0-1 1,0 0-1,0 0 0,-1 0 1,1-1-1,-1 0 0,0-1 1,0 1-1,-1-1 0,1 0 1,-13 2-1,-18 5 488,-62 7-1,77-14-430,-36 6 140,0-3 0,-110-4 1,131-9-224,22-1-619,15 7 482,1 1 1,0 0 0,0-1 0,0 1 0,-1 0-1,1-1 1,0 1 0,0-1 0,0 1-1,0-1 1,0 1 0,0 0 0,0-1 0,0 1-1,0-1 1,0 1 0,0-1 0,0 1-1,0 0 1,0-1 0,0 1 0,0-1 0,1 1-1,-1 0 1,0-1 0,0 1 0,0-1 0,1 1-1,-1 0 1,0-1 0,1 1 0,-1 0-1,1-1 1,27-26-3657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6:48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0 5619,'0'2'121,"1"-1"1,-1 0 0,1 1 0,-1-1 0,0 0-1,0 1 1,0-1 0,0 0 0,0 1 0,0-1 0,0 0-1,-1 1 1,1-1 0,0 0 0,-1 1 0,1-1-1,-1 0 1,1 0 0,-1 0 0,0 1 0,1-1 0,-3 2-1,-22 45 329,17-34 7,-15 28 93,2 0 0,1 2 0,3 1 0,-14 54 1,3 13-356,1-7-29,-19 153 1,36-159-132,7 153 1,5-208-32,3 1 0,1-1 0,2 0 0,3-1 1,29 79-1,-35-109-84,1 0-1,1-1 1,0 0 0,1 0 0,0 0 0,1-1 0,0 0-1,0-1 1,1 0 0,1-1 0,0 0 0,0 0 0,1-1-1,0-1 1,0 0 0,1 0 0,-1-1 0,16 4-1,-23-9-91,-1 0 0,1 0 1,-1-1-1,1 1 0,0-1 0,-1 0 0,1-1 0,0 1 0,-1-1 0,1 0 0,-1 0 0,8-3 0,61-32-3937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6:48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87 222 5683,'-14'12'3164,"28"-35"-2710,14-23-313,-21 33-38,-1-1 1,-1 0-1,0 1 0,-1-2 1,-1 1-1,0 0 1,-1-1-1,1-25 1,-3 39-79,-1 1 0,1-1 0,0 0 0,-1 0 0,1 1-1,-1-1 1,1 0 0,-1 1 0,0-1 0,1 1 0,-1-1 0,1 0 0,-1 1 0,0-1 0,0 1 0,1 0 0,-1-1 0,0 1 0,0 0 0,1-1 0,-1 1 0,0 0 0,0 0 0,0 0 0,1-1 0,-1 1-1,0 0 1,0 0 0,0 0 0,0 0 0,0 1 0,1-1 0,-1 0 0,0 0 0,-1 1 0,-27 5 147,29-6-178,-5 1 0,0 1 0,0-1 0,1 1 0,-1 1 0,0-1 0,1 1 0,0-1 0,0 1 0,-1 1 0,2-1 0,-1 0 1,0 1-1,1 0 0,0 0 0,-1 0 0,2 0 0,-1 0 0,0 1 0,1-1 0,0 1 0,0 0 0,0 0 0,1 0 0,-1 0 0,0 6 0,-2 8-28,2 1 1,0 0-1,0 0 1,4 40-1,9 42 76,24 106-1,-31-195-20,-1 0 0,1 0-1,1-1 1,1 1 0,13 22 0,-17-30-27,1 0 0,1-1 1,-1 1-1,1-1 1,0 0-1,0 0 0,0 0 1,0 0-1,1-1 1,0 1-1,0-1 0,-1 0 1,2-1-1,-1 1 1,0-1-1,10 3 0,-6-4-150,-1-1-1,1 1 1,0-2-1,-1 1 1,1-1-1,-1 0 1,1-1-1,-1 0 1,0 0-1,0-1 1,11-5-1,46-33-1684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6:49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2545,'-12'0'4866,"15"3"-3857,-3 2-657,9 20-48,6 26 32,21 30-208,0 11 16,-3-1-32,9-10 1,-6-10-33,-9-7-64,-6-12-16,3-9-385,9-27-959,-12-11-1858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6:49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10 503 6611,'-9'-6'2945,"15"1"-2608,-12-3-305,27-27 224,18-14 0,12-18-160,6-9-96,3 6-48,-3 13-560,-3-8-417,-15 17-95,6 32-2530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6:49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0 5859,'-2'11'167,"1"-1"0,0 0 0,1 0 0,0 1 0,1-1 0,0 0 0,0 0 1,4 11-1,2 22 124,9 126 340,-8 0-1,-16 228 1,-6 48 118,19-414-904,-6-68-1034,-54-208 1490,53 236-279,-45-297 617,41 248-562,3 0 1,3-1 0,9-76-1,-2 87-67,1 0 0,20-58 0,-22 87-35,1 1 0,0 0 0,2 0 0,0 0 0,0 1 0,2 1 1,0 0-1,17-19 0,-24 31-5,0 0 0,-1 1 0,1-1 0,0 1 0,1 0 0,-1 0 0,1 0 0,-1 0 0,1 1 1,0 0-1,0 0 0,0 0 0,0 0 0,0 1 0,0 0 0,1 0 0,-1 0 0,0 1 0,0 0 1,1 0-1,-1 0 0,0 1 0,1 0 0,-1 0 0,0 0 0,0 0 0,0 1 0,8 3 0,-6-1 37,0 1-1,0-1 0,-1 1 0,1 0 0,-1 1 0,0-1 0,-1 1 0,0 0 0,0 1 0,0-1 0,-1 1 0,1 0 0,-2 0 1,1 0-1,-1 1 0,0-1 0,3 13 0,-3-6 20,0-1 0,-1 1 0,-1-1 0,0 1 0,-1 0 0,-1 0 0,0-1 0,0 1 0,-1-1 0,-5 17 0,4-22 7,0 0 0,0 0 0,-1 0 0,0 0 0,-1-1 0,1 0 0,-1 0 0,-1 0 0,1 0 0,-1-1 0,0 0 0,-1 0 0,0 0 0,1-1 0,-2 0 0,1 0 0,-12 4 0,-44 18-196,-129 35 0,165-54-194,-29 10-1251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6:50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40 4306,'-1'-2'159,"-1"-1"0,1 1 0,-1-1 0,1 1 0,-1 0-1,0-1 1,0 1 0,0 0 0,0 0 0,0 1 0,-1-1 0,1 0 0,-1 1 0,1-1 0,-1 1 0,1 0-1,-1 0 1,0 0 0,0 0 0,1 0 0,-1 1 0,0-1 0,0 1 0,0 0 0,-3 0 0,-7-1 31,0 0 0,0 2 0,0-1 0,-18 5 0,23-4-155,0 2 0,1-1 0,-1 1 0,0 1 0,1-1 0,0 1 0,0 0-1,0 1 1,0 0 0,1 0 0,0 0 0,0 1 0,0 0 0,1 0 0,0 0 0,0 1 0,0-1-1,1 1 1,0 1 0,0-1 0,1 0 0,0 1 0,0 0 0,1 0 0,-2 9 0,0 2-15,1 0 0,0 0 0,2 0 1,0 1-1,1-1 0,1 0 0,1 0 1,1 0-1,9 34 0,-9-43-33,1 0 0,0 0 0,1-1 0,0 1 0,0-1 0,1-1 1,0 1-1,1-1 0,0 0 0,0 0 0,12 9 0,-16-15-22,0 1 1,0-1-1,0 0 1,0 0-1,0-1 1,0 1-1,1-1 1,-1 1-1,1-1 1,-1 0-1,1-1 1,0 1-1,-1 0 0,1-1 1,0 0-1,-1 0 1,1 0-1,0 0 1,-1-1-1,1 1 1,0-1-1,-1 0 1,1 0-1,-1-1 1,1 1-1,-1-1 1,0 1-1,0-1 1,1 0-1,-1 0 1,-1 0-1,1-1 1,0 1-1,0-1 1,-1 0-1,4-4 0,10-14-167,-2-1 0,0 0 0,-2 0-1,0-2 1,-1 1 0,7-26 0,9-17-402,-25 62 594,0-1 0,0 0-1,0 0 1,0 0 0,-1 0 0,1 0 0,-1 0-1,0 0 1,-1-1 0,0 1 0,0-7 0,0 10 36,-1 1 0,1 0 0,-1-1 0,1 1 0,-1 0 0,1-1 0,-1 1 0,0 0 0,0 0 0,0 0 0,0 0 0,0 0 0,0 0 0,0 0 1,0 0-1,0 0 0,-2 0 0,0-1 71,-1 0 1,0 0-1,0 1 1,0 0-1,1 0 1,-1 0-1,-1 0 1,-3 1-1,0-1-97,0 1-1,0 0 1,0 1-1,1 0 1,-1 0-1,0 0 1,0 1-1,1 1 1,-1-1-1,1 1 1,0 0-1,0 1 1,0-1-1,0 2 1,1-1-1,-1 1 1,1 0-1,0 0 1,-5 6-1,-5 7-164,1 0-1,1 1 1,1 1-1,0 0 1,-10 24-1,12-17-751,11-14-1319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4:55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1 2305,'-10'1'5786,"-2"6"-3952,-3 1-1432,7-5-361,1 0-1,0 0 0,0 1 0,0 0 1,0 1-1,0-1 0,1 1 0,0 1 1,0-1-1,0 1 0,1 0 0,0 0 0,0 1 1,0-1-1,1 1 0,0 0 0,-3 9 1,-7 16-47,1 0 0,-13 54 0,-28 155 154,50-214-128,1 0-1,2 1 0,0 0 0,2-1 0,1 1 0,1-1 1,7 30-1,20 33-7,-27-82-57,0-1 0,1 0 1,0 0-1,0 0 1,1-1-1,0 0 0,0 0 1,11 11-1,-14-15-66,1 0 0,-1 0 0,1 0 0,0-1 0,-1 1 0,1-1 0,0 0 0,0 1-1,0-1 1,0 0 0,0-1 0,0 1 0,0-1 0,0 1 0,1-1 0,-1 0 0,0 0 0,0 0-1,0 0 1,0-1 0,0 0 0,0 1 0,1-1 0,-1 0 0,-1 0 0,1 0 0,3-2 0,61-34-3323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6:51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0 5971,'-2'1'109,"0"-1"1,1 1 0,-1-1-1,0 1 1,1 0 0,-1 0-1,0 0 1,1 0-1,-1 0 1,1 0 0,0 0-1,-1 1 1,1-1 0,0 0-1,0 1 1,0-1 0,0 1-1,0-1 1,0 1-1,0 0 1,0-1 0,1 1-1,-1 0 1,0 0 0,1-1-1,0 1 1,-1 2 0,-9 61-160,8-51 221,-2 22 61,2 0 1,1 0-1,1 0 1,10 63 0,-10-95-217,1-1 0,-1 0 0,1 0 0,0 0 0,-1 0 0,2 0 0,-1 0 0,0 0 0,0 0 0,1 0 0,0-1 0,0 1 0,-1 0 0,2-1 0,-1 1 0,0-1 0,0 0 0,1 0 0,2 2 0,-4-4-27,0 1 0,0-1 0,0 0 1,-1 0-1,1 0 0,0 0 0,0 0 0,0 0 1,0 0-1,0 0 0,0 0 0,0 0 0,0 0 1,0 0-1,0-1 0,0 1 0,-1 0 0,1-1 1,0 1-1,0-1 0,0 1 0,0-1 0,-1 1 0,1-1 1,0 0-1,0 0 0,19-20-129,-10 4 57,0-1 1,-1 0-1,-1 0 1,-1 0-1,0-1 0,-2 0 1,0-1-1,4-31 1,5-20-493,-13 82 592,-1 0 0,2 0 0,-1-1 0,1 1 0,1-1 0,0 1 0,1-1 0,0 0 0,5 10 0,8 27-17,-11-28-62,-5-12-41,0 0-1,1 0 1,0 0 0,0-1 0,0 1 0,1-1-1,0 1 1,0-1 0,1 0 0,0 0 0,0-1 0,0 1-1,7 5 1,-11-10 34,1-1 0,-1 0 0,1 1 0,-1-1 0,1 0 0,-1 0 0,1 0 0,-1 0 0,1 1 0,0-1 0,-1 0 0,1 0 0,-1 0 0,1 0-1,-1 0 1,1 0 0,0 0 0,-1-1 0,1 1 0,-1 0 0,1 0 0,-1 0 0,1 0 0,0-1 0,12-13-2834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6:51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7395,'-24'3'1297,"24"8"-929,-6-3 0,12 16-208,3 36-144,0 21-16,3 35 0,3 32 80,3-2 145,-6 10 63,-24-7 0,18-4-160,-18-34-128,9-44 0,0-21-544,3-38-1025,12-27-3425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6:51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1 108 5971,'3'-11'1200,"18"-8"-591,0 6-33,3 2-224,21-5-320,-9 0-32,6 5-256,-18 0-1377,9 11-3409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6:52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10 115 6995,'15'238'1619,"-4"-47"-930,23 245-406,-33-417-213,0 0 0,-2 37 0,-2-45 150,1-15-101,0-22-343,0 11 225,0-1 0,0 1 0,-1 0-1,-7-18 1,-5-30 65,2-19-31,4-2 0,2-93 1,8 141-65,2 0 0,1 1 0,2-1 0,1 1 0,2 0 0,1 1 0,22-50 0,32-48-584,-60 123 516,1 0 0,-1 1 1,2-1-1,-1 1 0,1 1 1,0-1-1,1 1 0,12-11 1,-18 17 68,1 0 0,1 0 0,-1 0 1,0 0-1,0 0 0,0 1 0,0-1 0,1 1 0,-1-1 1,0 1-1,1 0 0,-1 0 0,0 0 0,0 0 1,1 0-1,-1 1 0,0-1 0,0 1 0,1-1 0,-1 1 1,0 0-1,0 0 0,0 0 0,0 0 0,0 0 1,0 1-1,0-1 0,0 0 0,-1 1 0,1 0 0,-1-1 1,3 3-1,6 6 5,-1 1 1,0 0-1,12 18 0,-14-19 26,-2 1 0,1-1 0,-2 1 0,1 0 0,-2 0 0,1 1 0,-1-1 0,-1 1 0,0 0 0,-1-1 0,0 1 0,-1 0 0,-1 16 0,0-18 27,-1 0-1,0 0 1,0 0 0,-1-1 0,0 1-1,0-1 1,-1 0 0,-1 0-1,0 0 1,0 0 0,0-1 0,-1 0-1,0 0 1,-1 0 0,0-1 0,-12 11-1,-16 10 147,11-7-169,-51 31 0,38-29-960,9 1-1376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6:52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5859,'-3'7'210,"-1"-1"1,1 1 0,0 1-1,0-1 1,1 0 0,0 1-1,1-1 1,-1 1 0,1-1-1,1 1 1,0 0 0,0-1 0,0 1-1,3 13 1,3 8-235,1-1 0,16 43 0,-12-41 183,-7-16-164,7 25 19,-11-38-18,1 0 0,-1 0 0,0 0 0,0 0 0,1 0 1,-1 0-1,1 0 0,-1 0 0,1-1 0,-1 1 0,1 0 1,-1 0-1,1 0 0,0-1 0,-1 1 0,1 0 0,0-1 0,-1 1 1,1 0-1,0-1 0,0 1 0,0-1 0,0 1 0,0-1 1,1 1-1,14-37-460,-9 23 512,-2-1 1,0 0 0,6-23 0,-1 0-12,-3 15-160,-2 0 1,3-23 0,-4 19-138,2 14-64,3 21 422,8 36 516,-11-29-522,29 68 163,22 50-209,-57-134-64,0 0 0,0 1 0,0-1 0,0 0 0,1 1 0,-1-1 0,0 0-1,0 1 1,0-1 0,0 0 0,0 1 0,1-1 0,-1 0 0,0 1 0,0-1-1,0 0 1,1 0 0,-1 1 0,0-1 0,1 0 0,-1 0 0,0 1 0,0-1-1,1 0 1,-1 0 0,0 0 0,1 0 0,-1 0 0,0 1 0,1-1 0,-1 0-1,0 0 1,1 0 0,-1 0 0,0 0 0,1 0 0,-1 0 0,1 0 0,-1 0-1,0 0 1,1-1 0,-1 1 0,0 0 0,1 0 0,-1 0 0,0 0 0,1 0-1,-1-1 1,0 1 0,0 0 0,1 0 0,-1 0 0,0-1 0,0 1 0,1 0-1,-1 0 1,0-1 0,0 1 0,1 0 0,-1-1 0,0 1 0,0 0 0,0-1-1,9-22-1470,-8 22 1340,10-40-2708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6:52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5731,'-3'3'1648,"0"2"-1199,12 6 95,-3 19 0,6 29-144,3 17-96,6 37-31,0 14-17,-6 5-16,-9 6-32,-3-14-64,0 2-80,3-20-64,6-42-96,0-34-496,-12-22-721,9-10-1040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6:53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0 160 8420,'3'3'1937,"-6"-11"-1521,9 10-208,3-12 80,21-4-48,-3-16-160,3 9-80,-3-9-352,3 6-1537,6-3-2353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6:53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6579,'-1'0'94,"1"1"0,-1 0 1,1 0-1,-1 0 0,1 0 0,-1 0 0,1 0 0,-1 0 1,1 0-1,0 0 0,0 0 0,-1 0 0,1 0 1,0 0-1,0 0 0,0 0 0,0 0 0,0 0 0,0 0 1,1 0-1,-1 0 0,0 1 0,0-1 0,1 0 1,-1 0-1,1-1 0,-1 1 0,1 0 0,-1 0 0,1 0 1,0 0-1,0 1 0,1 0-12,-1 0 0,0 0 0,0 0 0,0 0-1,0 0 1,0 0 0,0 0 0,-1 1 0,1-1 0,-1 0 0,1 0 0,-1 3 0,0-4 491,-4 0-388,6 0-207,1 0 79,-5-1 369,-11-1 598,12-1-721,1-1-427,0 3 126,0 0 0,0 0 0,0 0-1,0 1 1,0-1 0,0 0 0,-1 0 0,1 0 0,0 0 0,0 0 0,0 0-1,0 0 1,0 0 0,0 1 0,0-1 0,0 0 0,0 0 0,0 0 0,0 0-1,0 0 1,0 0 0,0 0 0,0 1 0,0-1 0,0 0 0,0 0-1,0 0 1,0 0 0,0 0 0,0 0 0,0 1 0,0-1 0,0 0 0,0 0-1,0 0 1,0 0 0,0 0 0,0 0 0,1 0 0,-1 0 0,0 1-1,0-1 1,0 0 0,0 0 0,0 0 0,0 0 0,0 0 0,0 0 0,1 0-1,14 76-67,35 80 93,13 52-4,12 313-300,-72-464 207,-2 0 0,-2 1 1,-3-1-1,-3-1 0,-2 1 1,-20 69-1,4-46-919,-4-1 0,-2-2-1,-65 112 1,47-99-4739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1:45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96 2129,'-1'-5'1449,"1"5"-1430,0 0 1,0 0 0,0 0 0,0 0-1,0 0 1,0 0 0,-1 0 0,1 1-1,0-1 1,0 0 0,0 0 0,0 0-1,0 0 1,0 0 0,0 0 0,0 0-1,0 1 1,0-1 0,0 0 0,0 0-1,0 0 1,0 0 0,0 0 0,0 0-1,0 1 1,0-1 0,0 0 0,0 0-1,0 0 1,0 0 0,0 0 0,0 0-1,0 1 1,0-1 0,1 0 0,-1 0-1,0 0 1,0 0 0,0 0 0,0 0-1,0 0 1,0 0 0,0 0 0,0 1-1,0-1 1,1 0 0,-1 0 0,0 0-1,0 0 1,0 0 0,0 0 0,0 0-1,0 0 1,1 0 0,-1 0 0,0 0-1,0 0 1,0 0 0,0 0 0,0 0-1,0 0 1,1 0 0,-1 0 0,0 0-1,0 0 1,0 0 0,1 0 5,1 0 0,-1 0 0,0 0 0,0 0 0,1 0 0,-1 0 0,0 0 0,0 0-1,1-1 1,-1 1 0,0 0 0,0-1 0,0 1 0,0-1 0,1 1 0,-1-1 0,0 0 0,0 0 0,0 1 0,0-1 0,0 0 0,-1 0 0,1 0 0,0 0 0,0 0 0,0 0 0,-1 0 0,1 0 0,-1 0-1,1 0 1,-1 0 0,1-1 0,0-1 0,-1 3-14,0 0 0,0 0-1,0 0 1,0 1 0,0-1 0,0 0-1,0 0 1,0 0 0,0 0-1,0 0 1,0 0 0,0 0-1,0 0 1,0 0 0,0 0 0,0 0-1,0 0 1,0 0 0,0 0-1,1 0 1,-1 1 0,0-1-1,0 0 1,0 0 0,0 0 0,0 0-1,0 0 1,0 0 0,0 0-1,0 0 1,0 0 0,0 0 0,1 0-1,-1 0 1,0 0 0,0 0-1,0 0 1,0 0 0,0 0-1,0 0 1,0 0 0,0 0 0,0 0-1,0-1 1,2 4 142,-3-11-91,2 6-56,0 1 1,0 0 0,0-1 0,0 1-1,0 0 1,0 0 0,1 0 0,-1 0-1,0 0 1,1 0 0,-1 0 0,0 0-1,1 1 1,2-2 0,8-5 22,-12 6-25,14-13 22,-5 13-124,7 2-7,-5 3 27,-11-3 73,1-1 1,-1 1-1,1-1 0,-1 0 0,1 0 0,-1 1 1,1-1-1,0 0 0,-1 0 0,1 1 0,-1-1 1,1 0-1,-1 0 0,1 0 0,0 0 1,-1 0-1,1 0 0,-1 0 0,1 0 0,0 0 1,-1 0-1,1 0 0,-1 0 0,2-1 1,8 3-110,-6-2 139,-3-12 50,1 12-59,1-1 1,0 1-1,-1-1 0,1 0 0,-1 0 0,1 0 0,-1 0 1,1 0-1,-1-1 0,0 1 0,1-1 0,-1 1 1,0-1-1,3-3 0,-5 5-15,0 0 1,0 0-1,0 0 1,0 1-1,0-1 1,0 0-1,0 0 1,1 0-1,-1 0 1,0 0-1,0 0 1,0 0 0,0 0-1,0 0 1,1 0-1,-1 0 1,0 0-1,0 0 1,0 0-1,0 0 1,0 0-1,1 0 1,-1 0-1,0 0 1,0 0-1,0 0 1,0 0-1,0 0 1,0 0-1,1 0 1,-1 0-1,0 0 1,0 0-1,0-1 1,0 1-1,0 0 1,1 0 0,-1 0 0,0 0 1,0 0-1,0 0 0,0 0 1,0 0-1,0 0 0,0 0 1,1 0-1,-1 0 1,0 0-1,0 0 0,0 0 1,0 0-1,0 0 0,0 0 1,0 0-1,1 0 0,-1 0 1,0 0-1,0 0 0,0 0 1,0 0-1,0 0 0,0 1 1,0-1-1,0 0 1,0 0-1,1 0 0,-1 0 1,0 0-1,0 0 0,0 0 1,0 0-1,0 0 0,0 1 1,0-1-1,0 0 0,0 0 1,0 0-1,0 0 1,0 0-1,0 0 0,0 0 1,0 1-1,0-1 0,0 0 1,0 0-1,0 0 0,13-10 49,-14 38-883,3-1-849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2:59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1 592,'0'0'16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4:56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95 5875,'-1'0'124,"0"0"0,0 0 0,0 1 0,-1-1 0,1 0 0,0 0 0,0 0 0,0 0 0,0-1 0,-1 1 0,1 0 0,0 0 0,0-1 0,0 1 0,0 0 0,0-1 0,0 1 0,0-1 0,0 0 0,0 1 0,0-1 0,0 0 0,0 0 0,0 1 0,0-1 0,1 0 0,-1 0 0,0 0 0,0 0 0,0-2 0,1 1-96,0 0 0,0 0 0,1 0 0,-1 0 1,1 0-1,0 0 0,-1 0 0,1 0 0,0 0 0,0 1 0,0-1 0,0 0 0,0 1 0,1-1 0,-1 1 0,2-3 0,1 0-62,0-1-1,1 1 0,0 0 0,-1 0 0,1 0 0,0 1 0,1-1 0,-1 1 1,1 1-1,-1-1 0,1 1 0,9-3 0,-11 5 34,-1 0-1,1 1 1,-1-1-1,0 1 1,1 0 0,-1 0-1,0 0 1,0 0-1,1 0 1,-1 1 0,0-1-1,0 1 1,0 0-1,-1 0 1,1 0 0,0 0-1,-1 1 1,1-1-1,-1 1 1,0-1-1,0 1 1,0 0 0,0 0-1,0 0 1,-1 0-1,1 0 1,-1 0 0,0 0-1,0 1 1,0-1-1,0 0 1,0 8 0,1 3 39,-1 1 0,-1 0 0,0 0 1,0 0-1,-2-1 0,-4 22 1,-5 12 219,-2 1 1,-2-2 0,-2 0 0,-3-1-1,-37 65 1,50-99-217,-1 0-1,2 0 1,0 1-1,0 0 1,1 0-1,1 0 1,-5 22-1,8-30-42,1-1-1,0 0 1,0 0-1,0 0 1,0 0-1,1 0 1,0 0-1,0 0 1,0 0-1,0 0 1,1 0 0,-1 0-1,1 0 1,0-1-1,0 1 1,0-1-1,1 1 1,-1-1-1,1 0 1,0 0-1,0 0 1,0 0 0,0-1-1,0 1 1,0-1-1,1 0 1,0 0-1,-1 0 1,7 2-1,-5-2-6,1 0 0,-1-1 0,1 0 0,0 0 0,0 0 0,-1 0 0,1-1 0,0 0-1,0-1 1,0 1 0,-1-1 0,1 0 0,0-1 0,-1 1 0,1-1 0,-1 0 0,1 0 0,-1-1-1,0 0 1,0 1 0,5-6 0,15-9-377,-1-1 0,39-39-1,-51 45 16,44-44-1711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3:00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1288 333 2097,'0'0'742,"-6"-28"-340,6 28-402,-33-123 435,30 115-381,0 1 0,-1 0 0,0-1-1,0 1 1,0 1 0,-1-1 0,0 1-1,-1 0 1,1 0 0,-1 0-1,-1 1 1,1 0 0,-1 0 0,1 0-1,-1 1 1,-1 0 0,-14-5 0,15 5-19,-20-8 90,-1 1 0,0 2-1,0 0 1,-1 2 0,0 1-1,-33-2 1,12 5 24,0 1 1,-94 10-1,118-4-96,1 0-1,0 2 1,0 1 0,0 1-1,1 1 1,0 1 0,1 1-1,-38 25 1,33-17 11,1 2-1,1 0 1,1 2-1,1 1 1,1 1 0,-23 34-1,20-22-4,2 2 1,1 1-1,2 1 0,2 0 1,2 2-1,2 0 0,1 0 1,3 2-1,1-1 0,-4 58 0,11-64-30,2 1-1,2 0 1,1-1-1,2 0 1,1 1-1,3-2 0,1 1 1,25 66-1,-22-74-19,3-1 0,0-1 0,2 0-1,0-1 1,2-1 0,1-1 0,2 0-1,0-2 1,1 0 0,49 36 0,-48-43-12,1-1 1,1 0 0,0-2-1,0-2 1,1 0 0,1-1-1,0-2 1,0-1 0,1-1-1,-1-2 1,1 0 0,0-2 0,0-2-1,1 0 1,45-7 0,-52 3 1,0 0 0,0-2 0,-1 0 0,1-2 0,-1 0 0,-1-2 0,0 0 0,0-1 0,-1-2 0,0 0 0,-1 0 0,-1-2 0,0-1 0,-1 0 0,0-1 0,-2 0 0,0-2 1,-1 0-1,17-29 0,-20 23 7,-1 1 1,0-1-1,-2-1 1,-1 0-1,-1 0 1,-1 0-1,-2-1 1,0 1-1,-2-1 1,-1 0 0,-1 0-1,-5-33 1,-2 16 3,-1 0 1,-2 0 0,-2 1 0,-1 1-1,-3 0 1,-32-58 0,3 20-46,-68-91 1,90 139-84,-2 2-1,-1 0 1,-1 2-1,-1 1 1,-45-32 0,66 53 48,-1 0 1,0 1 0,0 0 0,0 0 0,0 1-1,-1 0 1,1 0 0,-1 1 0,0 1 0,0 0 0,0 0-1,-1 1 1,1 0 0,-13 1 0,16 1 33,-1 1-1,1 0 1,1 0 0,-1 1 0,0 0 0,1 0 0,-1 0 0,1 1-1,0 0 1,0 0 0,0 1 0,1-1 0,-1 1 0,1 1 0,0-1-1,1 1 1,-1-1 0,1 1 0,-6 13 0,1-3-133,0 1 0,1 0 0,1 0 0,1 1 0,1 0 0,0 0 0,1 0-1,1 0 1,1 1 0,0 28 0,2 41-1378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3:00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2785,'0'0'1956,"0"10"-1889,33 487 1752,-30-422-1615,11 175 347,-8-195-417,2 0 1,22 77-1,-26-119-120,0 0 0,1-1 0,0 1 0,1-1 1,1-1-1,0 1 0,10 12 0,-15-22-17,0 1 1,0-1-1,0 1 1,1-1 0,-1 0-1,1 0 1,-1 0-1,1 0 1,0 0-1,0-1 1,0 1-1,0-1 1,0 0-1,0 0 1,0 0-1,0 0 1,1-1-1,-1 1 1,0-1 0,0 0-1,1 0 1,-1 0-1,0 0 1,1 0-1,-1-1 1,0 1-1,0-1 1,1 0-1,-1 0 1,0 0-1,0-1 1,0 1 0,0-1-1,3-2 1,3-3-4,-1 1 1,0-1 0,-1-1-1,0 1 1,0-1 0,0-1-1,8-14 1,39-77 8,-22 27 94,-4-1 1,-3-1 0,27-131-1,-29 66-1188,7-164-1,-29 294-437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3:01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1 714 3217,'0'0'670,"32"-1"-328,-9 1-285,-5 1-24,-1-1 0,1-2 1,25-3-1,-35 3-16,1 0 0,-1-1 1,0 0-1,0 0 0,0-1 0,0 0 0,-1 0 0,0-1 1,0 0-1,0 0 0,0-1 0,5-5 0,5-8 25,0 0 0,-2-2 0,0 1 0,20-41 0,-30 52-34,0-1-1,-2 1 1,1 0 0,-1-1-1,0 0 1,-1 0-1,0 0 1,0 0-1,-1 0 1,-1 0-1,0 0 1,0 0-1,-1 0 1,0 0-1,-3-11 1,3 18-4,-1 0-1,1 0 1,-1 0 0,0 0 0,0 0 0,0 0-1,0 0 1,-1 1 0,1-1 0,-1 1-1,1 0 1,-1 0 0,0 0 0,0 0 0,0 0-1,0 0 1,0 1 0,0-1 0,-1 1-1,1 0 1,0 0 0,-1 0 0,1 1-1,0-1 1,-1 1 0,-4 0 0,3 0-4,1-1 0,0 2 0,-1-1 0,1 0 0,-1 1 0,1 0 0,0 0 0,0 0 0,0 1 0,-1-1 0,1 1 0,1 0 0,-1 0-1,0 0 1,0 1 0,1-1 0,-1 1 0,1 0 0,0 0 0,0 0 0,-4 5 0,-5 14 2,1 1 0,1-1 0,1 2-1,1 0 1,1 0 0,0 0 0,-4 45 0,3 13-3,3 87 1,6-154-5,0 0 0,0 0 0,1-1 0,1 1 0,1-1 0,0 0 1,1 0-1,0 0 0,10 18 0,-12-25 0,1 0 0,1-1 1,-1 1-1,1-1 0,0 0 0,1 0 1,-1-1-1,1 0 0,0 0 0,1 0 1,-1 0-1,1-1 0,0 0 0,0-1 0,0 0 1,0 0-1,1 0 0,-1-1 0,12 3 1,-10-4 2,-1 0 0,1 0 0,0-1 0,0 0 0,-1 0 0,1-1 0,0 0 0,-1-1 0,1 0 0,-1 0 0,1-1 0,-1 0 0,0-1 0,12-6 0,-5-1 18,0 0 0,-1-1 0,0-1 0,-1 0 0,-1-1 0,12-16 0,34-47 102,-4-2-1,-4-3 1,43-92 0,91-277 89,-181 443-191,0 0-1,-1 0 1,0-1-1,0 1 1,-1 0 0,1-16-1,-3 24-4,1-1 0,0 1-1,-1-1 1,1 1-1,-1-1 1,1 1 0,-1-1-1,1 1 1,-1 0-1,1-1 1,-1 1 0,1-1-1,-1 1 1,1 0-1,-1 0 1,0-1 0,1 1-1,-1 0 1,1 0-1,-1 0 1,0 0 0,1 0-1,-1 0 1,0 0-1,1 0 1,-1 0 0,-1 0-1,-25 0-9,21 0 16,3 1-20,1-1 1,-1 0-1,1 1 0,-1 0 1,1-1-1,-1 1 0,1 0 0,0 0 1,-1 0-1,1 1 0,0-1 0,0 1 1,0-1-1,0 1 0,0-1 1,0 1-1,0 0 0,1 0 0,-1 0 1,1 0-1,-1 0 0,1 1 1,0-1-1,0 0 0,0 1 0,0-1 1,0 0-1,0 1 0,1-1 0,-1 4 1,0-3-11,1 0 0,-1 1 0,1-1 0,0 0 0,0 0 0,0 0 0,0 0 0,0 0 0,1 0 0,-1 0 0,1 0 0,0 0 0,0 0 0,0 0 0,1 0 0,-1 0 0,1 0 0,-1-1 0,1 1 0,0-1 0,0 1 0,0-1 1,0 0-1,0 1 0,4 1 0,6 2-29,0-2 0,0 1 0,0-1 1,1-1-1,-1-1 0,1 1 1,0-2-1,-1 0 0,1 0 0,0-1 1,22-3-1,-14 1 32,0 2-1,0 1 1,27 3 0,-44-2 10,-1-1-1,1 0 1,-1 1-1,1 0 1,-1 0-1,0 0 1,0 0-1,0 0 1,0 1-1,0 0 1,0-1-1,-1 1 1,1 0-1,-1 0 1,0 0-1,0 1 1,0-1-1,0 0 1,-1 1-1,1-1 1,-1 1-1,0 0 1,0-1-1,0 1 1,0 7-1,2 12 6,0 1 0,-2 48 0,-1-51 6,-1 11 30,-2-1-1,-1 0 0,-1 0 0,-2 0 0,-12 37 0,-67 143 173,-4 19-835,87-223-568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3:01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729 1160 3682,'0'0'226,"29"-9"-113,-4 2-61,0-2 0,-1-1 0,0-1 1,0 0-1,-2-2 0,1-1 1,-2-1-1,0 0 0,23-23 0,3-11 44,-1-2 0,-4-1 0,-1-3-1,-3-1 1,-3-2 0,-2-1 0,-2-2-1,27-80 1,-48 109-20,-1-1 0,-1 1 0,-2-1 0,-2-1 0,1-62 0,-4 83-62,-1 1 0,-1-1 0,0 1 0,-1-1 0,0 1 0,-7-23-1,7 31-9,0 1 0,0-1 0,0 1-1,0 0 1,0-1 0,-1 1-1,0 0 1,0 1 0,1-1-1,-1 0 1,-1 1 0,1 0-1,0 0 1,-1 0 0,1 0 0,-1 0-1,1 0 1,-1 1 0,0 0-1,0 0 1,0 0 0,0 0-1,1 1 1,-8-1 0,5 1 3,1 0-1,0 0 1,-1 0 0,1 1 0,-1 0 0,1 0 0,0 1 0,-1-1 0,1 1-1,0 0 1,0 0 0,0 1 0,0-1 0,1 1 0,-1 0 0,1 1-1,0-1 1,0 1 0,0 0 0,0 0 0,0 0 0,1 0 0,0 1-1,-5 8 1,-5 10 46,1 2 1,1-1-1,-14 51 0,-19 92 50,-27 204-1,48-234-96,-233 1038 117,182-925-86,-9-4 0,-186 377 0,237-561-34,8-9 0,-3-2 0,-2-1 1,-1-2-1,-68 80 0,96-125-2,0 0-1,0-1 0,0 1 1,0-1-1,-1 0 1,0 1-1,1-1 0,-1 0 1,0-1-1,0 1 1,0 0-1,0-1 1,0 0-1,0 0 0,0 0 1,-5 1-1,7-2-1,0 0 0,0-1-1,0 1 1,0 0 0,1-1-1,-1 1 1,0-1 0,0 1-1,0-1 1,1 1 0,-1-1-1,0 1 1,1-1 0,-1 0-1,0 1 1,1-1 0,-1 0-1,1 0 1,-1 0 0,1 1 0,-1-2-1,-9-37-72,2-186-1052,8 183 859,1-32-452,3-1 0,25-134-1,-23 185 224,1 1 0,13-28-1,-20 51 495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3:02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0 4194,'0'0'1120,"0"211"-751,-23-103 287,-7-15 64,10-17-560,3-25-160,10-30-480,7-36-1569,0-39 160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3:02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1092 4242,'0'0'2177,"117"-193"-3138,-90 166-527,-4-3-2130</inkml:trace>
  <inkml:trace contextRef="#ctx0" brushRef="#br0" timeOffset="1">756 0 3185,'0'0'1377,"10"259"-785,-24-28 337,-29 40-97,-17 24-192,-1-7-31,-5-14-305,2-30-160,21-46-96,3-44-48,10-52 0,9-45 0,-5-48-608,2-9-737,18-63-64,-1-12-1040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3:02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1 202 1361,'0'0'4690,"213"-85"-3474,-109 46-175,6 0-497,-9 12-336,-11 15-208,-20 12-528,-63 0-1585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3:03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222 226 3057,'23'-31'523,"-23"31"-523,110-130 811,-103 123-744,0 1-1,0 0 0,0 1 0,1 0 0,0 0 1,0 0-1,0 1 0,0 0 0,1 1 0,-1 0 1,1 0-1,0 1 0,0 0 0,0 0 1,0 1-1,1 0 0,-1 1 0,11 1 0,-4-2 10,7 1-28,0 0-1,0 2 1,0 0-1,-1 2 1,1 0-1,-1 1 1,0 2-1,0 0 1,26 14-1,-35-15-31,0 1 0,-1 1-1,0 0 1,0 1 0,-1 0-1,0 1 1,-1 0 0,0 1-1,0 0 1,-2 0 0,1 1-1,-1 0 1,-1 1 0,0-1-1,10 27 1,-11-18 3,0 0-1,-2 1 1,0 0 0,-2 0 0,0 0-1,-1 0 1,-1 1 0,-2-1-1,0 0 1,-1 0 0,-1 0 0,-1-1-1,-1 1 1,-1-1 0,-19 39-1,0-9 102,-3-1 0,-1-2 0,-3-1 0,-75 83 0,-243 202 1579,106-111 246,231-207-1795,-3 2 127,1 1-1,-16 20 0,29-32-198,-1 0 0,1 0 0,0 1 0,0-1 0,1 1 0,0-1 0,0 1 0,0 0 0,0 0 0,1 0 0,0 0 0,0 9 0,1-13-90,0 0-1,0 0 0,0 0 1,1 0-1,-1 0 1,1 0-1,-1 0 1,1 0-1,0-1 0,-1 1 1,1 0-1,0 0 1,0-1-1,0 1 0,1 0 1,-1-1-1,0 1 1,1-1-1,-1 0 0,0 1 1,1-1-1,0 0 1,-1 0-1,1 0 0,0 0 1,-1 0-1,1-1 1,2 2-1,5 0-187,0 1 0,1-1 0,-1-1 0,16 1-1,-15-1 12,164 3-4218,-125-4 1736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3:35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10133 9766 3089,'-33'9'486,"-220"58"-254,84-24-5,-466 128 254,467-116 40,-281 133 0,62 9-168,-731 335-175,54-185-81,-32-113-58,695-178 78,-3-16-1,-500-16 1,769-30-52,0-7 0,-203-43 0,-250-116 14,454 122-81,3-6-1,2-6 0,3-5 0,3-6 0,3-5 0,4-5 0,-150-139 0,188 146-15,5-3-1,2-3 1,5-3-1,-66-111 0,86 117-1,4-2 0,4-2 0,3-1 0,3-2-1,-27-123 1,43 114-21,4 0-1,4 0 1,5-112 0,5 168 23,1-1 1,2 1-1,1 1 1,2-1-1,2 1 1,2 1-1,1 0 1,1 0-1,3 1 1,36-59 0,-9 25-3,4 2 1,2 2 0,4 2 0,2 3-1,97-83 1,-63 71 2,4 4 0,3 4 0,147-74-1,729-319 23,19 36 4,-919 392-9,124-59-5,251-153 1,153-163-1,-352 208 12,293-301 0,-444 400 4,147-189 0,-214 243-7,-1 0 0,-3-2 0,-1-1 0,-2-1 0,-3-1-1,-1-1 1,19-83 0,-32 102 13,-1-1 1,-2 1-1,-2-1 1,0 0-1,-3 0 0,0 0 1,-2 0-1,-1 1 0,-2-1 1,-1 1-1,-2 0 0,0 1 1,-25-52-1,0 25-2,-2 1 0,-3 1 0,-2 3 0,-66-66 0,-210-171 35,203 191-34,-238-193 7,-657-413 0,1009 704-23,-72-44-1,1-4 1,-99-86-1,153 118 0,-1-1 0,2-1-1,0 0 1,2-1 0,0-1 0,1 0 0,1-1-1,0 0 1,2-1 0,1 0 0,0 0-1,2-1 1,-9-46 0,11 28-40,2-1 1,4-82-1,1 102 32,1 0 0,1 0 0,1 1 0,1-1 0,0 1 0,2 1-1,14-29 1,9-3-27,3 2-1,1 1 0,3 1 0,1 3 1,3 1-1,53-44 0,-5 15 17,3 4 0,131-74 0,-91 72 22,2 5 0,185-61 0,301-64 0,-520 162-8,-35 10 4,713-190-15,-570 164 24,378-33 0,145 67-36,-624 17 28,-1 5 1,0 5-1,179 49 1,-143-19-2,-2 5 1,144 76 0,255 179-4,-22 36 1,-163-105 3,589 338-5,-46-31 9,-746-450 9,315 143 0,-337-185-17,2-6-1,1-6 1,145 25 0,581 36-17,-660-84 14,620 3 54,-614-32-39,223-44-1,-243 28-9,473-119 8,-461 95-4,-113 33-9,1 5-1,108-7 1,173 13 3,-340 10 4,-1 0 0,0 2 0,0 0 0,0 2 0,-1 1 0,38 16 0,137 74-10,-74-22-8,-5 5-1,-2 5 1,-5 5 0,142 146 0,-161-137 7,-5 3 1,-4 5-1,-5 3 0,-5 4 1,66 132-1,-70-101 20,-6 3 0,-7 2 0,75 312 0,-115-369 1,9 160-1,-20 96 13,-9-291-8,-3 0 0,-1 0 0,-4-1 0,-2 0 0,-2-1 0,-3 0 0,-2-1 0,-29 56 0,-12 10 32,-5-3 0,-116 159 0,-200 190 26,281-362-8,-4-5 0,-5-4 1,-226 153-1,151-135 2,-384 173 1,-394 90-67,778-319 24,-3-8 1,-2-8-1,-260 23 1,184-51-6,140-11-18,1 6 0,-202 41 1,-49 64-22,67-18 3,223-74 48,-145 18 0,121-28-17,-10-1 151,-192 43 1,34 36-146,171-51 1,-140 30-1,187-58-31,0 3 0,0 3 0,1 2 0,2 3 0,-70 37 0,36-10-104,-2-3-1,-103 35 1,168-75 69,1-1 1,-1-1-1,0-1 1,0-1-1,0-2 1,-45-4-1,58 3 5,-33-4-44,-46-11 1,30 4 45,52 10 41,0-1 0,0-1 0,0 0 0,1 0 0,-14-8 1,16 7-2,1 1 1,-2 0 0,1 1 0,0-1 0,-1 2 0,0-1 0,1 1 0,-1 1 0,-13-2 0,-473 3 159,433 3-267,-82 15 0,122-14 142,-106 16-48,122-17 14,0-1 1,0 1 0,0 1-1,0-1 1,1 1-1,-10 8 1,-19 11 16,-23 1-16,44-20-2,0 1 0,0 1 0,0 0 0,1 0 0,0 1 1,0 1-1,-20 17 0,10-12 16,20-12-13,-1 0 0,1 0 0,0 0 0,0 0 1,-1 0-1,1 1 0,0-1 0,0 1 0,0 0 0,-2 2 0,1 2-31,2-5 8,0 1 1,0 0 0,-1 0-1,1 0 1,0-1-1,0 1 1,-1-1 0,1 1-1,-1-1 1,1 1 0,-1-1-1,0 0 1,0 0 0,1 0-1,-1 0 1,0 0-1,0 0 1,0 0 0,-2 0-1,-6-1-183,4 1-1,0-1 0,0 0-1,0 0 1,0 0-1,0-1 1,0 0 0,-10-3-1,-36-21-1561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3:38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191 220 3570,'0'0'3321,"2"-4"-2809,7-6-351,-4 18-64,-2 36-7,-2-37-80,1 214 954,-52 437 1,21-469-630,-51 393 938,43 2 85,37-521-1216,-1 36 214,3 0-1,27 164 1,-26-249-197,-1 1-1,-1-1 1,0 18 0,-1-31 145,6 2 448,13 6-1117,20-12 634,0-1 0,0-2 1,62-18-1,53-8-71,148 16-81,-66 8 78,238-28 211,-363 32-107,-78 4-30,-26-38-773,6-734 1225,-15 487-618,-47-312 76,2 110-134,42-10 451,5 343 1514,7 7-1629,-7 147-71,-63 3-74,-83 14 0,-9 1-111,-224-14 899,27-2 1535,327 0-2410,4-2-66,0 1 1,0 1-1,0 1 0,0 1 0,-38 12 0,42-10-90,0-2-1,0 0 1,-1-1-1,1-1 0,-1 0 1,-24-2-1,42 0-56,-6 13-8314,1 0 6693,0-4 137,-1-1 1,-1 0 0,0 0-1,0-1 1,-13 12-1,-17 7-4492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4:56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9 7347,'-2'-8'1331,"7"8"-754,6 6-118,-7 0-312,-1 1 0,0-1 0,-1 1 0,1 0 1,-1 0-1,-1 0 0,1 0 0,-1 0 0,0 9 1,1 3 2,9 62 34,-4 2 0,-3 88 0,-4-165-179,0-1 0,-1 0 0,1 1 0,-1-1 0,-1 0 0,-2 10 0,-3 22-29,7-37-6,0 0 1,0 0-1,0 0 1,0-1-1,0 1 1,0 0-1,0 0 1,1 0-1,-1 0 1,0 0-1,0 0 1,0 0-1,0 0 1,0 0-1,0 0 1,0 0-1,0 0 1,1 0-1,-1 0 1,0 0-1,0 0 0,0 0 1,0 0-1,0 0 1,0 0-1,0 0 1,0 0-1,1 0 1,-1 0-1,0 0 1,0 0-1,0 0 1,0 0-1,0 0 1,0 0-1,0 0 1,0 0-1,0 0 1,1 0-1,-1 0 1,0 0-1,0 0 1,0 0-1,0 1 1,0-1-1,0 0 1,0 0-1,0 0 1,0 0-1,0 0 1,0 0-1,0 0 1,0 0-1,0 0 1,0 1-1,0-1 1,0 0-1,0 0 1,0 0-1,0 0 0,1 0-240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3:40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 1633,'0'0'4194,"-47"207"-3634,44-69 80,0 19-208,3 2-207,0-5 31,0-10-128,0-18-64,-4-17-64,1-16-128,-4-30-513,4-24-511,3-54-2178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3:4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2833,'0'0'2161,"53"235"-1793,-43-67 81,-10 19 63,0 5 272,0-11-239,-13-22-241,-7-23-304,3-31 0,1-27-288,6-30-1217,10-63-3778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3:41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4466,'0'0'7105,"13"-3"-5403,436-15 6867,-404 18-7772,455 21 3606,437 122-2760,-918-141-749,1 0 0,25-2-1,-21 0 116,-24 0-1188,10 26-15692,-8 7 9998,-6 12 2109,-10-26 1286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3:44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3794,'0'0'2129,"0"166"-1793,-6-22-80,-8 15-48,4 1 96,4-4 112,6-8-63,-4-16-225,4-24-64,0-27-64,0-32-176,0-31-1297,10-57-3745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3:44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1 432,'0'0'3714,"3"171"-2930,-3-38-207,0 26-177,-27 12-32,-10 4 64,-3-13-96,7-20-192,6-31-144,14-33 0,9-36-672,4-63-3090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3:45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1 139 2609,'-1'0'9578,"55"-4"-9454,-1-3-1,1-1 1,99-32 0,19-2 280,-85 27-182,110-4 1,-71 16-5998,-132 3 1525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3:45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 3282,'0'0'2385,"-20"255"-2145,17-122 112,-4 11 208,-10 12-32,-6-14-31,-4-13 47,7-24-192,7-30-160,6-32-144,7-25-48,0-24-4274,3-24 1329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3:46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4 1601,'0'0'3503,"0"-1"-3465,-1 1 1,1 0 0,0 0-1,0-1 1,0 1 0,-1 0-1,1 0 1,0 0 0,0-1-1,-1 1 1,1 0 0,0 0-1,0 0 1,-1 0 0,1 0-1,0 0 1,0-1 0,-1 1-1,1 0 1,0 0 0,-1 0-1,1 0 1,0 0 0,-1 0-1,1 0 1,0 0 0,0 0-1,-1 0 1,1 0 0,0 1-1,-1-1 1,1 0 0,0 0-1,0 0 1,-1 0 0,1 0-1,0 1 1,0-1 0,-1 0-1,1 0 1,0 0-1,0 1 1,-1-1 0,1 0-1,0 0 1,0 1 0,0-1-1,0 0 1,0 0 0,-1 1-1,1-1 1,0 0 0,0 0-1,0 1 1,0-1 0,0 0-1,0 1 1,0-1 0,0 0-1,0 1 1,-12 420 1879,-56 634-477,67-972-1577,1-82-675,-1-25-2916,-4-10 1150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3:47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17 987 1121,'0'0'2513,"-8"9"-2399,8-9-71,0 0-1,0 1 1,0-1-1,0 0 1,-1 0-1,1 0 1,0 1 0,0-1-1,0 0 1,0 0-1,0 0 1,0 0-1,0 1 1,0-1 0,0 0-1,0 0 1,-1 0-1,1 0 1,0 0-1,0 1 1,0-1-1,0 0 1,0 0 0,-1 0-1,1 0 1,0 0-1,0 0 1,0 0-1,0 0 1,-1 0 0,1 0-1,0 0 1,0 1-1,0-1 1,-1 0-1,1 0 1,0 0 0,0 0-1,0 0 1,-1-1-1,1 1 1,0 0-1,0 0 1,0 0-1,0 0 1,-1 0 0,1 0-1,0 0 1,0 0-1,0 0 1,0 0-1,-1 0 1,1-1 0,0 1-1,0 0 1,0 0-1,0 0 1,0 0-1,0 0 1,-1-1-1,1 1 1,0 0 0,0-42 430,2 0 0,1 0 0,3 0 1,13-53-1,5-6-91,-3-2 0,-6 0 0,-3-1 0,-3-108 0,-10 212-323,98-24 947,-72 18-937,116-23 154,206-17 0,-328 47-206,-16-1 56,0 1 0,0-1 0,0 0 0,0 0 0,0 0 0,0-1 1,1 1-1,4-2 0,-5-1-68,-2 1-16,13 2-8018,-5 6 6745,-6 4 457,-3-6-435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3:47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7 2945,'0'0'433,"-6"-6"-2466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4:57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6803,'76'-1'1347,"-54"0"-1345,0 1-1,-1 1 1,1 1-1,-1 1 0,0 1 1,0 1-1,28 10 1,-35-10 15,0 0 1,0 1-1,-1 1 1,0 1-1,0 0 1,0 0-1,-1 1 1,-1 1-1,1 0 1,-2 0-1,13 16 1,-19-20-4,-1 1 0,1-1 0,-1 1 0,0 0 0,-1 0 0,0 0 0,0 0 0,0 1 0,-1-1 0,0 0 0,-1 1 0,1-1 0,-1 1 0,-1-1 0,1 1 0,-2-1 0,1 0 0,-3 8 0,-2 6 212,0 0 1,-2-1 0,-1 1 0,-19 32 0,22-45-80,0 1-1,0-2 0,-1 1 0,0-1 0,-1 0 0,1 0 0,-2-1 0,1 0 0,0 0 0,-15 6 0,-8 2 261,-57 20-1,82-32-406,-1 0 1,1 0-1,-1-1 0,0 0 0,1 0 0,-1 0 1,0-1-1,0 0 0,1-1 0,-1 1 1,0-1-1,-11-3 0,18 1-361,-1-1 0,1 1 1,-1 0-1,1-1 0,0 1 0,0 0 1,1-1-1,-1 1 0,1 0 1,0-1-1,-1 1 0,1 0 0,2-4 1,18-28-4656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3:48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1 839 3057,'0'0'2041,"8"-38"-1171,-1 3-673,-2 3-48,2 0 1,1 1-1,2-1 1,1 2-1,2-1 1,21-37-1,-7 22 8,3 1-1,1 2 1,3 1 0,1 1-1,2 2 1,1 2-1,2 1 1,2 2 0,1 2-1,1 2 1,2 2-1,59-26 1,-96 51-173,-8 3 40,-1 20-4503,0-13 2840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3:49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45 848,'0'0'6153,"29"-7"-5809,6-4-184,-15 5-29,1 0-1,0 1 1,0 1 0,0 1-1,0 1 1,28 1 0,5 5 237,-1 3-1,-1 1 1,1 3 0,66 23-1,9 1-36,-65-20-100,1-3 1,1-2-1,113 2 1,-169-12-228,10-1 23,0 1 0,-1 0-1,1 2 1,0 0 0,0 1 0,-1 1 0,28 10-1,-45-13-37,-1 1 0,1-1-1,-1 0 1,1 1-1,-1-1 1,0 1 0,1-1-1,-1 0 1,0 1-1,0-1 1,0 1 0,0-1-1,0 1 1,-1-1 0,1 1-1,0-1 1,0 0-1,-1 1 1,1-1 0,-1 0-1,0 1 1,1-1-1,-1 0 1,0 0 0,-1 3-1,-166 176-183,-223 337 1519,384-506-1087,7-10-379,0 0 0,0-1 0,-1 1-1,1-1 1,0 1 0,-1-1 0,1 1 0,-1-1 0,1 1 0,0-1 0,-1 0 0,1 1 0,-1-1 0,1 1 0,-1-1 0,0 0-1,1 0 1,-1 1 0,1-1 0,-1 0 0,1 0 0,-1 0 0,0 1 0,1-1 0,-1 0 0,0 0 0,1 0 0,-1 0 0,1 0-1,-1 0 1,0 0 0,1-1 0,-1 1 0,0 0 0,0 0 0,0 0 68,-7 0-3090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3:49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31 3394,'0'0'3484,"-7"-2"-2804,22 0-514,1 0-1,-1 1 1,1 1-1,-1 0 1,17 4-1,-1-2 88,180 5 1116,360-32-1,-242 14-1498,-257 11-2151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3:50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0 2689,'0'0'1988,"0"44"-1535,0-7-304,-13 304 1383,-68 209 861,-10 109 798,85-486-2329,6-140-934,0-32-366,0-11-4121,0-9 2126,0-6-233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3:52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330 434 3153,'0'0'2231,"4"-21"-2015,1-3-114,-1 13 25,-2-1 0,0 0 0,0 0 0,-1 0 0,-1-13 1633,3 61-1237,-4 66 0,-1-28-491,-3 33 60,-41 210 0,18-148 41,3 32 361,3 405-1,22-602-489,0 2 4,0 1 0,0-1-1,1 0 1,0 0 0,0 0-1,2 6 1,-2-10-12,0-1 1,-1 0-1,1 1 0,0-1 1,0 0-1,0 0 0,0 1 1,0-1-1,0 0 0,0 0 1,1 0-1,-1 0 0,0 0 1,0-1-1,1 1 0,-1 0 1,1-1-1,-1 1 0,0-1 0,1 1 1,-1-1-1,1 1 0,0-1 1,-1 0-1,1 0 0,-1 0 1,3 0-1,-2-1-5,-1 1 1,0-1-1,0 1 0,0-1 0,0 0 1,0 1-1,0-1 0,0 0 0,0 0 0,-1 0 1,1 0-1,0 0 0,0 0 0,-1 0 1,1 0-1,0 0 0,-1 0 0,1 0 1,-1 0-1,0 0 0,1 0 0,-1-1 0,0 1 1,0 0-1,1 0 0,-1 0 0,0-1 1,0 0-1,2-7-12,13-63 166,-3-2 0,5-119 0,-16-157 43,-4 158-154,18-157-22,-3-153 354,-14 472-208,-3-161 322,29 202-355,26 7 10,1-2-1,1-3 0,0-1 1,1-3-1,61 2 0,278-6 1173,-227-7-1005,356-1 1509,-519 3-1797,1-1-1,-1 1 1,1 0 0,-1 0-1,1 1 1,-1-1-1,1 0 1,-1 1-1,1-1 1,-1 1-1,0 0 1,1 0 0,-1 0-1,0 0 1,0 0-1,0 1 1,1-1-1,-1 1 1,0-1-1,-1 1 1,1 0-1,0-1 1,0 1-1,-1 0 1,1 0 0,1 4-1,-1 1-40,0 1 1,-1-1-1,1 0 1,-2 1-1,1 0 0,-1-1 1,-1 12-1,1 1 10,0 63 330,-4-1-1,-26 143 0,-56 240-135,68-323-110,-1 194 1,19-334-52,0 27-1491,-3-28 1466,0 0 0,0 0 0,0 0 0,0-1 0,0 1 1,0-1-1,0 0 0,-1 0 0,1 0 0,-4-1 0,0 1-21,-44 0-8,-33 2 14,1-4 0,-1-4 0,-115-22 0,50-6 394,-192-18-1,197 38 576,30 1-135,-212 4-1,316 11-849,1 0 0,-1 0 0,0 1-1,1 0 1,0 1 0,0 0 0,0 0 0,0 1-1,1 0 1,-9 7 0,12-9 10,5 1-1910,12-3 588,32-1-354,-18 0 781,364 0-7449,-344 0 6218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3:53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335 304 2593,'0'0'1267,"5"36"-749,8 68 228,-1 110-1,-32 245 832,-17 128-595,37-586-1030,2-8-200,27-106 171,-5 0 0,13-153 0,-7-241 353,-22 313-353,-1 45 75,13-206 222,-23 376-38,-1 0 0,-11 35-1,5-20-120,-190 780 525,82-320 149,82-356-331,-36 173 875,69-291-1119,1 0 0,1 37 0,1-43-138,25-51-908,8-30 728,-3-1-1,32-105 1,25-146 311,-81 297-181,68-310-352,-60 248 283,-4-1 1,0-90 0,-13 228 216,-16 96 1,10-91-53,-143 805 1701,140-805-2615,-4 62 1,16-240-4240,0 93 2860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3:54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465 263 432,'0'0'3319,"1"-14"-3009,3-40-68,-4 53-234,0 1 0,0-1-1,1 1 1,-1-1-1,0 1 1,0-1 0,0 1-1,0-1 1,0 0-1,0 1 1,0-1 0,0 1-1,0-1 1,0 1 0,0-1-1,0 1 1,0-1-1,-1 1 1,1-1 0,0 1-1,0-1 1,0 1 0,-1-1-1,1 1 1,0-1-1,-1 1 1,1 0 0,0-1-1,-1 1 1,1-1 0,-1 1-1,1 0 1,-1-1-1,1 1 1,-1 0 0,1 0-1,0-1 1,-1 1-1,0 0 1,-11 7 224,4 5-146,0 2 1,1-1-1,1 1 1,0 0 0,0 0-1,2 0 1,0 1 0,-3 17-1,-3 8 4,-85 363 393,24-90 83,70-306-558,1-6-7,-1 1 0,1-1-1,0 0 1,0 0 0,0 0 0,-1 0-1,1 0 1,-1 0 0,1 0 0,-1 0 0,1 0-1,-1 0 1,0 0 0,1 0 0,-1-1-1,-1 2 1,-2-11-52,-1-56 71,5-132 0,3 123-6,3-5-21,3 0-1,22-84 1,11-90-14,-42 250 48,0 8 48,-1 24 177,-7 52 365,-68 294-94,22-130-459,27-112-15,-74 476 743,98-495-251,4-133-608,1 1 0,1-1 0,0 1 0,10-28 0,-4 9 18,220-1166 665,-155 788-653,-74 457 8,-6 30 126,-4 0 1,-2-1 0,-27 85-1,18-74 51,-68 263 522,-60 255 1374,124-439-1097,22-208-1713,4-85 162,6 0 0,32-181 1,-37 303 412,14-48-833,-15 56 916,-1 1-1,1-1 0,0 1 0,0-1 0,-1 1 0,1-1 0,0 1 1,0 0-1,1 0 0,-1-1 0,0 1 0,0 0 0,0 0 1,1 0-1,-1 0 0,1 0 0,-1 0 0,1 1 0,-1-1 1,1 0-1,-1 1 0,1-1 0,-1 1 0,1 0 0,0-1 1,-1 1-1,1 0 0,0 0 0,2 0 0,-3 0 15,0 1 0,-1-1 0,1 0 0,0 0 0,0 0 0,-1 0 0,1 1 0,0-1 0,0 0-1,-1 1 1,1-1 0,0 1 0,-1-1 0,1 0 0,-1 1 0,1-1 0,0 1 0,-1 0 0,1-1 0,-1 1 0,1 0 0,0 0 0,4 31-2041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3:54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308 612 2721,'0'-28'662,"0"-225"1237,-4 382 727,-56 292-1694,27-218-621,0 3-85,2-20 367,-15 329-1,51-598-739,3 0-1,21-91 0,-1 8 330,48-440 250,27-177-379,-94 723-60,-5 29 7,-3 26 11,-1 11 12,-10 75 112,-40 158 1,26-139 76,-219 874 1693,241-968-1896,-8 33 57,2 0 1,1 1-1,-2 73 1,9-112-1033,0-10-1118,0-79-3158,0 41 2731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3:55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21 403 2049,'0'0'3207,"-3"-16"-2764,-11-48 82,11 48 548,6 16-702,1367-6 8350,-1387 6-8395,0-1 0,0-1 0,0 0 0,0-1 0,-19-6 1,-21-4-123,-297-45-962,-254-50-520,564 100 1295,22 4 132,-1-1 0,1-1 1,-32-12-1,53 17 379,37 3-812,0 1 0,0 2 1,46 12-1,30 4 312,121 4 329,395-9 1,-534-22-386,141-27 1,-128 15-164,-53 13-2802,-53-1-668,-1-11 2688,0 15 509,0-56-4568,0 51 2322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3:55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900 27 3265,'0'0'2145,"-38"30"-1317,16-12-698,-48 38 232,3 3 0,-62 71 0,-307 416 2255,409-502-2146,18-28-154,14-21 40,225-280-1316,317-304 0,-529 569 818,-16 17 107,0 0 1,1 1 0,-1-1-1,1 1 1,0 0-1,-1-1 1,1 1 0,0 0-1,6-2 1,-58 16 660,10 9-291,2 2 0,0 1 0,-63 55 0,33-25-232,-76 56 46,-157 91-1,289-194-399,0 0 0,-1-2 0,1 1 1,-1-1-1,0-1 0,0 0 0,-1-1 0,1 0 0,-1-1 0,0 0 0,-12-1 0,21-1-1908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4:57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6051,'3'0'1152,"0"0"-639,0 0-177,0 3-160,9 21 112,0 3 16,15 22 288,-6-6 145,-6 35-129,-12 1-176,-3 10-144,-12-17-80,6 18-176,-6-7-32,-3-5-288,-3-10-704,3-28-2018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3:56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703 377 1889,'0'0'2265,"0"0"-2247,0 0 0,0 0 1,0 0-1,-1 0 0,1 1 0,0-1 0,0 0 1,0 0-1,-1 0 0,1 0 0,0 0 0,0 0 1,-1 0-1,1 0 0,0 0 0,0 0 0,0 0 1,-1 0-1,1 0 0,0 0 0,0 0 0,-1 0 1,1 0-1,0 0 0,0 0 0,-1 0 0,1 0 1,0 0-1,0 0 0,0 0 0,-1 0 1,1 0-1,0-1 0,0 1 0,0 0 0,-1 0 1,1 0-1,0 0 0,0-1 0,0 1 0,0 0 1,0 0-1,-1 0 0,1-1 0,0 1 0,0 0 1,0 0-1,0-1 0,0 1 0,0 0 0,0 0 1,0 0-1,0-1 0,0 1 0,0 0 0,0-1 1,-16 16 461,1 0 0,-18 23 1,-7 9 100,7-11-394,-188 211 578,172-186-392,2 3-1,-46 80 1,86-131-127,6-12-132,1-2-66,1-10-102,1 0-1,1 0 1,0 0-1,1 0 1,0 1-1,0 0 1,1 0-1,1 0 0,0 0 1,0 1-1,12-14 1,0-4-31,81-109-10,5 4-1,5 5 1,7 5-1,4 4 0,164-122 1,-268 228 131,-23 18 26,-50 40 184,-164 153 105,9 10 1,-248 315-1,424-477 68,-31 52 0,61-83 193,23-31-670,140-163-937,23-26 905,-50 78-186,7 6 0,202-138 1,-320 245 253,35-19-63,-53 34 67,-1 0-1,0 0 1,0 0 0,0 0 0,0 0 0,0 0-1,0 0 1,0 0 0,-1 0 0,1 0 0,-1 0-1,1 0 1,-1 0 0,0-1 0,0 1 0,-1 2-1,-39 68 9,-4-2-1,-54 67 0,37-54 67,-375 454 2730,685-784-3167,-88 93 233,318-316-1543,-556 539 1971,8 7-28,4 3 0,3 3 0,4 3 0,-60 114-1,112-187-32,1 0-1,1 0 0,0 1 1,0-1-1,-4 27 0,9-39-211,0 1-1,0 0 0,0-1 1,0 1-1,0 0 1,0-1-1,0 1 0,1 0 1,-1-1-1,0 1 0,0 0 1,1-1-1,-1 1 1,0-1-1,1 1 0,-1-1 1,1 1-1,-1-1 0,1 1 1,-1-1-1,1 1 1,-1-1-1,1 1 0,-1-1 1,1 0-1,-1 1 0,1-1 1,0 0-1,-1 0 1,1 1-1,0-1 0,-1 0 1,1 0-1,0 0 0,-1 0 1,1 0-1,0 0 1,-1 0-1,1 0 0,0 0 1,-1 0-1,1 0 0,0 0 1,-1 0-1,1-1 1,0 1-1,-1 0 0,1-1 1,-1 1-1,2-1 0,39-14-293,-13-4 115,0-1 1,-2-1 0,0-1-1,26-30 1,-40 40 131,183-192-330,118-109-594,-298 299 904,-12 11 34,0 0 0,0 0 1,0 1-1,0-1 0,0 1 0,1 0 0,-1 0 1,1 0-1,-1 0 0,6-1 0,-10 10-65,-12 24 110,-1-2-1,-2 0 0,-37 52 0,8-13 174,-7 14 27,-129 220 2179,163-265-1566,18-37-823,0 0 0,0 0 0,-1 1 0,1-1 0,0 0 0,0 0 1,0 1-1,0-1 0,0 0 0,0 1 0,-1-1 0,1 0 0,0 1 0,0-1 0,0 0 0,0 0 0,0 1 0,0-1 0,0 0 0,0 1 0,0-1 0,1 0 1,-1 1-1,0-1 0,0 0 0,0 1 0,0-1 0,0 0 0,0 0 0,1 1 0,-1-1 0,0 0 0,0 0 0,0 1 0,1-1 0,-1 0 0,0 0 0,0 0 1,1 1-1,-1-1 0,0 0 0,0 0 0,1 0 0,-1 0 0,0 0 0,1 1 0,-1-1 0,0 0 0,1 0 0,-1 0 0,0 0 0,1 0 0,-1 0 0,0 0 0,0 0 1,1 0-1,-1 0 0,9 0-83,0 0 0,0 0 0,0-1 0,0 0-1,-1 0 1,1-1 0,0 0 0,-1 0 0,0-1 0,16-8 0,11-7-750,38-25 0,-40 22 360,3 0-149,94-57-814,-39 27-2504,-71 42 634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4:09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1 473 3249,'0'0'2033,"47"-48"-2689,-44 42-496,4-3-705</inkml:trace>
  <inkml:trace contextRef="#ctx0" brushRef="#br0" timeOffset="1">181 121 2961,'0'0'1201,"27"-87"-1713,-10 69-129,-10 9-415,-1 3-369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4:09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1 632 3105,'0'0'497,"27"-165"-625,-24 159-945,0-6-1312</inkml:trace>
  <inkml:trace contextRef="#ctx0" brushRef="#br0" timeOffset="1">375 85 4658,'0'0'1249,"-17"-84"-6612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4:02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20 130 640,'0'0'2954,"4"-16"-2874,3-4 44,-4 10 127,0 0 1,-1-1 0,0 1 0,-1-1-1,0 1 1,0-22 2017,-3 32-2696,1 0 250,0 0 1,-1 1 0,1-1-1,0 0 1,-1 0-1,1 1 1,0-1 0,-1 1-1,1-1 1,0 1 0,0-1-1,-1 1 1,1 0 0,0 0-1,0-1 1,0 1 0,-1 2-1,-17 11-3686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4:04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5 617 4178,'0'0'4743,"-4"-3"-906,7 4-3822,0 0 0,0 0 1,-1 0-1,1 0 0,0 0 1,0 0-1,0 1 0,-1 0 0,1-1 1,-1 1-1,1 0 0,-1 0 1,0 0-1,0 1 0,2 2 1,37 46 127,-26-30-72,231 345 947,-24-29 133,-210-320-1030,-9-12-37,1 0-1,0 0 0,0 0 0,0 0 0,0 0 0,1-1 0,0 0 0,0 0 0,9 6 0,-4-42 1795,-2 17-1877,1 0 0,0 0 0,0 1 0,2 1 0,18-20 0,70-60 143,-73 69-150,429-358 415,-417 364-857,-7 4 519,102-68-151,-116 76 140,4-2 125,-21 7-178,0 0 1,0 1 0,1-1 0,-1 0 0,0 1 0,0-1 0,0 0 0,0 0 0,0 1 0,-1-1 0,1 0 0,0 1 0,0-1 0,0 0 0,-1 1 0,1-1 0,0 0 0,-1 1 0,1-1 0,0 0 0,-1 1 0,1-1 0,-1 1 0,1-1 0,-1 1 0,1-1 0,-1 1 0,1-1-1,-1 1 1,0 0 0,1-1 0,-1 1 0,0 0 0,0-1 0,-25-17 107,-52-28-1,1 1-33,10-5-41,3-3 0,2-2 1,-58-68-1,46 46 30,-97-78 0,158 145-69,5 4 2,0 0 1,0 0-1,1-1 0,-1 0 0,2-1 1,-1 1-1,-5-10 0,11 16-17,1 1 0,0 0 1,0 0-1,0-1 0,-1 1 0,1 0 0,0 0 1,0-1-1,-1 1 0,1 0 0,0 0 1,-1 0-1,1-1 0,0 1 0,-1 0 1,1 0-1,0 0 0,-1 0 0,1 0 0,0 0 1,-1 0-1,1 0 0,0 0 0,-1 0 1,1 0-1,0 0 0,-1 0 0,1 0 0,0 0 1,-1 0-1,1 0 0,0 0 0,-1 0 1,1 1-1,0-1 0,-1 0 0,1 0 1,0 0-1,-1 0 0,1 1 0,0-1 0,0 0 1,-1 0-1,1 1 0,0-1 0,0 0 1,0 1-1,-1-1 0,1 0 0,0 1 0,0-1 1,-9 14 77,9-14-66,-232 393 226,208-357-69,-2-1 0,-36 38-1,52-62 23,-2-1-1,1 1 1,-1-2-1,-1 0 0,0 0 1,0-1-1,0-1 0,-1 0 1,-23 8-1,21 6 761,-90 54-887,106-74-92,0-33-16614,0 10 13145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4:05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215 298 1969,'0'0'3007,"5"-27"-2511,15-85-176,-19 108-293,0 0 0,-1 1 0,1-1 0,-1 0 0,0 1 0,0-1 0,-1 0 0,1 1 0,-1-1 0,0 0 0,0 1 0,0-1 0,0 1 0,0-1 0,-3-3 0,3 5 15,-1 1 0,1-1 1,-1 0-1,1 1 0,-1-1 0,0 1 1,1-1-1,-1 1 0,0 0 0,0 0 1,0 0-1,0 0 0,0 0 0,0 1 1,-1-1-1,1 0 0,0 1 0,-3-1 1,1 1 20,-1 0 1,1 0 0,-1 0-1,1 1 1,0-1 0,-1 1-1,1 0 1,0 0 0,0 1-1,0-1 1,0 1-1,0 0 1,0 0 0,0 0-1,0 1 1,1 0 0,-1-1-1,1 1 1,-4 4 0,-5 11-26,0 0 0,1 1 0,1 1 0,1 0 1,0 1-1,2-1 0,-8 34 0,7-15 25,1 0 0,3 0 0,-1 55 0,5-89-52,0-1 0,0 1 0,0 0 1,1-1-1,0 1 0,0 0 0,0-1 0,0 1 0,1-1 0,2 6 0,-2-7-7,-1-1 0,1 0 0,0-1 0,0 1 0,0 0 0,0 0 0,0-1 0,0 1 0,1-1 0,-1 0 1,0 0-1,1 0 0,-1 0 0,1 0 0,-1 0 0,1 0 0,-1-1 0,1 0 0,3 1 0,9 0 5,0 0 1,0 0-1,0-2 0,0 0 1,0 0-1,0-2 0,0 0 0,-1 0 1,1-1-1,-1-1 0,0-1 1,0 0-1,18-11 0,-12 5 10,-2-2-1,0 1 1,-1-2-1,0 0 0,-1-1 1,-1-1-1,-1 0 1,17-25-1,-24 29 8,0 0 1,-1-1-1,0 1 0,-1-1 0,0 0 0,-1-1 0,-1 1 0,0-1 1,-1 1-1,-1-1 0,0 0 0,-1 0 0,-1 0 0,-4-26 0,4 34-6,-1 1-1,0-1 0,-1 1 0,1 0 1,-1-1-1,0 1 0,-1 1 0,1-1 1,-1 0-1,0 1 0,-1 0 0,1 0 0,-1 0 1,0 1-1,0-1 0,-1 1 0,1 0 1,-1 1-1,-8-5 0,3 3 70,-1 0 1,1 0-1,-1 1 0,0 0 1,0 2-1,0-1 0,-1 1 1,1 1-1,-22 0 0,29 2-58,0 0-1,0 1 0,0-1 0,0 1 1,1 0-1,-1 1 0,1-1 1,-1 1-1,1 0 0,0 0 0,0 0 1,0 1-1,1-1 0,-1 1 0,1 0 1,0 0-1,0 0 0,0 0 1,0 1-1,-3 8 0,-8 15-6,2-1-1,-11 37 1,19-53-8,-6 19-20,2 1 0,0 0 0,3 0 0,0 1 0,0 48 0,5-76-86,0-1 1,0 0-1,1 1 0,0-1 0,-1 0 0,1 0 0,0 0 0,1 0 0,-1 0 0,0 0 0,1 0 0,0 0 1,-1 0-1,1 0 0,0-1 0,1 1 0,-1-1 0,0 0 0,1 0 0,-1 0 0,6 4 0,-2-3-285,-1 0 0,1 0-1,0-1 1,0 0 0,0 0-1,0 0 1,0-1 0,0 0-1,0 0 1,11 0 0,0-1-1802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4:06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448 135 2129,'0'0'2735,"-15"-5"-1353,6-1-1290,1 1 1,-1-1 0,-1 1 0,1 1 0,0 0 0,-1 0 0,0 1 0,0 0 0,0 1 0,0 0 0,-1 0 0,1 1 0,0 0 0,-1 1-1,1 1 1,-1-1 0,1 2 0,0-1 0,0 1 0,0 1 0,0 0 0,0 0 0,0 1 0,1 0 0,-1 1 0,1 0 0,0 1 0,1-1 0,-13 12-1,6-2-65,1 1-1,1 1 0,0 0 0,1 1 0,1 0 0,-14 29 0,20-37 24,1 1-1,0 0 1,1 0 0,0 0-1,0 1 1,1-1 0,1 1-1,0-1 1,0 1 0,1-1-1,1 1 1,0 0 0,4 18-1,-3-25-36,0 0-1,0-1 0,1 1 0,-1 0 1,1-1-1,0 0 0,1 1 1,-1-1-1,1 0 0,-1-1 1,1 1-1,0-1 0,1 0 1,-1 1-1,0-2 0,1 1 0,0-1 1,0 1-1,0-1 0,9 2 1,3 1 5,1-1 1,0 0 0,-1-2 0,35 2-1,-35-5-2,0 1-1,-1-2 0,1 0 0,-1-1 1,0-1-1,1 0 0,-2-2 0,1 1 0,-1-2 1,0 0-1,25-16 0,-21 10 3,0-2 0,-1 0 0,0-1 0,-2-1-1,0 0 1,0-1 0,21-34 0,-30 41-3,-1-1 1,0 0-1,0 0 1,-2-1 0,1 0-1,-2 1 1,5-23-1,-7 29 7,0 0 0,-1-1 1,0 1-1,0-1 0,0 0 0,0 1 0,-1-1 0,0 1 0,-1 0 1,1-1-1,-1 1 0,-1 0 0,1 0 0,-1 0 0,0 0 0,0 1 1,-5-8-1,-2 3 8,0 0-1,0 0 1,-1 0 0,0 2 0,0-1-1,-14-6 1,18 11-27,0 0-1,0 1 1,-1 0-1,1 0 0,-1 0 1,0 1-1,0 1 1,0-1-1,0 1 1,0 0-1,0 1 0,-11 1 1,16-1-29,0 1 1,0 0-1,1 1 0,-1-1 1,0 0-1,0 1 0,1 0 1,-1-1-1,1 1 0,-1 0 1,1 0-1,0 1 0,0-1 1,0 0-1,0 1 0,0-1 1,0 1-1,-2 5 0,-25 59-501,24-53 368,-4 19-664,0 1 0,2-1 0,2 1 0,1 1 0,1 62 0,5-83-1341,12-13-880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4:06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64 848,'0'0'2009,"25"-4"-1649,76-15 118,-76 10 279,-20 0-47,-19-4 272,3 10-892,-1 1 0,0 0-1,0 0 1,0 2 0,1-1-1,-1 1 1,0 1 0,0 0 0,0 1-1,0 0 1,1 1 0,-1 0 0,1 1-1,0 0 1,0 1 0,0 0-1,0 1 1,-16 12 0,4 1 39,2 1 0,1 1 0,0 1 0,-18 28 0,30-39-79,1 0 0,0 1 0,1-1 0,1 1 0,-1 0-1,2 1 1,0-1 0,0 1 0,1 0 0,1 0-1,-1 19 1,2-30-49,1 1-1,0-1 1,0 1-1,1 0 1,-1-1-1,0 0 1,1 1-1,0-1 1,-1 1-1,1-1 1,0 0-1,0 1 1,1-1-1,-1 0 1,0 0-1,1 0 1,-1 0-1,1 0 0,0 0 1,-1 0-1,1 0 1,0-1-1,0 1 1,0-1-1,0 0 1,1 1-1,-1-1 1,0 0-1,4 1 1,5 1-9,0-1 0,0-1 1,1 0-1,-1 0 0,18-2 1,-8 1 9,3-1-11,0 0 1,1-2-1,-1-1 1,0-1-1,0-1 1,33-13-1,-40 12 4,-1 0-1,0-1 1,0-1-1,-1 0 1,0-1-1,-1-1 1,0 0-1,0-1 1,17-21-1,-27 27 11,0 0 0,0 0-1,-1 0 1,0 0 0,-1-1-1,1 1 1,-1-1 0,0 0 0,-1 0-1,0 0 1,1-8 0,-2 10-2,1-1 0,-1 1 1,0 0-1,-1-1 0,1 1 1,-1 0-1,0-1 0,0 1 0,-1 0 1,0 0-1,0 0 0,0 0 1,0 0-1,-1 1 0,-3-6 0,1 5-31,-1 0 0,0 0 0,0 1 0,0-1 0,0 2-1,0-1 1,-1 1 0,0 0 0,0 0 0,0 0-1,0 1 1,0 0 0,-8 0 0,1-1-294,1 2 0,0 0 0,0 0 0,-1 1-1,1 1 1,-17 3 0,28-4 204,0 0-1,1 1 1,-1-1-1,1 1 0,-1-1 1,1 1-1,-1 0 1,1-1-1,0 1 1,-1 0-1,1 0 0,0 0 1,0 0-1,-1 0 1,1 0-1,0 1 1,-1 1-1,-15 29-2698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4:07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205 242 2049,'0'0'3119,"10"-28"-2636,30-89-94,-38 113-329,-1-1 1,1 0-1,-1 0 0,0 1 1,-1-1-1,1 0 0,-1 0 1,0 0-1,0 0 0,-1 0 0,-1-6 1,2 9-30,-1 1 0,1-1 0,-1 0-1,0 1 1,0-1 0,0 1 0,0-1 0,0 1 0,0-1 0,0 1 0,-1 0 0,1 0 0,0-1 0,-1 1 0,1 0 0,-1 0 0,1 0-1,-1 1 1,0-1 0,-1-1 0,-5 1 62,1 0 1,-1 0-1,0 0 0,1 1 0,-1 0 0,0 0 1,1 1-1,-1 0 0,-9 3 0,10-2-63,1 0 1,-1 1-1,0 0 0,1 0 1,-1 0-1,1 1 0,0 0 1,0 0-1,1 1 0,-1 0 1,1 0-1,0 0 0,0 0 1,1 1-1,-1 0 1,1 0-1,0 0 0,1 0 1,0 1-1,0-1 0,-3 9 1,0 3 21,0 1 0,1 0 0,0 1 0,2-1 0,0 1 0,0 29 1,3-42-40,0 0 0,0-1 1,0 1-1,1 0 0,0-1 1,1 1-1,2 8 0,-3-13-9,0 0-1,0 0 0,1 0 1,-1-1-1,1 1 0,0 0 1,-1-1-1,1 1 0,0-1 1,0 1-1,0-1 0,0 0 1,0 0-1,0 0 0,0 0 1,0 0-1,1 0 0,-1 0 1,0-1-1,0 1 0,1-1 1,-1 0-1,4 0 0,8 2 2,0-1 0,0-1-1,0-1 1,0 0 0,0 0-1,0-1 1,-1-1 0,1-1 0,0 0-1,17-8 1,-1-3-9,-1-1-1,-1-1 1,34-28 0,-22 15-691,62-59 0,-101 88 554,0-1 0,0 1 0,1 0 0,-1-1 0,0 1 0,0 0 0,-1-1 0,1 1 0,0-1 0,0 0 0,-1 1 0,1-1 0,-1 0-1,1-1 1,0-10-2622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4:09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4 108 1377,'0'0'8580,"-4"0"-7668,4-12-1648,0-27-1553,11 12-753,2-3-720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5:02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14 5763,'-1'0'54,"-1"1"0,1-1 0,0 0 1,-1 1-1,1-1 0,-1 0 1,1 0-1,-1 0 0,1 0 0,0 0 1,-1 0-1,1 0 0,-1 0 1,1-1-1,-1 1 0,1 0 0,0-1 1,-1 0-1,1 1 0,0-1 0,0 0 1,-1 1-1,1-1 0,0 0 1,0 0-1,0 0 0,0 0 0,-2-2 1,0 1 667,3 8-603,-4 59-221,-43 190 369,-18 138-32,60-343-456,3 0 0,1 0 0,3 0 0,2 0-1,21 93 1,0-51-982,-10-18-699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4:10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3874,'0'0'2481,"0"9"-2481,36-12-16,11-15-32,-3 0-352,6 0-417,-33 12-415,-1 3-1377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4:10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1 202 3986,'0'0'928,"77"-18"-896,-57 3-16,10 0-16,6 6-640,-26 6-881</inkml:trace>
  <inkml:trace contextRef="#ctx0" brushRef="#br0" timeOffset="1">492 76 3794,'0'0'624,"177"-75"-1504,-160 75 351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4:11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3217,'0'0'961,"90"-15"-929,-77 15-32,4 0-384,-14 0-689,1 0-1568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4:11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4034,'0'0'1473,"57"12"-1826,-37-12-175,-13 0-624,0 0-913</inkml:trace>
  <inkml:trace contextRef="#ctx0" brushRef="#br0" timeOffset="1">351 16 2929,'0'0'945</inkml:trace>
  <inkml:trace contextRef="#ctx0" brushRef="#br0" timeOffset="2">609 43 3410,'0'0'0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4:17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74 262 624,'4'-25'440,"0"-4"-265,1 1 227,-1 0 1,-2 0 0,-1-52-1,-2 78-313,1 0 0,-1 0 0,1 1 1,-1-1-1,0 0 0,1 0 0,-1 1 0,0-1 0,0 0 0,-1 1 0,1-1 0,0 1 0,0-1 0,-1 1 0,1 0 0,-1 0 0,1-1 0,-1 1 1,1 0-1,-1 0 0,0 1 0,0-1 0,1 0 0,-1 0 0,0 1 0,-2-1 0,-4-1 544,-1 0 0,1 1 1,-1 0-1,-14-1 523,29 8-1236,163 129 377,261 162 0,-336-242-77,3-4 0,1-4 0,3-4 0,190 53 0,-172-71-122,1-4 1,153 6 0,245-22 266,-424-9-274,-1-5 0,137-29 0,171-75 58,104-60 521,-505 173-746,0 0 0,1 0 0,-1 0 0,1 0 0,-1 0 0,1 0 1,-1 0-1,1 0 0,-1 0 0,1 0 0,-1 0 0,0 0 0,1 1 1,-1-1-1,1 0 0,-1 0 0,1 1 0,-1-1 0,0 0 0,1 0 0,-1 1 1,0-1-1,1 0 0,-1 1 0,0-1 0,0 1 0,1-1 0,-1 0 1,0 1-1,0-1 0,0 1 0,1-1 0,-1 1 0,0-1 0,0 0 1,0 1-1,0-1 0,0 1 0,0-1 0,0 1 0,0-1 0,0 1 0,0-1 1,0 1-1,0-1 0,-1 1 0,1-1 0,0 1 0,-6 28-3684,-9-8-320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4:18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0 5010,'0'0'2887,"-3"28"-2167,2-24-690,-1 9 19,0-1-1,1 1 0,0-1 1,1 1-1,1 0 1,0-1-1,0 1 1,1-1-1,1 0 1,0 1-1,1-1 1,0 0-1,1-1 1,0 1-1,1-1 1,14 20-1,101 124 1245,7-7 0,204 184 0,-252-260-965,3-4 1,4-4-1,2-3 0,2-4 1,3-5-1,3-3 0,1-5 1,2-4-1,2-5 1,1-4-1,1-4 0,2-5 1,152 12-1,158-26 780,-353-8-55,-77 0-2151,8 0 197,0-1 0,-1 1 0,1 1 0,0-1 0,0 1 0,-1 0 1,1 1-1,0 0 0,0-1 0,-10 6 0,-16 12-3701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4:19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1520 70 2193,'0'0'2892,"13"-12"-2406,36-34-4,-40 36-134,-13 9 83,-2 1-303,-1 1 0,0 0-1,1 1 1,0-1 0,-1 1-1,1 1 1,0-1 0,0 1-1,0 0 1,0 0 0,-9 8-1,-64 56 68,57-46-161,-126 122 118,-189 235-1,-81 204 888,322-429-351,6 3-1,-130 316 0,199-412-514,3 2-1,2-1 0,3 2 0,2 0 0,4 0 0,2 1 0,4 69 0,1-113-163,1-1-1,1 1 1,1-1-1,1 0 0,0 0 1,2 0-1,0 0 1,1-1-1,0 0 1,2 0-1,0-1 1,1 0-1,1-1 1,0 0-1,1-1 1,19 19-1,-14-17 45,0 0-1,1-2 0,1 0 1,0 0-1,27 14 0,-31-21-235,1-1 0,-1-1 0,19 6 0,-20-8-664,-1-1 0,0-1 0,1 0 0,18-1 0,-30-16-4624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4:30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103 100 912,'0'0'537,"-18"-12"-567,-53-40 54,57 38 403,19 7-191,20 8-110,-23-1-125,1412 14 330,555-25-130,-625-7-242,-1224 18 30,782 11-20,-9 69-181,-689-43-150,-170-26 113,-29-4-81,-5 0-623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15:04:33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210 254 3009,'0'0'1924,"-12"1"-1825,0 0-127,-2 1 133,1-1-1,-1-1 0,0 0 0,-25-3 1,35 2-69,0 0 1,-1 0 0,1-1 0,0 1-1,0-1 1,0 0 0,0 0-1,0 0 1,0-1 0,0 1 0,1-1-1,0 0 1,-1 0 0,1 0 0,0 0-1,0-1 1,1 1 0,-1-1-1,1 0 1,0 0 0,-3-6 0,2 3-21,1 0 1,0-1-1,0 1 1,0-1-1,1 1 1,0-1-1,1 1 1,0-1-1,0 1 1,1-1-1,2-13 1,-2 17-25,0 0 1,0 0-1,0 0 0,1 1 1,-1-1-1,1 0 1,0 1-1,0-1 0,0 1 1,1 0-1,-1 0 1,1 0-1,0 0 1,-1 0-1,1 0 0,1 1 1,-1-1-1,0 1 1,1 0-1,-1 0 0,1 0 1,-1 1-1,8-3 1,2 0-6,1 1 0,0 0 0,-1 0 0,1 2 1,0-1-1,0 2 0,0 0 0,0 1 0,0 0 1,-1 1-1,1 1 0,0 0 0,-1 0 0,0 2 0,0-1 1,0 2-1,0 0 0,-1 0 0,21 16 0,8 10-48,70 72 0,-109-103 61,0 1 1,-1-1-1,1 1 1,-1-1 0,0 1-1,1 0 1,-1 0-1,0-1 1,0 1-1,0 0 1,0 0-1,-1 0 1,1 0 0,0 0-1,-1 0 1,1 0-1,-1 0 1,0 0-1,0 1 1,0-1 0,0 0-1,0 0 1,0 3-1,-2-3 17,1 0-1,0 0 1,-1 0-1,1 0 1,-1-1-1,0 1 0,1 0 1,-1-1-1,0 0 1,0 1-1,0-1 1,0 0-1,0 0 1,0 0-1,0 0 1,0 0-1,-4 0 1,-12 3 109,1 0 0,-1-1 0,-36 0 0,54-3-127,-28 1 35,15 0-100,-1 0 1,1-1-1,0 0 1,-1-2-1,-21-3 0,24-6-908,4-4-826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5:0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 4626,'-24'127'672,"-3"26"-223,-6 7 47,15-20-176,-6-16-16,18-30-224,6-5-80,21-29-16,-12-12-176,9-10-32,0 11-288,-6 26-673,-45-13-1328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5:03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 6627,'-12'148'160,"-12"-19"-160,3 47 48,3-28 0,15-5-48,3 35-352,0 14-1329,-18-3-896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1:30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8836,'6'46'672,"3"18"-111,12 31 335,-6 10-544,-6 22-192,3 13-32,-6-16-64,3-26-16,0-31-48,6-18-64,-6-31-688,-12-47-4851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5:03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7027,'9'138'416,"-15"-6"-416,-3-3 48,9 6 96,6-8-31,6-3-113,-12 22-32,-6 8-465,-12-3-495,-15-22-1473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5:04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0 7267,'-12'111'32,"-3"5"-16,-3 8 32,9 0 305,0-16-225,9-22-80,-3-24-48,0-16 16,3-16-32,-6-3-224,-6 16-657,-27 14-1952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5:18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5555,'-18'19'800,"15"18"-752,-6 58-48,3 29 240,3 27 96,3 5-32,6 36-160,6 19-48,-9-31 16,6-29-15,6-32-97,6-35-80,-3-46-497,0-20-2208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5:27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0 4962,'-74'40'1990,"40"-23"-1196,-38 26 0,62-36-671,1-1 0,1 2 0,-1-1 0,1 1 0,1 0 0,-1 1 0,1 0 0,-8 14 0,15-19-120,-1 0-1,1 0 1,0 0-1,1 0 1,-1 0-1,1 0 1,-1 0-1,1 0 1,0 0-1,1 0 1,-1-1 0,3 7-1,-2-6 0,5 14-51,1-1-1,0 0 1,1 0 0,1-1 0,1 0 0,0 0 0,1-1-1,0-1 1,1 0 0,1-1 0,0 0 0,1-1 0,31 18-1,132 66-729,-175-94 775,0-1-1,0 1 1,0-1-1,0 1 1,-1 0-1,1 0 1,0 1-1,-1-1 1,0 0-1,1 1 1,-1-1-1,2 5 0,-3-5 13,0-1 0,-1 1 0,1 0 0,0 0 0,-1 0 0,0-1 0,1 1 0,-1 0 0,0 0 0,0 0 0,0 0 0,0 0 0,0 0 0,-1-1 0,1 1 0,-2 3 0,-2 4 95,0-1 1,-1 0-1,0 1 1,0-2-1,-1 1 1,0-1-1,-8 8 1,1-2 47,0 1 0,-1-2 0,0 0 0,-1 0 0,0-1 0,-1-1 0,0-1 0,-19 8 0,23-12-46,-1-1 0,0 0 1,0 0-1,0-2 0,0 0 0,-1 0 0,1-1 1,-1-1-1,1 0 0,-1-1 0,1 0 0,-16-4 0,-128-35 424,156 40-569,0 0 0,0 0 1,0-1-1,0 1 0,1 0 1,-1 0-1,0-1 1,0 1-1,0 0 0,1-1 1,-1 1-1,0-1 0,0 1 1,1-1-1,-1 1 0,0-1 1,1 0-1,-1 1 0,1-1 1,-1 0-1,1 1 1,-1-1-1,1 0 0,-1 0 1,1 1-1,0-1 0,-1 0 1,1 0-1,0 0 0,0 0 1,0 0-1,0 0 0,10-22-2858,-8 20 2625,11-19-4099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5:29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2321,'-5'9'4415,"5"30"-3086,14 85-808,5 66 60,-19-175-548,45 560 1022,-38-553-916,-10-33 18,0 0-111,0 1 0,1-1 0,1 0 0,0 1-1,0-1 1,1 0 0,1 0 0,-1 0-1,4-13 1,-4 22-39,5-21-38,2 0 1,0 0 0,1 1-1,2 0 1,0 0 0,1 1-1,1 0 1,1 1 0,1 1 0,17-19-1,-31 37 16,1-1-1,0 1 0,0 0 1,0 0-1,0 0 1,0 0-1,0 0 0,0 0 1,0 0-1,1 0 1,-1 0-1,0 1 0,1-1 1,-1 0-1,0 1 1,1-1-1,-1 1 0,1 0 1,-1-1-1,1 1 1,2 0-1,-2 1 2,-1 0 1,1 0-1,0 0 1,-1 0-1,1 1 1,-1-1-1,1 1 1,-1-1-1,0 1 1,0-1-1,0 1 1,2 3-1,7 9-72,3 8 95,0 0 0,-2 0 0,0 2 0,-2-1 1,-1 1-1,0 0 0,-2 1 0,4 27 0,-5-19 41,-5-22-29,2-1-1,-1 0 1,1 1-1,1-1 1,0 0-1,1-1 0,7 16 1,20-81-2857,-11 26 277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5:30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21 5218,'-1'-1'118,"0"-1"0,0 1-1,0-1 1,0 1 0,-1 0-1,1-1 1,0 1 0,-1 0-1,1 0 1,-1 0 0,1 0-1,-1 0 1,0 0 0,1 1-1,-1-1 1,0 0-1,0 1 1,1-1 0,-1 1-1,0 0 1,0 0 0,0 0-1,0 0 1,1 0 0,-3 0-1,1 1-26,0 0 0,-1 1 0,2-1 0,-1 1 0,0-1 0,0 1 0,0 0 0,1 0 0,-1 1 0,1-1 0,0 0 0,0 1 0,-3 2 0,-2 5-39,1 0-1,0 0 1,0 0 0,1 1-1,0 0 1,1 0 0,-4 15 0,4-4-39,1 0 0,1 0 0,0 0 0,2 1 0,2 22 0,-1-35-10,1 0 1,-1 0-1,2 0 1,-1 0-1,1-1 1,1 1 0,0-1-1,0 1 1,1-1-1,0 0 1,0-1-1,1 1 1,8 8 0,-12-16-7,-1 1 1,1-1-1,0 0 1,0 0-1,0 0 1,0 0-1,0 0 0,0 0 1,0 0-1,1 0 1,-1-1-1,0 1 1,0-1-1,1 0 1,-1 0-1,0 1 1,0-1-1,1-1 1,-1 1-1,0 0 1,0-1-1,1 1 1,-1-1-1,0 1 1,0-1-1,0 0 1,0 0-1,0 0 1,0 0-1,0-1 1,0 1-1,0 0 1,2-3-1,7-5-14,0 0-1,-1-1 1,17-21 0,-16 18 29,-1 0 0,-1 0 0,0-1 0,-1 0 0,0 0 0,-1-1 0,-1 0 0,-1 0 0,7-26 0,-12 30-59,-1 13 179,6 26-20,6-2-181,1-1 0,2-1-1,0 0 1,2-1 0,20 24-1,-35-45-27,1 0-1,-1 1 1,1-1 0,0 0-1,0 0 1,-1 0 0,2 0-1,-1 0 1,0 0-1,0-1 1,0 1 0,1-1-1,-1 0 1,1 1 0,-1-1-1,1 0 1,0-1-1,-1 1 1,1 0 0,0-1-1,0 1 1,-1-1-1,1 0 1,0 0 0,0 0-1,0 0 1,5-2 0,15-15-3318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5:31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30 147 6995,'4'93'855,"18"108"1,-1-17-523,-14-42-7,-4-70 24,20 127 1,-22-190-319,1 0 0,0 0 1,0 0-1,1 0 0,0-1 0,1 1 0,0-1 1,0 0-1,1 0 0,0 0 0,0 0 0,1-1 1,9 10-1,-15-18-33,0 1 1,0 0-1,0 0 1,0 0-1,0 0 1,0-1-1,0 1 1,0 0-1,0 0 1,0 0-1,0-1 1,0 1-1,0 0 1,0 0-1,0 0 1,0-1-1,0 1 1,0 0-1,0 0 1,0 0-1,0 0 1,0-1-1,0 1 1,0 0-1,0 0 1,0 0-1,1 0 1,-1-1-1,0 1 1,0 0-1,0 0 1,0 0-1,0 0 1,0 0-1,1 0 1,-1-1-1,0 1 1,0 0-1,0 0 1,0 0-1,1 0 1,-1 0-1,0 0 1,0 0-1,0 0 1,1 0-1,-1 0 1,0 0-1,0 0 1,0 0-1,1 0 1,-1 0-1,0 0 1,0 0-1,0 0 1,0 0-1,1 0 1,-1 0-1,0 0 1,0 0-1,0 0 1,0 0-1,1 1 1,-1-1-1,0 0 1,0 0-1,0 0 1,0 0-1,1 1 1,-4-22-91,2 16 38,-83-540 637,46 336-539,34 176-48,2 0 0,1 0 0,1 0 0,7-46 0,-6 72-3,1 0 1,0-1 0,0 1-1,1 0 1,-1 0 0,1 0-1,7-11 1,-8 17-16,-1-1 0,0 0 0,0 0 0,1 1 0,-1-1 0,1 1-1,-1-1 1,1 1 0,0 0 0,0-1 0,-1 1 0,1 0 0,0 0 0,0 1 0,0-1 0,0 0-1,0 0 1,0 1 0,1-1 0,-1 1 0,0 0 0,0 0 0,0 0 0,0 0 0,0 0 0,1 0-1,-1 0 1,0 1 0,0-1 0,0 1 0,3 1 0,7 2-67,1 2-1,0-1 1,-1 2-1,0 0 1,0 0-1,-1 1 1,18 16-1,-24-18 98,1 0 0,-1 0 1,0 1-1,-1 0 0,0 0 0,0 0 0,0 0 0,-1 1 0,0-1 0,0 1 0,-1 0 0,0 0 0,-1 0 0,1 0 0,-1 9 0,0-8 33,-1 0-1,0 0 1,-1 0 0,0 0-1,0 0 1,-1-1-1,0 1 1,0 0 0,-1-1-1,0 0 1,-1 1 0,0-1-1,0 0 1,-1-1-1,1 1 1,-2-1 0,1 0-1,-1 0 1,0-1-1,-1 0 1,1 0 0,-1 0-1,-1-1 1,1 0 0,-1 0-1,1-1 1,-1 0-1,0 0 1,-1-1 0,1 0-1,-1 0 1,1-1 0,-1 0-1,0-1 1,0 0-1,0 0 1,0-1 0,0 0-1,-14-2 1,13 0-15,1-1 0,0 1 0,1-2-1,-16-6 1,10 3-41,37-11-1440,8 2 306,1 1 0,45-14 1,15-7-370,-37 12 1113,-29 14 605,-1 0 0,-1-2 0,0-1 0,0 0 0,-1-2 0,32-28 0,139-133 1363,-194 176-1534,1-1 1,0 1-1,0 0 1,-1-1-1,1 1 1,0-1-1,0 1 1,-1-1-1,1 1 0,-1-1 1,1 0-1,0 1 1,-1-1-1,0 0 1,1 1-1,-1-1 1,1 0-1,-1 0 1,0 1-1,1-1 1,-1 0-1,0 0 1,0 0-1,0 0 0,1 1 1,-1-1-1,0 0 1,0 0-1,0 0 1,0 0-1,-1 1 1,1-1-1,0 0 1,-1-1-1,-1 0 68,0 1-1,0 0 0,0 0 1,0 0-1,-1 0 1,1 0-1,0 0 1,0 0-1,-1 1 1,1 0-1,-1-1 0,1 1 1,-5 0-1,2 0-52,1-1 0,-1 1 0,0 0 1,0 1-1,0-1 0,1 1 0,-1 0 0,0 0 0,0 1 0,1-1 0,-1 1 0,1 0 0,0 0 0,0 1 0,-1-1 1,1 1-1,1 0 0,-1 0 0,0 0 0,1 0 0,-1 1 0,1 0 0,0-1 0,1 1 0,-1 0 0,0 1 0,1-1 0,0 0 1,0 1-1,0-1 0,-1 8 0,-1 4-35,1 1 0,0-1 0,1 1 0,1 0 0,0 0 0,1 0 1,5 31-1,-1-22 10,1 0 0,1-1 0,13 37 0,-15-51-3,1-1 1,0 0-1,0 0 0,1 0 1,0-1-1,1 0 0,0 0 1,1 0-1,-1-1 0,2 0 0,8 6 1,-13-11-16,0 0 0,0-1 1,1 0-1,-1 0 0,0 0 1,1 0-1,-1-1 1,1 0-1,0 0 0,0 0 1,-1-1-1,1 1 0,0-1 1,0 0-1,-1 0 0,1-1 1,0 1-1,0-1 0,-1 0 1,1-1-1,-1 1 0,1-1 1,5-3-1,6-3-16,-2 0 0,1-2 1,-1 0-1,-1 0 0,14-13 0,-24 20-23,-2 2-6,-1 1-1,1 0 0,0 0 1,-1-1-1,1 1 1,0-1-1,-1 1 0,1 0 1,-1-1-1,1 1 1,-1-1-1,1 1 0,-1-1 1,0 0-1,1 1 0,-1-1 1,1 1-1,-1-1 1,0 0-1,0 1 0,1-1 1,-1 0-1,0 1 1,0-1-1,0 0 0,0 1 1,0-1-1,0 0 1,0 0-1,0 1 0,0-1 1,0 0-1,0 1 1,0-1-1,-1 0 0,1 1 1,0-1-1,0 0 1,-1 1-1,1-1 0,0 1 1,-1-1-1,0 0 1,-26-18-3231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5:34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8292,'3'0'3998,"12"-6"-2159,-15 6-1823,0 1 1,0 0-1,0-1 0,0 1 0,0 0 1,0-1-1,1 1 0,-1-1 0,0 1 1,0 0-1,1-1 0,-1 1 0,0-1 1,0 1-1,1-1 0,-1 1 0,1-1 1,-1 1-1,1-1 0,-1 1 0,0-1 0,1 1 1,-1-1-1,1 0 0,0 1 0,-1-1 1,1 0-1,-1 0 0,1 1 0,0-1 1,-1 0-1,1 0 0,-1 0 0,1 0 1,0 0-1,-1 0 0,1 0 0,0 0 1,-1 0-1,1 0 0,-1 0 0,1 0 1,0 0-1,-1 0 0,1-1 0,-1 1 1,1 0-1,0 0 0,-1-1 0,1 1 1,-1 0-1,1-1 0,0 0 0,13-2 25,22-2 186,47-6-214,135-5 62,-172 18-25,27-3 68,-33-2-88,1 2-1,62 6 1,-80-4 1,97-6 6,45 5 11,96 1-77,-181 0 56,99 4 5,-121-2-19,-38-1-6,-1-2 0,32-2 0,107-5 67,7-1 10,-141 6-68,-1 1 1,1 1 0,26 4-1,-15-7-4,-28 1-9,0 1 0,1 0 0,-1 0-1,1 1 1,-1 0 0,0 0 0,11 2 0,-10-2-1,0 0 1,0-1-1,0 0 1,0 0-1,10-3 0,-12 2 0,1 0-1,-1 1 1,1 0-1,-1 0 1,1 1-1,0 0 1,-1 0-1,1 0 1,9 3-1,19-4 7,-32 0-8,0 0 1,0 1 0,1-1-1,-1 1 1,0 0 0,0 0 0,0 0-1,0 1 1,0-1 0,0 1 0,4 1-1,-1-1 2,0 1 0,0-1-1,0 0 1,0 0 0,0-1 0,13 0-1,28 4-2,-45-4 2,1 0-1,-1 0 0,0 0 1,0-1-1,0 1 1,0-1-1,0 0 1,0 1-1,0-1 1,3-2-1,21-2-2,-1 15-12,-15-8 23,-10-5-66,-26 32-794,-22 24-352,-35 43-1129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5:36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 4274,'-22'35'751,"1"2"1,2 0-1,2 1 0,-19 60 0,28-70-551,1-1-1,2 1 0,0 0 0,2 0 0,1 0 1,1 0-1,2 0 0,1 0 0,1 1 0,1-2 1,11 39-1,-5-28 1,78 233 801,-74-237-938,1 0-1,2-1 1,2-1-1,0 0 1,40 46 0,-44-60-100,63 66 23,-70-77-157,0 1 1,1-1-1,-1 0 0,2-1 0,-1 0 0,1-1 1,17 8-1,-25-13 58,0 1 0,-1-1 0,1 1 0,0-1 0,0 0 0,-1 0 0,1 0 0,0 0 0,0 0 0,-1 0-1,1 0 1,0-1 0,-1 1 0,1-1 0,0 1 0,-1-1 0,1 1 0,1-2 0,21-25-3822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5:37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29 282 6515,'-23'-7'6345,"18"5"-4646,32-37-1913,6 1-24,57-53-1,-77 79 171,1 1-1,1 1 1,-1 0-1,1 1 1,1 0-1,0 1 1,0 1-1,20-6 0,-20 9-63,0 0 0,0 1 0,0 1 0,0 0 0,1 2 0,-1 0 0,1 0 0,-1 2 0,25 4 0,-36-4 114,0-1 0,1 1-1,-1 0 1,0 0-1,0 0 1,0 0-1,-1 1 1,1 0-1,-1 0 1,1 1 0,-1-1-1,0 1 1,0 0-1,-1 0 1,1 0-1,-1 0 1,0 1-1,0-1 1,0 1 0,0 0-1,-1 0 1,0 0-1,0 0 1,0 0-1,-1 0 1,0 1-1,0-1 1,0 0 0,-1 1-1,1-1 1,-2 11-1,0-5 61,0 0 0,-1 0 0,-1 0-1,1 0 1,-2-1 0,1 1 0,-2-1 0,1 0-1,-1 0 1,-1 0 0,0-1 0,0 0 0,-1 0 0,-11 11-1,0-2 158,-1 0-1,-1-2 1,0 0-1,-45 25 1,60-38-135,-1 0 1,1-1-1,-1 0 1,0 0-1,1 0 1,-1-1-1,0 0 1,-9 0-1,3 1 39,12-2-102,0 0 1,-1 0 0,1 0 0,0 1 0,-1-1 0,1 0-1,0 0 1,-1 0 0,1 0 0,0 0 0,-1 0 0,1 0-1,-1 0 1,1 0 0,0 0 0,-1 0 0,1 0 0,0 0-1,-1 0 1,1-1 0,0 1 0,-1 0 0,1 0 0,0 0-1,0 0 1,-1-1 0,1 1 0,0 0 0,-1 0 0,1 0-1,0-1 1,0 1 0,0 0 0,-1-1 0,1 1 0,0 0-1,0-1 1,0 1-22,1-1-1,-1 1 1,1 0-1,-1-1 1,1 1-1,-1 0 1,1-1-1,-1 1 0,1 0 1,0 0-1,-1 0 1,1 0-1,-1 0 1,1-1-1,0 1 1,-1 0-1,1 0 1,0 0-1,-1 1 1,1-1-1,-1 0 1,1 0-1,0 0 0,-1 0 1,2 1-1,7 0-137,1 0 0,0 0 0,0-1-1,12-2 1,21 1-8,-28 2 112,40 3-336,56 10 0,-97-11 261,0 0 0,-1 0 0,1 1 0,-1 1 0,0 1 0,0 0 0,-1 0 0,1 1 0,17 14 0,-27-19 127,1 1 1,-1 0-1,0 0 1,0 0-1,0 0 0,-1 0 1,1 1-1,-1-1 1,0 1-1,0 0 1,0 0-1,0 0 0,-1 0 1,1 0-1,-1 0 1,0 0-1,0 0 1,-1 0-1,1 0 0,-1 1 1,0-1-1,0 0 1,0 1-1,-1-1 1,1 0-1,-1 0 0,0 0 1,0 0-1,-1 0 1,1 0-1,-1 0 1,0 0-1,0 0 0,0-1 1,-1 1-1,1-1 1,-1 1-1,-4 4 0,-7 6 290,0 0-1,-1 0 1,0-2-1,-1 0 0,-1 0 1,-32 16-1,32-20-97,0 0 0,-1-1 0,1-1 0,-2 0 0,1-1 0,-23 2 0,30-5-167,-1-2 0,1 1 0,0-1 0,-1-1 0,1 0 0,0-1 0,0 0 0,0-1 0,0 0 0,0 0 0,-17-10 0,18 4-635,18 2-500,26 0-1421,-25 6 1935,27-2-2550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1:30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8916,'45'0'528,"3"-8"433,30-2 111,-12 7-624,-6-11-223,-1 9-161,-17-6 0,-12 22-64,-12-6-48,6 3-945,-6-5-1984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5:38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89 7716,'-11'-2'3092,"13"-4"-1556,19-9-1071,-10 8-503,0-1-10,1 1 1,0 0-1,0 1 0,0 1 0,1-1 0,0 2 1,0 0-1,26-4 0,-30 6-18,-1 1-1,1 1 1,-1 0-1,1 0 1,-1 1-1,0 0 1,1 0-1,-1 1 1,0 0-1,0 0 0,0 1 1,0 0-1,0 0 1,0 1-1,-1 0 1,9 7-1,-12-8 45,-1 0 0,1 1 0,-1-1 0,1 1 0,-1 0 0,0 0 0,0 1 0,-1-1 0,1 0 0,-1 1 0,0 0-1,0-1 1,-1 1 0,1 0 0,-1 0 0,0 0 0,-1 0 0,1 0 0,-1 0 0,0 0 0,0 0 0,0 0 0,-1 0 0,0 0-1,-2 9 1,-4 9 133,0-1 0,-2 0-1,0 0 1,-15 23 0,18-34 8,-51 78 641,38-63-462,2 2-1,-21 41 1,35-60-253,-1-1 0,1 1 0,0 0 0,1 0 0,0 1 0,1-1 0,-1 0 0,2 1 0,-1-1 0,2 1 0,-1-1 0,4 17 1,-4-22-53,1 1 0,0-1 0,1 1 1,-1-1-1,1 0 0,0 0 1,0 0-1,0 0 0,0 0 0,1 0 1,0 0-1,0-1 0,0 1 0,0-1 1,0 0-1,0 0 0,1 0 1,0-1-1,6 5 0,-4-5 6,-1 0 0,1-1 0,0 1 0,-1-1 0,1-1 0,0 1-1,0-1 1,0 0 0,-1 0 0,1 0 0,0-1 0,0 0 0,8-2 0,1-2-239,-1 0 0,0 0 0,0-1 0,0-1 1,-1-1-1,0 0 0,0 0 0,-1-1 0,0-1 0,19-20 1,-2-12-2133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5:38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0 8372,'-3'52'1248,"-9"31"-127,-6 17-273,-3-8-287,-3 10-401,-6-18-160,3-11-64,3-16-465,0-25-911,-9-16-1810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5:40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1 559 5410,'4'3'2154,"-4"-3"-2084,0 0 1,1 0-1,-1 0 0,0 0 0,1 0 1,-1 1-1,0-1 0,1 0 0,-1 0 1,0 0-1,0 0 0,1 1 0,-1-1 1,0 0-1,0 0 0,1 1 0,-1-1 0,0 0 1,0 0-1,0 1 0,1-1 0,-1 0 1,0 1-1,0-1 0,0 0 0,0 0 1,0 1-1,0-1 0,0 0 0,1 1 1,-1-1-1,0 0 0,0 1 0,0-1 0,0 0 1,-1 1-1,1-1 0,0 1 0,0-8 1049,22-21-1090,100-89 133,-63 56-137,-42 45-18,0-1 0,-1-1-1,0-1 1,-1 0 0,-2-1 0,19-34-1,-21 26-3,-1 0 1,-2 0-1,6-30 0,-12 48-2,-1 8 0,-1 0 0,1 0 0,-1 0 0,1 0 0,-1 0 0,0 0 1,0 0-1,0 0 0,0 0 0,0 0 0,0 0 0,-1-3 0,0 4 7,-1-1-1,1 1 1,-1 0-1,1-1 1,-1 1-1,1 0 1,-1 0-1,0 0 1,0 0-1,1 0 1,-1 1-1,-2-2 1,-5 82-243,8 15 314,3-1 1,5 1-1,4-1 1,28 114-1,-27-143-122,-10-51-39,0 0 0,0 0 0,2 0-1,0 0 1,0 0 0,11 21 0,-15-34 16,1-1 0,-1 0 0,0 0 0,0 1 0,0-1 0,0 0 0,0 1 1,0-1-1,0 0 0,0 1 0,0-1 0,1 0 0,-1 0 0,0 1 0,0-1 1,0 0-1,1 0 0,-1 1 0,0-1 0,0 0 0,1 0 0,-1 0 1,0 1-1,0-1 0,1 0 0,-1 0 0,0 0 0,1 0 0,-1 0 0,0 0 1,0 0-1,1 1 0,-1-1 0,0 0 0,1 0 0,-1 0 0,0 0 1,1 0-1,-1 0 0,0-1 0,1 1 0,-1 0 0,0 0 0,1 0 0,-1 0 1,0 0-1,0 0 0,1 0 0,-1-1 0,0 1 0,0 0 0,1 0 0,-1 0 1,0-1-1,0 1 0,1 0 0,-1-1 0,-4-10-5099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5:40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 2801,'-8'11'5165,"-5"23"-4610,11-28-227,-24 66 184,8-29-186,3 1 0,1 0 1,-10 61-1,18-53-29,-1 95 0,8-131-289,0 0 0,1 0 0,0 0 0,2 0 1,0-1-1,0 1 0,1-1 0,1 0 0,15 26 0,-19-37-20,0-1 0,0 1 0,1 0 0,-1-1 0,1 0 0,0 1 0,0-1 0,0 0 0,0-1 0,1 1-1,-1 0 1,1-1 0,0 0 0,0 0 0,0 0 0,0 0 0,0-1 0,0 0 0,0 1 0,0-1 0,0-1 0,1 1 0,-1-1 0,0 1 0,1-1 0,-1-1-1,0 1 1,1-1 0,-1 1 0,0-1 0,0 0 0,0-1 0,0 1 0,0-1 0,0 1 0,6-5 0,8-5-45,0 0 0,-1-2 0,0 0 1,-1-1-1,25-28 0,-9 11-36,-21 22-19,-1-1 0,-1 1 0,0-2 0,0 1 0,-1-1-1,11-19 1,-20 29 121,1 0 0,0 0 0,-1 0 0,1 0 0,0 0 0,-1 0 0,1 0 0,-1 0 0,0 0 0,1 1 0,-1-1 0,0 0-1,1 0 1,-1 0 0,0 1 0,0-1 0,0 0 0,0 1 0,0-1 0,0 1 0,0-1 0,0 1 0,0-1 0,0 1 0,-1 0-1,1-1 30,-4-2 11,0 1 1,-1 0-1,1 0 1,0 1-1,-1-1 1,1 1-1,-1 0 1,1 1-1,-1-1 1,1 1-1,-1 0 1,1 0-1,-10 3 1,-2 1-14,0 1 0,1 0 1,-17 9-1,33-14-36,-7 4-11,1 0 0,0 0 0,0 0 1,1 1-1,0 0 0,-1 0 0,1 1 1,1-1-1,-1 1 0,1 0 0,0 0 1,-4 10-1,3-8-163,1 1 0,0 1 0,0-1 0,1 0 0,0 1 1,1 0-1,0 0 0,-1 12 0,10-3-1315,4-4-1091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5:41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45 6387,'-7'-5'200,"1"0"0,-1 1 0,0-1 0,-1 1 0,1 1 0,-1-1 0,0 1 0,1 1 0,-1-1 0,0 1 0,-1 1 0,1-1 0,0 1 0,0 1 1,-1 0-1,1 0 0,0 1 0,-1-1 0,1 2 0,0-1 0,0 1 0,-14 5 0,14-3-169,0 0 0,0 1 0,1 0 0,-1 0 0,1 0 0,0 1 1,0 0-1,1 1 0,0-1 0,0 1 0,0 0 0,1 1 0,0-1 0,1 1 0,-1 0 0,2 0 1,-1 1-1,1-1 0,0 1 0,1 0 0,-2 9 0,0 9-13,0 0-1,2 0 1,1 1 0,2-1-1,0 0 1,6 28 0,-5-38-18,2-1 1,0 1-1,1-1 0,1 0 1,0-1-1,2 1 1,-1-1-1,2 0 0,0-1 1,21 27-1,-26-38-7,-1 0-1,0 0 1,1 0 0,0 0-1,-1 0 1,1-1 0,0 1-1,0-1 1,1 0 0,-1-1-1,0 1 1,1-1 0,-1 0-1,1 0 1,-1 0 0,1 0-1,-1-1 1,1 0 0,0 0-1,-1 0 1,1 0 0,-1-1-1,1 0 1,0 0 0,-1 0-1,0 0 1,1-1 0,-1 0-1,0 0 1,0 0 0,7-5-1,3-3 2,-1-1 1,0-1-1,23-26 0,11-11 21,-40 43-56,-1-1-1,1 1 0,-1-1 0,-1 0 1,0 0-1,0-1 0,0 0 0,-1 0 1,0 0-1,0 0 0,3-16 0,-5 19-103,-2 0 1,1 0-1,0-1 0,-1 1 0,0 0 0,0-1 1,-1 1-1,1 0 0,-1 0 0,-1-1 0,1 1 0,-1 0 1,1 0-1,-1 0 0,-1 0 0,1 1 0,-1-1 1,0 1-1,0-1 0,0 1 0,-5-5 0,-27-23-2763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5:41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 6339,'-3'16'2065,"15"24"-929,-15 4 113,3-1-545,-12 11-448,0 13-192,3-10-64,-3 2-384,-9-18-688,12 2-1009,-6-27-2962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5:42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1 444 7908,'0'1'35,"0"-1"0,0 0 0,0 0 0,0 0 0,0 0 0,0 0 0,0 0 0,0 0 0,0 1 0,0-1 0,0 0 0,0 0 0,0 0 0,0 0 0,0 0 0,0 0 0,0 1 0,0-1 0,0 0 0,0 0 1,0 0-1,0 0 0,0 0 0,0 0 0,0 0 0,0 1 0,0-1 0,0 0 0,0 0 0,0 0 0,0 0 0,0 0 0,1 0 0,-1 0 0,0 0 0,0 1 0,0-1 0,0 0 0,0 0 0,0 0 0,0 0 0,0 0 1,1 0-1,-1 0 0,0 0 0,0 0 0,0 0 0,0 0 0,0 0 0,0 0 0,1 0 0,-1 0 0,0 0 0,0 0 0,0 0 0,0 0 0,0 0 0,0 0 0,0 0 0,1 0 0,-1 0 0,0 0 0,0 0 0,16-5 552,19-13-799,-23 5 212,0 0 0,-2 0 0,1-1 0,-2 0-1,0-1 1,-1 0 0,0 0 0,-1-1 0,8-26 0,-3 1 41,-2 0 0,8-72 1,-22 53 432,3 65-451,-1 1 0,1 0 0,1-1 0,-1 1 0,1 0-1,0 0 1,0-1 0,0 1 0,1 0 0,0 0-1,2 6 1,2 32-11,-3 225 468,34 78-26,-34-326-753,2 0 0,0 0 0,14 39 0,-4-41-1611,6-13-1259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5:42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20 103 3041,'-1'-1'216,"-1"0"-1,1 0 0,-1 0 1,1-1-1,0 1 0,0 0 1,-1-1-1,1 1 0,0-1 1,0 1-1,0-1 0,1 0 1,-1 1-1,0-1 0,1 0 1,-1 0-1,1 1 0,-1-1 1,1 0-1,0 0 0,0 0 1,0 1-1,0-1 0,0-4 1,1 4-166,0 0 1,1-1-1,-1 1 1,1 0-1,-1 0 0,1 0 1,0 0-1,0 0 1,0 0-1,0 1 1,0-1-1,0 1 0,0-1 1,0 1-1,4-2 1,6-2-126,0 0 0,1 1 0,0 0 0,-1 1 1,1 0-1,19-1 0,-12 4 64,0 0 0,1 1 0,-1 1 0,0 0-1,30 9 1,-48-10 37,0 0 0,-1 0 0,1 0 1,0 0-1,-1 1 0,1-1 0,-1 1 0,1-1 0,-1 1 0,0-1 0,0 1 0,0-1 0,0 1 0,0 0 0,0 0 0,0 0 0,0 0 0,-1-1 0,1 1 0,-1 0 0,1 0 0,-1 0 1,0 0-1,0 0 0,0 3 0,-3 59 841,2-52-846,-12 85 1111,-45 167-1,55-254-1122,1-1 0,0 1 0,1 0 0,0 0 1,1-1-1,0 1 0,0 0 0,1 0 0,0 0 0,0-1 1,2 1-1,-1 0 0,1-1 0,0 0 0,1 1 0,0-2 1,0 1-1,1 0 0,0-1 0,1 0 0,0 0 0,0 0 1,1-1-1,0 0 0,0 0 0,0-1 0,1 0 0,0 0 1,1-1-1,-1 0 0,11 5 0,-11-7-156,1-1-1,-1 1 1,1-2 0,0 1-1,0-1 1,0 0-1,-1-1 1,1 0 0,0-1-1,0 1 1,0-2-1,0 1 1,-1-1 0,1-1-1,8-3 1,22-18-1966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5:42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302 167 5955,'-43'-47'2511,"35"37"-2338,0 0 1,0 1-1,-1 0 0,-12-9 0,-1 1 138,14 10-98,0 1 0,-1-1 1,0 2-1,0-1 0,-13-4 0,19 8-148,0 1 0,0 1 0,0-1 0,0 0 1,-1 1-1,1 0 0,0 0 0,0 0 0,-1 0 0,1 0 0,0 1 1,0-1-1,0 1 0,-1 0 0,1 0 0,0 0 0,0 0 0,0 1 1,1-1-1,-1 1 0,-5 3 0,5-2-38,0 0 0,0 1 1,0-1-1,0 1 0,0 0 0,1 0 0,-1 0 1,1 0-1,0 0 0,0 0 0,1 0 0,-1 1 1,-1 8-1,-6 60 1,9-67-21,-1 29 12,2-1 0,1 1-1,2 0 1,2-1 0,1 0-1,1 0 1,2-1 0,25 58-1,-30-81-8,0 1 0,1-1 0,1 0-1,0 0 1,0-1 0,1 0 0,0 0 0,0 0 0,1-1-1,0-1 1,1 0 0,0 0 0,14 7 0,-19-11-14,1 0-1,0 0 1,0-1 0,1 0 0,-1-1 0,0 1 0,1-1 0,-1 0 0,0-1 0,1 1 0,-1-2 0,1 1 0,-1 0 0,1-1 0,-1 0 0,1-1 0,-1 1 0,0-1 0,0-1 0,0 1 0,0-1-1,0 0 1,-1 0 0,1-1 0,9-7 0,-6 2 3,-1 1-1,0-1 1,0 0-1,-1-1 0,0 1 1,-1-1-1,0-1 1,0 1-1,-1-1 1,-1 0-1,0-1 1,0 1-1,-1 0 1,-1-1-1,1 0 0,-2 0 1,0-22-1,-1 20-21,0-1 0,-2 0-1,0 1 1,0-1 0,-1 1-1,-1 0 1,-1 0 0,0 0-1,0 0 1,-2 1-1,0 0 1,0 0 0,-18-23-1,23 33-20,-1 0 0,1 0 0,-1 0 0,0 0 0,0 1 0,0-1 0,0 1 0,0 0 0,-1-1 0,1 2 0,-1-1 0,1 0 0,-1 1 0,0-1 0,0 1 0,1 0 0,-1 0 0,0 1 0,0-1 0,0 1 0,0 0 0,0 0 0,-5 1 0,4 0-202,0 1-1,1-1 0,-1 1 1,1 1-1,0-1 0,-1 0 1,1 1-1,0 0 0,0 0 1,1 0-1,-1 1 0,1-1 1,-1 1-1,1 0 1,0 0-1,1 0 0,-5 8 1,-16 42-4106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45:43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0 7267,'3'38'1441,"-9"5"-465,6 17 17,-9 12-353,6-7-384,0-3-176,-15-13-80,6-11-512,9-9-736,-9-13-1650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EC9995-279D-44E7-9AC4-1C6EF43F2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79018C2-1FDA-4C90-9264-6AE95CB39E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3C2E2A-9A4F-45ED-B2E6-B5473AD09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D3E73-6757-414A-9DDB-EE334B96BB31}" type="datetimeFigureOut">
              <a:rPr lang="fr-FR" smtClean="0"/>
              <a:t>26/03/2023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FCF1A5-D339-43F3-9E1C-A3D5BBFA5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1CA11F-91F0-4223-B755-F4117DEE6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0814-3C0B-4AF8-9372-7397B3B229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196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E593F0-58B0-4541-95B7-3F9602431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8AABDAA-88DA-49A0-9A77-31F853D7A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F4905D-5552-41DA-A1B6-AC0DEE605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D3E73-6757-414A-9DDB-EE334B96BB31}" type="datetimeFigureOut">
              <a:rPr lang="fr-FR" smtClean="0"/>
              <a:t>26/03/2023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AD88B3-9FA0-45E6-AFA2-1254C6DCF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7CB8E4-DCB8-4DA3-8971-A7A52D9A1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0814-3C0B-4AF8-9372-7397B3B229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484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F4DFEFE-5359-4701-9952-842FF502C5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8775A97-4279-4F56-A714-A384DAE0A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49A654-1B6C-4817-A86B-9059FA30D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D3E73-6757-414A-9DDB-EE334B96BB31}" type="datetimeFigureOut">
              <a:rPr lang="fr-FR" smtClean="0"/>
              <a:t>26/03/2023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37EF76-7E1F-4747-A4ED-9A0AD5265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E758DC-6A78-41AD-BBC8-627557D5F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0814-3C0B-4AF8-9372-7397B3B229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1573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2C2730-2331-4A2B-B6D7-1F5FDCB3D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1F6BFB-1F47-4825-A530-955D61764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C50C3C-B790-4501-9D0B-0C8C5567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D3E73-6757-414A-9DDB-EE334B96BB31}" type="datetimeFigureOut">
              <a:rPr lang="fr-FR" smtClean="0"/>
              <a:t>26/03/2023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4CA3AA-D7DE-465D-A373-240987BCD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7C1B0A-C6B0-4734-9592-5D51E6C97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0814-3C0B-4AF8-9372-7397B3B229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6879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98E4B3-6ACA-4891-A815-AF8879D1C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5D20CA-E73C-4ED0-AFF5-4AC1569A0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C262D6-EC9A-456D-BB06-A0D90995E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D3E73-6757-414A-9DDB-EE334B96BB31}" type="datetimeFigureOut">
              <a:rPr lang="fr-FR" smtClean="0"/>
              <a:t>26/03/2023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26CEF3-F6F2-4774-8FCC-F91C30EF6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4DE4C0-9CCD-4343-BA4F-B979132E1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0814-3C0B-4AF8-9372-7397B3B229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8446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F41CD7-0191-48FF-9BFC-C905AC12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81A379-B01E-4748-B537-B6AAB55B12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53ADF7B-BEB7-41EA-A2D6-FC918F40C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845C43-C184-4610-8FCD-39C5DDD1C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D3E73-6757-414A-9DDB-EE334B96BB31}" type="datetimeFigureOut">
              <a:rPr lang="fr-FR" smtClean="0"/>
              <a:t>26/03/2023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16468C-9F57-4EB2-AE61-B55FB15D6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BA4122A-D870-443F-8611-EF9B24C9A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0814-3C0B-4AF8-9372-7397B3B229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729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92D62C-94D9-4DBB-A455-728BFE912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B3BFAF-B27F-476C-9EA5-01128058D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868174-5D02-44B7-8686-CF018A7C7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7E3CF75-7D13-4A12-B0A0-7E34E8E7B2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9151CAC-3C17-4845-B044-0315D5C9E3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6035A62-C7F9-4ABD-9DB2-B8E1FC506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D3E73-6757-414A-9DDB-EE334B96BB31}" type="datetimeFigureOut">
              <a:rPr lang="fr-FR" smtClean="0"/>
              <a:t>26/03/2023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7BEE56C-7C92-453D-975A-AC745A42C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A5B46F9-C217-4666-8324-94B2F192F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0814-3C0B-4AF8-9372-7397B3B229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6079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BB2EB1-F3F5-41BB-8945-562985FBC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68CACDC-428A-49F8-9D6C-A43949393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D3E73-6757-414A-9DDB-EE334B96BB31}" type="datetimeFigureOut">
              <a:rPr lang="fr-FR" smtClean="0"/>
              <a:t>26/03/2023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DF7F4B0-BBDA-4AF6-80FD-178383125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506E7E4-7FD0-4B23-ADDB-B810CE0FD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0814-3C0B-4AF8-9372-7397B3B229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672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A42E97A-6B3B-42CA-A4DA-3A03BBD44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D3E73-6757-414A-9DDB-EE334B96BB31}" type="datetimeFigureOut">
              <a:rPr lang="fr-FR" smtClean="0"/>
              <a:t>26/03/2023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E70A2E3-EEC1-4B20-9167-B6E4800F0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1FDA10F-C5B7-4D90-A8DA-DA8A9D429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0814-3C0B-4AF8-9372-7397B3B229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0969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16CC52-CE84-4AD4-97D8-E108C03B5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3E9FB5-6F04-4580-A847-3F746A25F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109B38B-8BC0-4F60-972E-232216E90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C1D19C-E0CC-44A9-8FAF-CC5783028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D3E73-6757-414A-9DDB-EE334B96BB31}" type="datetimeFigureOut">
              <a:rPr lang="fr-FR" smtClean="0"/>
              <a:t>26/03/2023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B79044-4B41-4AC5-85C5-6150F051E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2C83D3-ED52-43D3-BCA5-F33A1A758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0814-3C0B-4AF8-9372-7397B3B229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559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A646A0-7366-42DB-B8C3-3CE3E0B92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79594B5-F6E8-4FDD-A82A-CA0549FAF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0DF017D-F390-46EE-9D68-0AE5A709D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4D12F85-A8FE-48DB-8DE8-5A1AD7C0C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D3E73-6757-414A-9DDB-EE334B96BB31}" type="datetimeFigureOut">
              <a:rPr lang="fr-FR" smtClean="0"/>
              <a:t>26/03/2023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97CF691-D664-49CF-8FE6-9ADF83F92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3A5426-0B8B-455B-B328-5E45D8946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0814-3C0B-4AF8-9372-7397B3B229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9389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F0C653B-E7E5-46E6-9892-D38FCAF36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04549A-2114-4BC5-9D2C-D4D508DEE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6848DB-9405-4CAE-9931-326B8E8FDD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D3E73-6757-414A-9DDB-EE334B96BB31}" type="datetimeFigureOut">
              <a:rPr lang="fr-FR" smtClean="0"/>
              <a:t>26/03/2023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57CB33-F5F7-4EB8-AA9B-1F0FBED46F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A744C3-6F7C-41BB-8E86-394D83B727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E0814-3C0B-4AF8-9372-7397B3B229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298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41.xml"/><Relationship Id="rId21" Type="http://schemas.openxmlformats.org/officeDocument/2006/relationships/image" Target="../media/image610.png"/><Relationship Id="rId34" Type="http://schemas.openxmlformats.org/officeDocument/2006/relationships/customXml" Target="../ink/ink745.xml"/><Relationship Id="rId42" Type="http://schemas.openxmlformats.org/officeDocument/2006/relationships/customXml" Target="../ink/ink749.xml"/><Relationship Id="rId47" Type="http://schemas.openxmlformats.org/officeDocument/2006/relationships/customXml" Target="../ink/ink752.xml"/><Relationship Id="rId50" Type="http://schemas.openxmlformats.org/officeDocument/2006/relationships/image" Target="../media/image624.png"/><Relationship Id="rId55" Type="http://schemas.openxmlformats.org/officeDocument/2006/relationships/customXml" Target="../ink/ink756.xml"/><Relationship Id="rId63" Type="http://schemas.openxmlformats.org/officeDocument/2006/relationships/customXml" Target="../ink/ink760.xml"/><Relationship Id="rId68" Type="http://schemas.openxmlformats.org/officeDocument/2006/relationships/image" Target="../media/image633.png"/><Relationship Id="rId76" Type="http://schemas.openxmlformats.org/officeDocument/2006/relationships/image" Target="../media/image637.png"/><Relationship Id="rId84" Type="http://schemas.openxmlformats.org/officeDocument/2006/relationships/image" Target="../media/image641.png"/><Relationship Id="rId89" Type="http://schemas.openxmlformats.org/officeDocument/2006/relationships/customXml" Target="../ink/ink773.xml"/><Relationship Id="rId97" Type="http://schemas.openxmlformats.org/officeDocument/2006/relationships/customXml" Target="../ink/ink777.xml"/><Relationship Id="rId7" Type="http://schemas.openxmlformats.org/officeDocument/2006/relationships/image" Target="../media/image517.png"/><Relationship Id="rId71" Type="http://schemas.openxmlformats.org/officeDocument/2006/relationships/customXml" Target="../ink/ink764.xml"/><Relationship Id="rId92" Type="http://schemas.openxmlformats.org/officeDocument/2006/relationships/image" Target="../media/image645.png"/><Relationship Id="rId2" Type="http://schemas.openxmlformats.org/officeDocument/2006/relationships/customXml" Target="../ink/ink729.xml"/><Relationship Id="rId16" Type="http://schemas.openxmlformats.org/officeDocument/2006/relationships/customXml" Target="../ink/ink736.xml"/><Relationship Id="rId29" Type="http://schemas.openxmlformats.org/officeDocument/2006/relationships/image" Target="../media/image614.png"/><Relationship Id="rId11" Type="http://schemas.openxmlformats.org/officeDocument/2006/relationships/image" Target="../media/image519.png"/><Relationship Id="rId24" Type="http://schemas.openxmlformats.org/officeDocument/2006/relationships/customXml" Target="../ink/ink740.xml"/><Relationship Id="rId32" Type="http://schemas.openxmlformats.org/officeDocument/2006/relationships/customXml" Target="../ink/ink744.xml"/><Relationship Id="rId37" Type="http://schemas.openxmlformats.org/officeDocument/2006/relationships/image" Target="../media/image618.png"/><Relationship Id="rId40" Type="http://schemas.openxmlformats.org/officeDocument/2006/relationships/customXml" Target="../ink/ink748.xml"/><Relationship Id="rId45" Type="http://schemas.openxmlformats.org/officeDocument/2006/relationships/customXml" Target="../ink/ink751.xml"/><Relationship Id="rId53" Type="http://schemas.openxmlformats.org/officeDocument/2006/relationships/customXml" Target="../ink/ink755.xml"/><Relationship Id="rId58" Type="http://schemas.openxmlformats.org/officeDocument/2006/relationships/image" Target="../media/image628.png"/><Relationship Id="rId66" Type="http://schemas.openxmlformats.org/officeDocument/2006/relationships/image" Target="../media/image632.png"/><Relationship Id="rId74" Type="http://schemas.openxmlformats.org/officeDocument/2006/relationships/image" Target="../media/image636.png"/><Relationship Id="rId79" Type="http://schemas.openxmlformats.org/officeDocument/2006/relationships/customXml" Target="../ink/ink768.xml"/><Relationship Id="rId87" Type="http://schemas.openxmlformats.org/officeDocument/2006/relationships/customXml" Target="../ink/ink772.xml"/><Relationship Id="rId5" Type="http://schemas.openxmlformats.org/officeDocument/2006/relationships/image" Target="../media/image516.png"/><Relationship Id="rId61" Type="http://schemas.openxmlformats.org/officeDocument/2006/relationships/customXml" Target="../ink/ink759.xml"/><Relationship Id="rId82" Type="http://schemas.openxmlformats.org/officeDocument/2006/relationships/image" Target="../media/image640.png"/><Relationship Id="rId90" Type="http://schemas.openxmlformats.org/officeDocument/2006/relationships/image" Target="../media/image644.png"/><Relationship Id="rId95" Type="http://schemas.openxmlformats.org/officeDocument/2006/relationships/customXml" Target="../ink/ink776.xml"/><Relationship Id="rId19" Type="http://schemas.openxmlformats.org/officeDocument/2006/relationships/image" Target="../media/image609.png"/><Relationship Id="rId14" Type="http://schemas.openxmlformats.org/officeDocument/2006/relationships/customXml" Target="../ink/ink735.xml"/><Relationship Id="rId22" Type="http://schemas.openxmlformats.org/officeDocument/2006/relationships/customXml" Target="../ink/ink739.xml"/><Relationship Id="rId27" Type="http://schemas.openxmlformats.org/officeDocument/2006/relationships/image" Target="../media/image613.png"/><Relationship Id="rId30" Type="http://schemas.openxmlformats.org/officeDocument/2006/relationships/customXml" Target="../ink/ink743.xml"/><Relationship Id="rId35" Type="http://schemas.openxmlformats.org/officeDocument/2006/relationships/image" Target="../media/image617.png"/><Relationship Id="rId43" Type="http://schemas.openxmlformats.org/officeDocument/2006/relationships/customXml" Target="../ink/ink750.xml"/><Relationship Id="rId48" Type="http://schemas.openxmlformats.org/officeDocument/2006/relationships/image" Target="../media/image623.png"/><Relationship Id="rId56" Type="http://schemas.openxmlformats.org/officeDocument/2006/relationships/image" Target="../media/image627.png"/><Relationship Id="rId64" Type="http://schemas.openxmlformats.org/officeDocument/2006/relationships/image" Target="../media/image631.png"/><Relationship Id="rId69" Type="http://schemas.openxmlformats.org/officeDocument/2006/relationships/customXml" Target="../ink/ink763.xml"/><Relationship Id="rId77" Type="http://schemas.openxmlformats.org/officeDocument/2006/relationships/customXml" Target="../ink/ink767.xml"/><Relationship Id="rId100" Type="http://schemas.openxmlformats.org/officeDocument/2006/relationships/image" Target="../media/image649.png"/><Relationship Id="rId8" Type="http://schemas.openxmlformats.org/officeDocument/2006/relationships/customXml" Target="../ink/ink732.xml"/><Relationship Id="rId51" Type="http://schemas.openxmlformats.org/officeDocument/2006/relationships/customXml" Target="../ink/ink754.xml"/><Relationship Id="rId72" Type="http://schemas.openxmlformats.org/officeDocument/2006/relationships/image" Target="../media/image635.png"/><Relationship Id="rId80" Type="http://schemas.openxmlformats.org/officeDocument/2006/relationships/image" Target="../media/image639.png"/><Relationship Id="rId85" Type="http://schemas.openxmlformats.org/officeDocument/2006/relationships/customXml" Target="../ink/ink771.xml"/><Relationship Id="rId93" Type="http://schemas.openxmlformats.org/officeDocument/2006/relationships/customXml" Target="../ink/ink775.xml"/><Relationship Id="rId98" Type="http://schemas.openxmlformats.org/officeDocument/2006/relationships/image" Target="../media/image648.png"/><Relationship Id="rId3" Type="http://schemas.openxmlformats.org/officeDocument/2006/relationships/image" Target="../media/image515.png"/><Relationship Id="rId12" Type="http://schemas.openxmlformats.org/officeDocument/2006/relationships/customXml" Target="../ink/ink734.xml"/><Relationship Id="rId17" Type="http://schemas.openxmlformats.org/officeDocument/2006/relationships/image" Target="../media/image522.png"/><Relationship Id="rId25" Type="http://schemas.openxmlformats.org/officeDocument/2006/relationships/image" Target="../media/image612.png"/><Relationship Id="rId33" Type="http://schemas.openxmlformats.org/officeDocument/2006/relationships/image" Target="../media/image616.png"/><Relationship Id="rId38" Type="http://schemas.openxmlformats.org/officeDocument/2006/relationships/customXml" Target="../ink/ink747.xml"/><Relationship Id="rId46" Type="http://schemas.openxmlformats.org/officeDocument/2006/relationships/image" Target="../media/image622.png"/><Relationship Id="rId59" Type="http://schemas.openxmlformats.org/officeDocument/2006/relationships/customXml" Target="../ink/ink758.xml"/><Relationship Id="rId67" Type="http://schemas.openxmlformats.org/officeDocument/2006/relationships/customXml" Target="../ink/ink762.xml"/><Relationship Id="rId20" Type="http://schemas.openxmlformats.org/officeDocument/2006/relationships/customXml" Target="../ink/ink738.xml"/><Relationship Id="rId41" Type="http://schemas.openxmlformats.org/officeDocument/2006/relationships/image" Target="../media/image620.png"/><Relationship Id="rId54" Type="http://schemas.openxmlformats.org/officeDocument/2006/relationships/image" Target="../media/image626.png"/><Relationship Id="rId62" Type="http://schemas.openxmlformats.org/officeDocument/2006/relationships/image" Target="../media/image630.png"/><Relationship Id="rId70" Type="http://schemas.openxmlformats.org/officeDocument/2006/relationships/image" Target="../media/image634.png"/><Relationship Id="rId75" Type="http://schemas.openxmlformats.org/officeDocument/2006/relationships/customXml" Target="../ink/ink766.xml"/><Relationship Id="rId83" Type="http://schemas.openxmlformats.org/officeDocument/2006/relationships/customXml" Target="../ink/ink770.xml"/><Relationship Id="rId88" Type="http://schemas.openxmlformats.org/officeDocument/2006/relationships/image" Target="../media/image643.png"/><Relationship Id="rId91" Type="http://schemas.openxmlformats.org/officeDocument/2006/relationships/customXml" Target="../ink/ink774.xml"/><Relationship Id="rId96" Type="http://schemas.openxmlformats.org/officeDocument/2006/relationships/image" Target="../media/image64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31.xml"/><Relationship Id="rId15" Type="http://schemas.openxmlformats.org/officeDocument/2006/relationships/image" Target="../media/image521.png"/><Relationship Id="rId23" Type="http://schemas.openxmlformats.org/officeDocument/2006/relationships/image" Target="../media/image611.png"/><Relationship Id="rId28" Type="http://schemas.openxmlformats.org/officeDocument/2006/relationships/customXml" Target="../ink/ink742.xml"/><Relationship Id="rId36" Type="http://schemas.openxmlformats.org/officeDocument/2006/relationships/customXml" Target="../ink/ink746.xml"/><Relationship Id="rId49" Type="http://schemas.openxmlformats.org/officeDocument/2006/relationships/customXml" Target="../ink/ink753.xml"/><Relationship Id="rId57" Type="http://schemas.openxmlformats.org/officeDocument/2006/relationships/customXml" Target="../ink/ink757.xml"/><Relationship Id="rId10" Type="http://schemas.openxmlformats.org/officeDocument/2006/relationships/customXml" Target="../ink/ink733.xml"/><Relationship Id="rId31" Type="http://schemas.openxmlformats.org/officeDocument/2006/relationships/image" Target="../media/image615.png"/><Relationship Id="rId44" Type="http://schemas.openxmlformats.org/officeDocument/2006/relationships/image" Target="../media/image621.png"/><Relationship Id="rId52" Type="http://schemas.openxmlformats.org/officeDocument/2006/relationships/image" Target="../media/image625.png"/><Relationship Id="rId60" Type="http://schemas.openxmlformats.org/officeDocument/2006/relationships/image" Target="../media/image629.png"/><Relationship Id="rId65" Type="http://schemas.openxmlformats.org/officeDocument/2006/relationships/customXml" Target="../ink/ink761.xml"/><Relationship Id="rId73" Type="http://schemas.openxmlformats.org/officeDocument/2006/relationships/customXml" Target="../ink/ink765.xml"/><Relationship Id="rId78" Type="http://schemas.openxmlformats.org/officeDocument/2006/relationships/image" Target="../media/image638.png"/><Relationship Id="rId81" Type="http://schemas.openxmlformats.org/officeDocument/2006/relationships/customXml" Target="../ink/ink769.xml"/><Relationship Id="rId86" Type="http://schemas.openxmlformats.org/officeDocument/2006/relationships/image" Target="../media/image642.png"/><Relationship Id="rId94" Type="http://schemas.openxmlformats.org/officeDocument/2006/relationships/image" Target="../media/image646.png"/><Relationship Id="rId99" Type="http://schemas.openxmlformats.org/officeDocument/2006/relationships/customXml" Target="../ink/ink778.xml"/><Relationship Id="rId4" Type="http://schemas.openxmlformats.org/officeDocument/2006/relationships/customXml" Target="../ink/ink730.xml"/><Relationship Id="rId9" Type="http://schemas.openxmlformats.org/officeDocument/2006/relationships/image" Target="../media/image518.png"/><Relationship Id="rId13" Type="http://schemas.openxmlformats.org/officeDocument/2006/relationships/image" Target="../media/image520.png"/><Relationship Id="rId18" Type="http://schemas.openxmlformats.org/officeDocument/2006/relationships/customXml" Target="../ink/ink737.xml"/><Relationship Id="rId39" Type="http://schemas.openxmlformats.org/officeDocument/2006/relationships/image" Target="../media/image6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1.png"/><Relationship Id="rId299" Type="http://schemas.openxmlformats.org/officeDocument/2006/relationships/image" Target="../media/image152.png"/><Relationship Id="rId303" Type="http://schemas.openxmlformats.org/officeDocument/2006/relationships/image" Target="../media/image154.png"/><Relationship Id="rId21" Type="http://schemas.openxmlformats.org/officeDocument/2006/relationships/image" Target="../media/image13.png"/><Relationship Id="rId42" Type="http://schemas.openxmlformats.org/officeDocument/2006/relationships/customXml" Target="../ink/ink21.xml"/><Relationship Id="rId63" Type="http://schemas.openxmlformats.org/officeDocument/2006/relationships/image" Target="../media/image34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82.png"/><Relationship Id="rId324" Type="http://schemas.openxmlformats.org/officeDocument/2006/relationships/customXml" Target="../ink/ink162.xml"/><Relationship Id="rId345" Type="http://schemas.openxmlformats.org/officeDocument/2006/relationships/image" Target="../media/image175.png"/><Relationship Id="rId366" Type="http://schemas.openxmlformats.org/officeDocument/2006/relationships/customXml" Target="../ink/ink183.xml"/><Relationship Id="rId170" Type="http://schemas.openxmlformats.org/officeDocument/2006/relationships/customXml" Target="../ink/ink85.xml"/><Relationship Id="rId191" Type="http://schemas.openxmlformats.org/officeDocument/2006/relationships/image" Target="../media/image98.png"/><Relationship Id="rId205" Type="http://schemas.openxmlformats.org/officeDocument/2006/relationships/image" Target="../media/image105.png"/><Relationship Id="rId226" Type="http://schemas.openxmlformats.org/officeDocument/2006/relationships/customXml" Target="../ink/ink113.xml"/><Relationship Id="rId247" Type="http://schemas.openxmlformats.org/officeDocument/2006/relationships/image" Target="../media/image126.png"/><Relationship Id="rId107" Type="http://schemas.openxmlformats.org/officeDocument/2006/relationships/image" Target="../media/image56.png"/><Relationship Id="rId268" Type="http://schemas.openxmlformats.org/officeDocument/2006/relationships/customXml" Target="../ink/ink134.xml"/><Relationship Id="rId289" Type="http://schemas.openxmlformats.org/officeDocument/2006/relationships/image" Target="../media/image147.png"/><Relationship Id="rId11" Type="http://schemas.openxmlformats.org/officeDocument/2006/relationships/image" Target="../media/image8.png"/><Relationship Id="rId32" Type="http://schemas.openxmlformats.org/officeDocument/2006/relationships/customXml" Target="../ink/ink16.xml"/><Relationship Id="rId53" Type="http://schemas.openxmlformats.org/officeDocument/2006/relationships/image" Target="../media/image29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7.png"/><Relationship Id="rId314" Type="http://schemas.openxmlformats.org/officeDocument/2006/relationships/customXml" Target="../ink/ink157.xml"/><Relationship Id="rId335" Type="http://schemas.openxmlformats.org/officeDocument/2006/relationships/image" Target="../media/image170.png"/><Relationship Id="rId356" Type="http://schemas.openxmlformats.org/officeDocument/2006/relationships/customXml" Target="../ink/ink178.xml"/><Relationship Id="rId377" Type="http://schemas.openxmlformats.org/officeDocument/2006/relationships/image" Target="../media/image191.png"/><Relationship Id="rId5" Type="http://schemas.openxmlformats.org/officeDocument/2006/relationships/image" Target="../media/image5.png"/><Relationship Id="rId95" Type="http://schemas.openxmlformats.org/officeDocument/2006/relationships/image" Target="../media/image50.png"/><Relationship Id="rId160" Type="http://schemas.openxmlformats.org/officeDocument/2006/relationships/customXml" Target="../ink/ink80.xml"/><Relationship Id="rId181" Type="http://schemas.openxmlformats.org/officeDocument/2006/relationships/image" Target="../media/image93.png"/><Relationship Id="rId216" Type="http://schemas.openxmlformats.org/officeDocument/2006/relationships/customXml" Target="../ink/ink108.xml"/><Relationship Id="rId237" Type="http://schemas.openxmlformats.org/officeDocument/2006/relationships/image" Target="../media/image121.png"/><Relationship Id="rId258" Type="http://schemas.openxmlformats.org/officeDocument/2006/relationships/customXml" Target="../ink/ink129.xml"/><Relationship Id="rId279" Type="http://schemas.openxmlformats.org/officeDocument/2006/relationships/image" Target="../media/image142.png"/><Relationship Id="rId22" Type="http://schemas.openxmlformats.org/officeDocument/2006/relationships/customXml" Target="../ink/ink11.xml"/><Relationship Id="rId43" Type="http://schemas.openxmlformats.org/officeDocument/2006/relationships/image" Target="../media/image24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72.png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325" Type="http://schemas.openxmlformats.org/officeDocument/2006/relationships/image" Target="../media/image165.png"/><Relationship Id="rId346" Type="http://schemas.openxmlformats.org/officeDocument/2006/relationships/customXml" Target="../ink/ink173.xml"/><Relationship Id="rId367" Type="http://schemas.openxmlformats.org/officeDocument/2006/relationships/image" Target="../media/image186.png"/><Relationship Id="rId85" Type="http://schemas.openxmlformats.org/officeDocument/2006/relationships/image" Target="../media/image45.png"/><Relationship Id="rId150" Type="http://schemas.openxmlformats.org/officeDocument/2006/relationships/customXml" Target="../ink/ink75.xml"/><Relationship Id="rId171" Type="http://schemas.openxmlformats.org/officeDocument/2006/relationships/image" Target="../media/image88.png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27" Type="http://schemas.openxmlformats.org/officeDocument/2006/relationships/image" Target="../media/image116.png"/><Relationship Id="rId248" Type="http://schemas.openxmlformats.org/officeDocument/2006/relationships/customXml" Target="../ink/ink124.xml"/><Relationship Id="rId269" Type="http://schemas.openxmlformats.org/officeDocument/2006/relationships/image" Target="../media/image137.png"/><Relationship Id="rId12" Type="http://schemas.openxmlformats.org/officeDocument/2006/relationships/customXml" Target="../ink/ink6.xml"/><Relationship Id="rId33" Type="http://schemas.openxmlformats.org/officeDocument/2006/relationships/image" Target="../media/image19.png"/><Relationship Id="rId108" Type="http://schemas.openxmlformats.org/officeDocument/2006/relationships/customXml" Target="../ink/ink54.xml"/><Relationship Id="rId129" Type="http://schemas.openxmlformats.org/officeDocument/2006/relationships/image" Target="../media/image67.png"/><Relationship Id="rId280" Type="http://schemas.openxmlformats.org/officeDocument/2006/relationships/customXml" Target="../ink/ink140.xml"/><Relationship Id="rId315" Type="http://schemas.openxmlformats.org/officeDocument/2006/relationships/image" Target="../media/image160.png"/><Relationship Id="rId336" Type="http://schemas.openxmlformats.org/officeDocument/2006/relationships/customXml" Target="../ink/ink168.xml"/><Relationship Id="rId357" Type="http://schemas.openxmlformats.org/officeDocument/2006/relationships/image" Target="../media/image181.png"/><Relationship Id="rId54" Type="http://schemas.openxmlformats.org/officeDocument/2006/relationships/customXml" Target="../ink/ink27.xml"/><Relationship Id="rId75" Type="http://schemas.openxmlformats.org/officeDocument/2006/relationships/image" Target="../media/image40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3.png"/><Relationship Id="rId182" Type="http://schemas.openxmlformats.org/officeDocument/2006/relationships/customXml" Target="../ink/ink91.xml"/><Relationship Id="rId217" Type="http://schemas.openxmlformats.org/officeDocument/2006/relationships/image" Target="../media/image111.png"/><Relationship Id="rId378" Type="http://schemas.openxmlformats.org/officeDocument/2006/relationships/customXml" Target="../ink/ink189.xml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259" Type="http://schemas.openxmlformats.org/officeDocument/2006/relationships/image" Target="../media/image132.png"/><Relationship Id="rId23" Type="http://schemas.openxmlformats.org/officeDocument/2006/relationships/image" Target="../media/image14.png"/><Relationship Id="rId119" Type="http://schemas.openxmlformats.org/officeDocument/2006/relationships/image" Target="../media/image62.png"/><Relationship Id="rId270" Type="http://schemas.openxmlformats.org/officeDocument/2006/relationships/customXml" Target="../ink/ink135.xml"/><Relationship Id="rId291" Type="http://schemas.openxmlformats.org/officeDocument/2006/relationships/image" Target="../media/image148.png"/><Relationship Id="rId305" Type="http://schemas.openxmlformats.org/officeDocument/2006/relationships/image" Target="../media/image155.png"/><Relationship Id="rId326" Type="http://schemas.openxmlformats.org/officeDocument/2006/relationships/customXml" Target="../ink/ink163.xml"/><Relationship Id="rId347" Type="http://schemas.openxmlformats.org/officeDocument/2006/relationships/image" Target="../media/image176.png"/><Relationship Id="rId44" Type="http://schemas.openxmlformats.org/officeDocument/2006/relationships/customXml" Target="../ink/ink22.xml"/><Relationship Id="rId65" Type="http://schemas.openxmlformats.org/officeDocument/2006/relationships/image" Target="../media/image35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51" Type="http://schemas.openxmlformats.org/officeDocument/2006/relationships/image" Target="../media/image78.png"/><Relationship Id="rId368" Type="http://schemas.openxmlformats.org/officeDocument/2006/relationships/customXml" Target="../ink/ink184.xml"/><Relationship Id="rId172" Type="http://schemas.openxmlformats.org/officeDocument/2006/relationships/customXml" Target="../ink/ink86.xml"/><Relationship Id="rId193" Type="http://schemas.openxmlformats.org/officeDocument/2006/relationships/image" Target="../media/image99.png"/><Relationship Id="rId207" Type="http://schemas.openxmlformats.org/officeDocument/2006/relationships/image" Target="../media/image106.png"/><Relationship Id="rId228" Type="http://schemas.openxmlformats.org/officeDocument/2006/relationships/customXml" Target="../ink/ink114.xml"/><Relationship Id="rId249" Type="http://schemas.openxmlformats.org/officeDocument/2006/relationships/image" Target="../media/image127.png"/><Relationship Id="rId13" Type="http://schemas.openxmlformats.org/officeDocument/2006/relationships/image" Target="../media/image9.png"/><Relationship Id="rId109" Type="http://schemas.openxmlformats.org/officeDocument/2006/relationships/image" Target="../media/image57.png"/><Relationship Id="rId260" Type="http://schemas.openxmlformats.org/officeDocument/2006/relationships/customXml" Target="../ink/ink130.xml"/><Relationship Id="rId281" Type="http://schemas.openxmlformats.org/officeDocument/2006/relationships/image" Target="../media/image143.png"/><Relationship Id="rId316" Type="http://schemas.openxmlformats.org/officeDocument/2006/relationships/customXml" Target="../ink/ink158.xml"/><Relationship Id="rId337" Type="http://schemas.openxmlformats.org/officeDocument/2006/relationships/image" Target="../media/image171.png"/><Relationship Id="rId34" Type="http://schemas.openxmlformats.org/officeDocument/2006/relationships/customXml" Target="../ink/ink17.xml"/><Relationship Id="rId55" Type="http://schemas.openxmlformats.org/officeDocument/2006/relationships/image" Target="../media/image30.png"/><Relationship Id="rId76" Type="http://schemas.openxmlformats.org/officeDocument/2006/relationships/customXml" Target="../ink/ink38.xml"/><Relationship Id="rId97" Type="http://schemas.openxmlformats.org/officeDocument/2006/relationships/image" Target="../media/image51.png"/><Relationship Id="rId120" Type="http://schemas.openxmlformats.org/officeDocument/2006/relationships/customXml" Target="../ink/ink60.xml"/><Relationship Id="rId141" Type="http://schemas.openxmlformats.org/officeDocument/2006/relationships/image" Target="../media/image73.png"/><Relationship Id="rId358" Type="http://schemas.openxmlformats.org/officeDocument/2006/relationships/customXml" Target="../ink/ink179.xml"/><Relationship Id="rId379" Type="http://schemas.openxmlformats.org/officeDocument/2006/relationships/image" Target="../media/image192.png"/><Relationship Id="rId7" Type="http://schemas.openxmlformats.org/officeDocument/2006/relationships/image" Target="../media/image6.png"/><Relationship Id="rId162" Type="http://schemas.openxmlformats.org/officeDocument/2006/relationships/customXml" Target="../ink/ink81.xml"/><Relationship Id="rId183" Type="http://schemas.openxmlformats.org/officeDocument/2006/relationships/image" Target="../media/image94.png"/><Relationship Id="rId218" Type="http://schemas.openxmlformats.org/officeDocument/2006/relationships/customXml" Target="../ink/ink109.xml"/><Relationship Id="rId239" Type="http://schemas.openxmlformats.org/officeDocument/2006/relationships/image" Target="../media/image122.png"/><Relationship Id="rId250" Type="http://schemas.openxmlformats.org/officeDocument/2006/relationships/customXml" Target="../ink/ink125.xml"/><Relationship Id="rId271" Type="http://schemas.openxmlformats.org/officeDocument/2006/relationships/image" Target="../media/image138.png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24" Type="http://schemas.openxmlformats.org/officeDocument/2006/relationships/customXml" Target="../ink/ink12.xml"/><Relationship Id="rId45" Type="http://schemas.openxmlformats.org/officeDocument/2006/relationships/image" Target="../media/image25.png"/><Relationship Id="rId66" Type="http://schemas.openxmlformats.org/officeDocument/2006/relationships/customXml" Target="../ink/ink33.xml"/><Relationship Id="rId87" Type="http://schemas.openxmlformats.org/officeDocument/2006/relationships/image" Target="../media/image46.png"/><Relationship Id="rId110" Type="http://schemas.openxmlformats.org/officeDocument/2006/relationships/customXml" Target="../ink/ink55.xml"/><Relationship Id="rId131" Type="http://schemas.openxmlformats.org/officeDocument/2006/relationships/image" Target="../media/image68.png"/><Relationship Id="rId327" Type="http://schemas.openxmlformats.org/officeDocument/2006/relationships/image" Target="../media/image166.png"/><Relationship Id="rId348" Type="http://schemas.openxmlformats.org/officeDocument/2006/relationships/customXml" Target="../ink/ink174.xml"/><Relationship Id="rId369" Type="http://schemas.openxmlformats.org/officeDocument/2006/relationships/image" Target="../media/image187.png"/><Relationship Id="rId152" Type="http://schemas.openxmlformats.org/officeDocument/2006/relationships/customXml" Target="../ink/ink76.xml"/><Relationship Id="rId173" Type="http://schemas.openxmlformats.org/officeDocument/2006/relationships/image" Target="../media/image89.png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29" Type="http://schemas.openxmlformats.org/officeDocument/2006/relationships/image" Target="../media/image117.png"/><Relationship Id="rId380" Type="http://schemas.openxmlformats.org/officeDocument/2006/relationships/customXml" Target="../ink/ink190.xml"/><Relationship Id="rId240" Type="http://schemas.openxmlformats.org/officeDocument/2006/relationships/customXml" Target="../ink/ink120.xml"/><Relationship Id="rId261" Type="http://schemas.openxmlformats.org/officeDocument/2006/relationships/image" Target="../media/image133.png"/><Relationship Id="rId14" Type="http://schemas.openxmlformats.org/officeDocument/2006/relationships/customXml" Target="../ink/ink7.xml"/><Relationship Id="rId35" Type="http://schemas.openxmlformats.org/officeDocument/2006/relationships/image" Target="../media/image20.png"/><Relationship Id="rId56" Type="http://schemas.openxmlformats.org/officeDocument/2006/relationships/customXml" Target="../ink/ink28.xml"/><Relationship Id="rId77" Type="http://schemas.openxmlformats.org/officeDocument/2006/relationships/image" Target="../media/image41.png"/><Relationship Id="rId100" Type="http://schemas.openxmlformats.org/officeDocument/2006/relationships/customXml" Target="../ink/ink50.xml"/><Relationship Id="rId282" Type="http://schemas.openxmlformats.org/officeDocument/2006/relationships/customXml" Target="../ink/ink141.xml"/><Relationship Id="rId317" Type="http://schemas.openxmlformats.org/officeDocument/2006/relationships/image" Target="../media/image161.png"/><Relationship Id="rId338" Type="http://schemas.openxmlformats.org/officeDocument/2006/relationships/customXml" Target="../ink/ink169.xml"/><Relationship Id="rId359" Type="http://schemas.openxmlformats.org/officeDocument/2006/relationships/image" Target="../media/image182.png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3.png"/><Relationship Id="rId142" Type="http://schemas.openxmlformats.org/officeDocument/2006/relationships/customXml" Target="../ink/ink71.xml"/><Relationship Id="rId163" Type="http://schemas.openxmlformats.org/officeDocument/2006/relationships/image" Target="../media/image84.png"/><Relationship Id="rId184" Type="http://schemas.openxmlformats.org/officeDocument/2006/relationships/customXml" Target="../ink/ink92.xml"/><Relationship Id="rId219" Type="http://schemas.openxmlformats.org/officeDocument/2006/relationships/image" Target="../media/image112.png"/><Relationship Id="rId370" Type="http://schemas.openxmlformats.org/officeDocument/2006/relationships/customXml" Target="../ink/ink185.xml"/><Relationship Id="rId230" Type="http://schemas.openxmlformats.org/officeDocument/2006/relationships/customXml" Target="../ink/ink115.xml"/><Relationship Id="rId251" Type="http://schemas.openxmlformats.org/officeDocument/2006/relationships/image" Target="../media/image128.png"/><Relationship Id="rId25" Type="http://schemas.openxmlformats.org/officeDocument/2006/relationships/image" Target="../media/image15.png"/><Relationship Id="rId46" Type="http://schemas.openxmlformats.org/officeDocument/2006/relationships/customXml" Target="../ink/ink23.xml"/><Relationship Id="rId67" Type="http://schemas.openxmlformats.org/officeDocument/2006/relationships/image" Target="../media/image36.png"/><Relationship Id="rId272" Type="http://schemas.openxmlformats.org/officeDocument/2006/relationships/customXml" Target="../ink/ink136.xml"/><Relationship Id="rId293" Type="http://schemas.openxmlformats.org/officeDocument/2006/relationships/image" Target="../media/image149.png"/><Relationship Id="rId307" Type="http://schemas.openxmlformats.org/officeDocument/2006/relationships/image" Target="../media/image156.png"/><Relationship Id="rId328" Type="http://schemas.openxmlformats.org/officeDocument/2006/relationships/customXml" Target="../ink/ink164.xml"/><Relationship Id="rId349" Type="http://schemas.openxmlformats.org/officeDocument/2006/relationships/image" Target="../media/image177.png"/><Relationship Id="rId88" Type="http://schemas.openxmlformats.org/officeDocument/2006/relationships/customXml" Target="../ink/ink44.xml"/><Relationship Id="rId111" Type="http://schemas.openxmlformats.org/officeDocument/2006/relationships/image" Target="../media/image58.png"/><Relationship Id="rId132" Type="http://schemas.openxmlformats.org/officeDocument/2006/relationships/customXml" Target="../ink/ink66.xml"/><Relationship Id="rId153" Type="http://schemas.openxmlformats.org/officeDocument/2006/relationships/image" Target="../media/image79.png"/><Relationship Id="rId174" Type="http://schemas.openxmlformats.org/officeDocument/2006/relationships/customXml" Target="../ink/ink87.xml"/><Relationship Id="rId195" Type="http://schemas.openxmlformats.org/officeDocument/2006/relationships/image" Target="../media/image100.png"/><Relationship Id="rId209" Type="http://schemas.openxmlformats.org/officeDocument/2006/relationships/image" Target="../media/image107.png"/><Relationship Id="rId360" Type="http://schemas.openxmlformats.org/officeDocument/2006/relationships/customXml" Target="../ink/ink180.xml"/><Relationship Id="rId381" Type="http://schemas.openxmlformats.org/officeDocument/2006/relationships/image" Target="../media/image193.png"/><Relationship Id="rId220" Type="http://schemas.openxmlformats.org/officeDocument/2006/relationships/customXml" Target="../ink/ink110.xml"/><Relationship Id="rId241" Type="http://schemas.openxmlformats.org/officeDocument/2006/relationships/image" Target="../media/image123.png"/><Relationship Id="rId15" Type="http://schemas.openxmlformats.org/officeDocument/2006/relationships/image" Target="../media/image10.png"/><Relationship Id="rId36" Type="http://schemas.openxmlformats.org/officeDocument/2006/relationships/customXml" Target="../ink/ink18.xml"/><Relationship Id="rId57" Type="http://schemas.openxmlformats.org/officeDocument/2006/relationships/image" Target="../media/image31.png"/><Relationship Id="rId262" Type="http://schemas.openxmlformats.org/officeDocument/2006/relationships/customXml" Target="../ink/ink131.xml"/><Relationship Id="rId283" Type="http://schemas.openxmlformats.org/officeDocument/2006/relationships/image" Target="../media/image144.png"/><Relationship Id="rId318" Type="http://schemas.openxmlformats.org/officeDocument/2006/relationships/customXml" Target="../ink/ink159.xml"/><Relationship Id="rId339" Type="http://schemas.openxmlformats.org/officeDocument/2006/relationships/image" Target="../media/image172.png"/><Relationship Id="rId78" Type="http://schemas.openxmlformats.org/officeDocument/2006/relationships/customXml" Target="../ink/ink39.xml"/><Relationship Id="rId99" Type="http://schemas.openxmlformats.org/officeDocument/2006/relationships/image" Target="../media/image52.png"/><Relationship Id="rId101" Type="http://schemas.openxmlformats.org/officeDocument/2006/relationships/image" Target="../media/image53.png"/><Relationship Id="rId122" Type="http://schemas.openxmlformats.org/officeDocument/2006/relationships/customXml" Target="../ink/ink61.xml"/><Relationship Id="rId143" Type="http://schemas.openxmlformats.org/officeDocument/2006/relationships/image" Target="../media/image74.png"/><Relationship Id="rId164" Type="http://schemas.openxmlformats.org/officeDocument/2006/relationships/customXml" Target="../ink/ink82.xml"/><Relationship Id="rId185" Type="http://schemas.openxmlformats.org/officeDocument/2006/relationships/image" Target="../media/image95.png"/><Relationship Id="rId350" Type="http://schemas.openxmlformats.org/officeDocument/2006/relationships/customXml" Target="../ink/ink175.xml"/><Relationship Id="rId371" Type="http://schemas.openxmlformats.org/officeDocument/2006/relationships/image" Target="../media/image188.png"/><Relationship Id="rId9" Type="http://schemas.openxmlformats.org/officeDocument/2006/relationships/image" Target="../media/image7.png"/><Relationship Id="rId210" Type="http://schemas.openxmlformats.org/officeDocument/2006/relationships/customXml" Target="../ink/ink105.xml"/><Relationship Id="rId26" Type="http://schemas.openxmlformats.org/officeDocument/2006/relationships/customXml" Target="../ink/ink13.xml"/><Relationship Id="rId231" Type="http://schemas.openxmlformats.org/officeDocument/2006/relationships/image" Target="../media/image118.png"/><Relationship Id="rId252" Type="http://schemas.openxmlformats.org/officeDocument/2006/relationships/customXml" Target="../ink/ink126.xml"/><Relationship Id="rId273" Type="http://schemas.openxmlformats.org/officeDocument/2006/relationships/image" Target="../media/image139.png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329" Type="http://schemas.openxmlformats.org/officeDocument/2006/relationships/image" Target="../media/image167.png"/><Relationship Id="rId47" Type="http://schemas.openxmlformats.org/officeDocument/2006/relationships/image" Target="../media/image26.png"/><Relationship Id="rId68" Type="http://schemas.openxmlformats.org/officeDocument/2006/relationships/customXml" Target="../ink/ink34.xml"/><Relationship Id="rId89" Type="http://schemas.openxmlformats.org/officeDocument/2006/relationships/image" Target="../media/image47.png"/><Relationship Id="rId112" Type="http://schemas.openxmlformats.org/officeDocument/2006/relationships/customXml" Target="../ink/ink56.xml"/><Relationship Id="rId133" Type="http://schemas.openxmlformats.org/officeDocument/2006/relationships/image" Target="../media/image69.png"/><Relationship Id="rId154" Type="http://schemas.openxmlformats.org/officeDocument/2006/relationships/customXml" Target="../ink/ink77.xml"/><Relationship Id="rId175" Type="http://schemas.openxmlformats.org/officeDocument/2006/relationships/image" Target="../media/image90.png"/><Relationship Id="rId340" Type="http://schemas.openxmlformats.org/officeDocument/2006/relationships/customXml" Target="../ink/ink170.xml"/><Relationship Id="rId361" Type="http://schemas.openxmlformats.org/officeDocument/2006/relationships/image" Target="../media/image183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382" Type="http://schemas.openxmlformats.org/officeDocument/2006/relationships/customXml" Target="../ink/ink191.xml"/><Relationship Id="rId16" Type="http://schemas.openxmlformats.org/officeDocument/2006/relationships/customXml" Target="../ink/ink8.xml"/><Relationship Id="rId221" Type="http://schemas.openxmlformats.org/officeDocument/2006/relationships/image" Target="../media/image113.png"/><Relationship Id="rId242" Type="http://schemas.openxmlformats.org/officeDocument/2006/relationships/customXml" Target="../ink/ink121.xml"/><Relationship Id="rId263" Type="http://schemas.openxmlformats.org/officeDocument/2006/relationships/image" Target="../media/image134.png"/><Relationship Id="rId284" Type="http://schemas.openxmlformats.org/officeDocument/2006/relationships/customXml" Target="../ink/ink142.xml"/><Relationship Id="rId319" Type="http://schemas.openxmlformats.org/officeDocument/2006/relationships/image" Target="../media/image162.png"/><Relationship Id="rId37" Type="http://schemas.openxmlformats.org/officeDocument/2006/relationships/image" Target="../media/image21.png"/><Relationship Id="rId58" Type="http://schemas.openxmlformats.org/officeDocument/2006/relationships/customXml" Target="../ink/ink29.xml"/><Relationship Id="rId79" Type="http://schemas.openxmlformats.org/officeDocument/2006/relationships/image" Target="../media/image42.png"/><Relationship Id="rId102" Type="http://schemas.openxmlformats.org/officeDocument/2006/relationships/customXml" Target="../ink/ink51.xml"/><Relationship Id="rId123" Type="http://schemas.openxmlformats.org/officeDocument/2006/relationships/image" Target="../media/image64.png"/><Relationship Id="rId144" Type="http://schemas.openxmlformats.org/officeDocument/2006/relationships/customXml" Target="../ink/ink72.xml"/><Relationship Id="rId330" Type="http://schemas.openxmlformats.org/officeDocument/2006/relationships/customXml" Target="../ink/ink165.xml"/><Relationship Id="rId90" Type="http://schemas.openxmlformats.org/officeDocument/2006/relationships/customXml" Target="../ink/ink45.xml"/><Relationship Id="rId165" Type="http://schemas.openxmlformats.org/officeDocument/2006/relationships/image" Target="../media/image85.png"/><Relationship Id="rId186" Type="http://schemas.openxmlformats.org/officeDocument/2006/relationships/customXml" Target="../ink/ink93.xml"/><Relationship Id="rId351" Type="http://schemas.openxmlformats.org/officeDocument/2006/relationships/image" Target="../media/image178.png"/><Relationship Id="rId372" Type="http://schemas.openxmlformats.org/officeDocument/2006/relationships/customXml" Target="../ink/ink186.xml"/><Relationship Id="rId211" Type="http://schemas.openxmlformats.org/officeDocument/2006/relationships/image" Target="../media/image108.png"/><Relationship Id="rId232" Type="http://schemas.openxmlformats.org/officeDocument/2006/relationships/customXml" Target="../ink/ink116.xml"/><Relationship Id="rId253" Type="http://schemas.openxmlformats.org/officeDocument/2006/relationships/image" Target="../media/image129.png"/><Relationship Id="rId274" Type="http://schemas.openxmlformats.org/officeDocument/2006/relationships/customXml" Target="../ink/ink137.xml"/><Relationship Id="rId295" Type="http://schemas.openxmlformats.org/officeDocument/2006/relationships/image" Target="../media/image150.png"/><Relationship Id="rId309" Type="http://schemas.openxmlformats.org/officeDocument/2006/relationships/image" Target="../media/image157.png"/><Relationship Id="rId27" Type="http://schemas.openxmlformats.org/officeDocument/2006/relationships/image" Target="../media/image16.png"/><Relationship Id="rId48" Type="http://schemas.openxmlformats.org/officeDocument/2006/relationships/customXml" Target="../ink/ink24.xml"/><Relationship Id="rId69" Type="http://schemas.openxmlformats.org/officeDocument/2006/relationships/image" Target="../media/image37.png"/><Relationship Id="rId113" Type="http://schemas.openxmlformats.org/officeDocument/2006/relationships/image" Target="../media/image59.png"/><Relationship Id="rId134" Type="http://schemas.openxmlformats.org/officeDocument/2006/relationships/customXml" Target="../ink/ink67.xml"/><Relationship Id="rId320" Type="http://schemas.openxmlformats.org/officeDocument/2006/relationships/customXml" Target="../ink/ink160.xml"/><Relationship Id="rId80" Type="http://schemas.openxmlformats.org/officeDocument/2006/relationships/customXml" Target="../ink/ink40.xml"/><Relationship Id="rId155" Type="http://schemas.openxmlformats.org/officeDocument/2006/relationships/image" Target="../media/image80.png"/><Relationship Id="rId176" Type="http://schemas.openxmlformats.org/officeDocument/2006/relationships/customXml" Target="../ink/ink88.xml"/><Relationship Id="rId197" Type="http://schemas.openxmlformats.org/officeDocument/2006/relationships/image" Target="../media/image101.png"/><Relationship Id="rId341" Type="http://schemas.openxmlformats.org/officeDocument/2006/relationships/image" Target="../media/image173.png"/><Relationship Id="rId362" Type="http://schemas.openxmlformats.org/officeDocument/2006/relationships/customXml" Target="../ink/ink181.xml"/><Relationship Id="rId383" Type="http://schemas.openxmlformats.org/officeDocument/2006/relationships/image" Target="../media/image194.png"/><Relationship Id="rId201" Type="http://schemas.openxmlformats.org/officeDocument/2006/relationships/image" Target="../media/image103.png"/><Relationship Id="rId222" Type="http://schemas.openxmlformats.org/officeDocument/2006/relationships/customXml" Target="../ink/ink111.xml"/><Relationship Id="rId243" Type="http://schemas.openxmlformats.org/officeDocument/2006/relationships/image" Target="../media/image124.png"/><Relationship Id="rId264" Type="http://schemas.openxmlformats.org/officeDocument/2006/relationships/customXml" Target="../ink/ink132.xml"/><Relationship Id="rId285" Type="http://schemas.openxmlformats.org/officeDocument/2006/relationships/image" Target="../media/image145.png"/><Relationship Id="rId17" Type="http://schemas.openxmlformats.org/officeDocument/2006/relationships/image" Target="../media/image11.png"/><Relationship Id="rId38" Type="http://schemas.openxmlformats.org/officeDocument/2006/relationships/customXml" Target="../ink/ink19.xml"/><Relationship Id="rId59" Type="http://schemas.openxmlformats.org/officeDocument/2006/relationships/image" Target="../media/image32.png"/><Relationship Id="rId103" Type="http://schemas.openxmlformats.org/officeDocument/2006/relationships/image" Target="../media/image54.png"/><Relationship Id="rId124" Type="http://schemas.openxmlformats.org/officeDocument/2006/relationships/customXml" Target="../ink/ink62.xml"/><Relationship Id="rId310" Type="http://schemas.openxmlformats.org/officeDocument/2006/relationships/customXml" Target="../ink/ink155.xml"/><Relationship Id="rId70" Type="http://schemas.openxmlformats.org/officeDocument/2006/relationships/customXml" Target="../ink/ink35.xml"/><Relationship Id="rId91" Type="http://schemas.openxmlformats.org/officeDocument/2006/relationships/image" Target="../media/image48.png"/><Relationship Id="rId145" Type="http://schemas.openxmlformats.org/officeDocument/2006/relationships/image" Target="../media/image75.png"/><Relationship Id="rId166" Type="http://schemas.openxmlformats.org/officeDocument/2006/relationships/customXml" Target="../ink/ink83.xml"/><Relationship Id="rId187" Type="http://schemas.openxmlformats.org/officeDocument/2006/relationships/image" Target="../media/image96.png"/><Relationship Id="rId331" Type="http://schemas.openxmlformats.org/officeDocument/2006/relationships/image" Target="../media/image168.png"/><Relationship Id="rId352" Type="http://schemas.openxmlformats.org/officeDocument/2006/relationships/customXml" Target="../ink/ink176.xml"/><Relationship Id="rId373" Type="http://schemas.openxmlformats.org/officeDocument/2006/relationships/image" Target="../media/image18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6.xml"/><Relationship Id="rId233" Type="http://schemas.openxmlformats.org/officeDocument/2006/relationships/image" Target="../media/image119.png"/><Relationship Id="rId254" Type="http://schemas.openxmlformats.org/officeDocument/2006/relationships/customXml" Target="../ink/ink127.xml"/><Relationship Id="rId28" Type="http://schemas.openxmlformats.org/officeDocument/2006/relationships/customXml" Target="../ink/ink14.xml"/><Relationship Id="rId49" Type="http://schemas.openxmlformats.org/officeDocument/2006/relationships/image" Target="../media/image27.png"/><Relationship Id="rId114" Type="http://schemas.openxmlformats.org/officeDocument/2006/relationships/customXml" Target="../ink/ink57.xml"/><Relationship Id="rId275" Type="http://schemas.openxmlformats.org/officeDocument/2006/relationships/image" Target="../media/image140.png"/><Relationship Id="rId296" Type="http://schemas.openxmlformats.org/officeDocument/2006/relationships/customXml" Target="../ink/ink148.xml"/><Relationship Id="rId300" Type="http://schemas.openxmlformats.org/officeDocument/2006/relationships/customXml" Target="../ink/ink150.xml"/><Relationship Id="rId60" Type="http://schemas.openxmlformats.org/officeDocument/2006/relationships/customXml" Target="../ink/ink30.xml"/><Relationship Id="rId81" Type="http://schemas.openxmlformats.org/officeDocument/2006/relationships/image" Target="../media/image43.png"/><Relationship Id="rId135" Type="http://schemas.openxmlformats.org/officeDocument/2006/relationships/image" Target="../media/image70.png"/><Relationship Id="rId156" Type="http://schemas.openxmlformats.org/officeDocument/2006/relationships/customXml" Target="../ink/ink78.xml"/><Relationship Id="rId177" Type="http://schemas.openxmlformats.org/officeDocument/2006/relationships/image" Target="../media/image91.png"/><Relationship Id="rId198" Type="http://schemas.openxmlformats.org/officeDocument/2006/relationships/customXml" Target="../ink/ink99.xml"/><Relationship Id="rId321" Type="http://schemas.openxmlformats.org/officeDocument/2006/relationships/image" Target="../media/image163.png"/><Relationship Id="rId342" Type="http://schemas.openxmlformats.org/officeDocument/2006/relationships/customXml" Target="../ink/ink171.xml"/><Relationship Id="rId363" Type="http://schemas.openxmlformats.org/officeDocument/2006/relationships/image" Target="../media/image184.png"/><Relationship Id="rId202" Type="http://schemas.openxmlformats.org/officeDocument/2006/relationships/customXml" Target="../ink/ink101.xml"/><Relationship Id="rId223" Type="http://schemas.openxmlformats.org/officeDocument/2006/relationships/image" Target="../media/image114.png"/><Relationship Id="rId244" Type="http://schemas.openxmlformats.org/officeDocument/2006/relationships/customXml" Target="../ink/ink122.xml"/><Relationship Id="rId18" Type="http://schemas.openxmlformats.org/officeDocument/2006/relationships/customXml" Target="../ink/ink9.xml"/><Relationship Id="rId39" Type="http://schemas.openxmlformats.org/officeDocument/2006/relationships/image" Target="../media/image22.png"/><Relationship Id="rId265" Type="http://schemas.openxmlformats.org/officeDocument/2006/relationships/image" Target="../media/image135.png"/><Relationship Id="rId286" Type="http://schemas.openxmlformats.org/officeDocument/2006/relationships/customXml" Target="../ink/ink143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5.png"/><Relationship Id="rId146" Type="http://schemas.openxmlformats.org/officeDocument/2006/relationships/customXml" Target="../ink/ink73.xml"/><Relationship Id="rId167" Type="http://schemas.openxmlformats.org/officeDocument/2006/relationships/image" Target="../media/image86.png"/><Relationship Id="rId188" Type="http://schemas.openxmlformats.org/officeDocument/2006/relationships/customXml" Target="../ink/ink94.xml"/><Relationship Id="rId311" Type="http://schemas.openxmlformats.org/officeDocument/2006/relationships/image" Target="../media/image158.png"/><Relationship Id="rId332" Type="http://schemas.openxmlformats.org/officeDocument/2006/relationships/customXml" Target="../ink/ink166.xml"/><Relationship Id="rId353" Type="http://schemas.openxmlformats.org/officeDocument/2006/relationships/image" Target="../media/image179.png"/><Relationship Id="rId374" Type="http://schemas.openxmlformats.org/officeDocument/2006/relationships/customXml" Target="../ink/ink187.xml"/><Relationship Id="rId71" Type="http://schemas.openxmlformats.org/officeDocument/2006/relationships/image" Target="../media/image38.png"/><Relationship Id="rId92" Type="http://schemas.openxmlformats.org/officeDocument/2006/relationships/customXml" Target="../ink/ink46.xml"/><Relationship Id="rId213" Type="http://schemas.openxmlformats.org/officeDocument/2006/relationships/image" Target="../media/image109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17.png"/><Relationship Id="rId255" Type="http://schemas.openxmlformats.org/officeDocument/2006/relationships/image" Target="../media/image130.png"/><Relationship Id="rId276" Type="http://schemas.openxmlformats.org/officeDocument/2006/relationships/customXml" Target="../ink/ink138.xml"/><Relationship Id="rId297" Type="http://schemas.openxmlformats.org/officeDocument/2006/relationships/image" Target="../media/image151.png"/><Relationship Id="rId40" Type="http://schemas.openxmlformats.org/officeDocument/2006/relationships/customXml" Target="../ink/ink20.xml"/><Relationship Id="rId115" Type="http://schemas.openxmlformats.org/officeDocument/2006/relationships/image" Target="../media/image60.png"/><Relationship Id="rId136" Type="http://schemas.openxmlformats.org/officeDocument/2006/relationships/customXml" Target="../ink/ink68.xml"/><Relationship Id="rId157" Type="http://schemas.openxmlformats.org/officeDocument/2006/relationships/image" Target="../media/image81.png"/><Relationship Id="rId178" Type="http://schemas.openxmlformats.org/officeDocument/2006/relationships/customXml" Target="../ink/ink89.xml"/><Relationship Id="rId301" Type="http://schemas.openxmlformats.org/officeDocument/2006/relationships/image" Target="../media/image153.png"/><Relationship Id="rId322" Type="http://schemas.openxmlformats.org/officeDocument/2006/relationships/customXml" Target="../ink/ink161.xml"/><Relationship Id="rId343" Type="http://schemas.openxmlformats.org/officeDocument/2006/relationships/image" Target="../media/image174.png"/><Relationship Id="rId364" Type="http://schemas.openxmlformats.org/officeDocument/2006/relationships/customXml" Target="../ink/ink182.xml"/><Relationship Id="rId61" Type="http://schemas.openxmlformats.org/officeDocument/2006/relationships/image" Target="../media/image33.png"/><Relationship Id="rId82" Type="http://schemas.openxmlformats.org/officeDocument/2006/relationships/customXml" Target="../ink/ink41.xml"/><Relationship Id="rId199" Type="http://schemas.openxmlformats.org/officeDocument/2006/relationships/image" Target="../media/image102.png"/><Relationship Id="rId203" Type="http://schemas.openxmlformats.org/officeDocument/2006/relationships/image" Target="../media/image104.png"/><Relationship Id="rId19" Type="http://schemas.openxmlformats.org/officeDocument/2006/relationships/image" Target="../media/image12.png"/><Relationship Id="rId224" Type="http://schemas.openxmlformats.org/officeDocument/2006/relationships/customXml" Target="../ink/ink112.xml"/><Relationship Id="rId245" Type="http://schemas.openxmlformats.org/officeDocument/2006/relationships/image" Target="../media/image125.png"/><Relationship Id="rId266" Type="http://schemas.openxmlformats.org/officeDocument/2006/relationships/customXml" Target="../ink/ink133.xml"/><Relationship Id="rId287" Type="http://schemas.openxmlformats.org/officeDocument/2006/relationships/image" Target="../media/image146.png"/><Relationship Id="rId30" Type="http://schemas.openxmlformats.org/officeDocument/2006/relationships/customXml" Target="../ink/ink15.xml"/><Relationship Id="rId105" Type="http://schemas.openxmlformats.org/officeDocument/2006/relationships/image" Target="../media/image55.png"/><Relationship Id="rId126" Type="http://schemas.openxmlformats.org/officeDocument/2006/relationships/customXml" Target="../ink/ink63.xml"/><Relationship Id="rId147" Type="http://schemas.openxmlformats.org/officeDocument/2006/relationships/image" Target="../media/image76.png"/><Relationship Id="rId168" Type="http://schemas.openxmlformats.org/officeDocument/2006/relationships/customXml" Target="../ink/ink84.xml"/><Relationship Id="rId312" Type="http://schemas.openxmlformats.org/officeDocument/2006/relationships/customXml" Target="../ink/ink156.xml"/><Relationship Id="rId333" Type="http://schemas.openxmlformats.org/officeDocument/2006/relationships/image" Target="../media/image169.png"/><Relationship Id="rId354" Type="http://schemas.openxmlformats.org/officeDocument/2006/relationships/customXml" Target="../ink/ink177.xml"/><Relationship Id="rId51" Type="http://schemas.openxmlformats.org/officeDocument/2006/relationships/image" Target="../media/image28.png"/><Relationship Id="rId72" Type="http://schemas.openxmlformats.org/officeDocument/2006/relationships/customXml" Target="../ink/ink36.xml"/><Relationship Id="rId93" Type="http://schemas.openxmlformats.org/officeDocument/2006/relationships/image" Target="../media/image49.png"/><Relationship Id="rId189" Type="http://schemas.openxmlformats.org/officeDocument/2006/relationships/image" Target="../media/image97.png"/><Relationship Id="rId375" Type="http://schemas.openxmlformats.org/officeDocument/2006/relationships/image" Target="../media/image190.png"/><Relationship Id="rId3" Type="http://schemas.openxmlformats.org/officeDocument/2006/relationships/image" Target="../media/image4.png"/><Relationship Id="rId214" Type="http://schemas.openxmlformats.org/officeDocument/2006/relationships/customXml" Target="../ink/ink107.xml"/><Relationship Id="rId235" Type="http://schemas.openxmlformats.org/officeDocument/2006/relationships/image" Target="../media/image120.png"/><Relationship Id="rId256" Type="http://schemas.openxmlformats.org/officeDocument/2006/relationships/customXml" Target="../ink/ink128.xml"/><Relationship Id="rId277" Type="http://schemas.openxmlformats.org/officeDocument/2006/relationships/image" Target="../media/image141.png"/><Relationship Id="rId298" Type="http://schemas.openxmlformats.org/officeDocument/2006/relationships/customXml" Target="../ink/ink149.xml"/><Relationship Id="rId116" Type="http://schemas.openxmlformats.org/officeDocument/2006/relationships/customXml" Target="../ink/ink58.xml"/><Relationship Id="rId137" Type="http://schemas.openxmlformats.org/officeDocument/2006/relationships/image" Target="../media/image71.png"/><Relationship Id="rId158" Type="http://schemas.openxmlformats.org/officeDocument/2006/relationships/customXml" Target="../ink/ink79.xml"/><Relationship Id="rId302" Type="http://schemas.openxmlformats.org/officeDocument/2006/relationships/customXml" Target="../ink/ink151.xml"/><Relationship Id="rId323" Type="http://schemas.openxmlformats.org/officeDocument/2006/relationships/image" Target="../media/image164.png"/><Relationship Id="rId344" Type="http://schemas.openxmlformats.org/officeDocument/2006/relationships/customXml" Target="../ink/ink172.xml"/><Relationship Id="rId20" Type="http://schemas.openxmlformats.org/officeDocument/2006/relationships/customXml" Target="../ink/ink10.xml"/><Relationship Id="rId41" Type="http://schemas.openxmlformats.org/officeDocument/2006/relationships/image" Target="../media/image23.png"/><Relationship Id="rId62" Type="http://schemas.openxmlformats.org/officeDocument/2006/relationships/customXml" Target="../ink/ink31.xml"/><Relationship Id="rId83" Type="http://schemas.openxmlformats.org/officeDocument/2006/relationships/image" Target="../media/image44.png"/><Relationship Id="rId179" Type="http://schemas.openxmlformats.org/officeDocument/2006/relationships/image" Target="../media/image92.png"/><Relationship Id="rId365" Type="http://schemas.openxmlformats.org/officeDocument/2006/relationships/image" Target="../media/image185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5.png"/><Relationship Id="rId246" Type="http://schemas.openxmlformats.org/officeDocument/2006/relationships/customXml" Target="../ink/ink123.xml"/><Relationship Id="rId267" Type="http://schemas.openxmlformats.org/officeDocument/2006/relationships/image" Target="../media/image136.png"/><Relationship Id="rId288" Type="http://schemas.openxmlformats.org/officeDocument/2006/relationships/customXml" Target="../ink/ink144.xml"/><Relationship Id="rId106" Type="http://schemas.openxmlformats.org/officeDocument/2006/relationships/customXml" Target="../ink/ink53.xml"/><Relationship Id="rId127" Type="http://schemas.openxmlformats.org/officeDocument/2006/relationships/image" Target="../media/image66.png"/><Relationship Id="rId313" Type="http://schemas.openxmlformats.org/officeDocument/2006/relationships/image" Target="../media/image159.png"/><Relationship Id="rId10" Type="http://schemas.openxmlformats.org/officeDocument/2006/relationships/customXml" Target="../ink/ink5.xml"/><Relationship Id="rId31" Type="http://schemas.openxmlformats.org/officeDocument/2006/relationships/image" Target="../media/image18.png"/><Relationship Id="rId52" Type="http://schemas.openxmlformats.org/officeDocument/2006/relationships/customXml" Target="../ink/ink26.xml"/><Relationship Id="rId73" Type="http://schemas.openxmlformats.org/officeDocument/2006/relationships/image" Target="../media/image39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87.png"/><Relationship Id="rId334" Type="http://schemas.openxmlformats.org/officeDocument/2006/relationships/customXml" Target="../ink/ink167.xml"/><Relationship Id="rId355" Type="http://schemas.openxmlformats.org/officeDocument/2006/relationships/image" Target="../media/image180.png"/><Relationship Id="rId376" Type="http://schemas.openxmlformats.org/officeDocument/2006/relationships/customXml" Target="../ink/ink188.xml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10.png"/><Relationship Id="rId236" Type="http://schemas.openxmlformats.org/officeDocument/2006/relationships/customXml" Target="../ink/ink118.xml"/><Relationship Id="rId257" Type="http://schemas.openxmlformats.org/officeDocument/2006/relationships/image" Target="../media/image131.png"/><Relationship Id="rId278" Type="http://schemas.openxmlformats.org/officeDocument/2006/relationships/customXml" Target="../ink/ink139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7.png"/><Relationship Id="rId299" Type="http://schemas.openxmlformats.org/officeDocument/2006/relationships/image" Target="../media/image214.png"/><Relationship Id="rId21" Type="http://schemas.openxmlformats.org/officeDocument/2006/relationships/image" Target="../media/image13.png"/><Relationship Id="rId63" Type="http://schemas.openxmlformats.org/officeDocument/2006/relationships/image" Target="../media/image35.png"/><Relationship Id="rId159" Type="http://schemas.openxmlformats.org/officeDocument/2006/relationships/image" Target="../media/image108.png"/><Relationship Id="rId324" Type="http://schemas.openxmlformats.org/officeDocument/2006/relationships/customXml" Target="../ink/ink353.xml"/><Relationship Id="rId366" Type="http://schemas.openxmlformats.org/officeDocument/2006/relationships/customXml" Target="../ink/ink374.xml"/><Relationship Id="rId170" Type="http://schemas.openxmlformats.org/officeDocument/2006/relationships/customXml" Target="../ink/ink276.xml"/><Relationship Id="rId226" Type="http://schemas.openxmlformats.org/officeDocument/2006/relationships/customXml" Target="../ink/ink304.xml"/><Relationship Id="rId268" Type="http://schemas.openxmlformats.org/officeDocument/2006/relationships/customXml" Target="../ink/ink325.xml"/><Relationship Id="rId32" Type="http://schemas.openxmlformats.org/officeDocument/2006/relationships/customXml" Target="../ink/ink207.xml"/><Relationship Id="rId74" Type="http://schemas.openxmlformats.org/officeDocument/2006/relationships/customXml" Target="../ink/ink228.xml"/><Relationship Id="rId128" Type="http://schemas.openxmlformats.org/officeDocument/2006/relationships/customXml" Target="../ink/ink255.xml"/><Relationship Id="rId335" Type="http://schemas.openxmlformats.org/officeDocument/2006/relationships/image" Target="../media/image232.png"/><Relationship Id="rId377" Type="http://schemas.openxmlformats.org/officeDocument/2006/relationships/image" Target="../media/image253.png"/><Relationship Id="rId5" Type="http://schemas.openxmlformats.org/officeDocument/2006/relationships/image" Target="../media/image5.png"/><Relationship Id="rId181" Type="http://schemas.openxmlformats.org/officeDocument/2006/relationships/image" Target="../media/image119.png"/><Relationship Id="rId237" Type="http://schemas.openxmlformats.org/officeDocument/2006/relationships/image" Target="../media/image147.png"/><Relationship Id="rId402" Type="http://schemas.openxmlformats.org/officeDocument/2006/relationships/customXml" Target="../ink/ink392.xml"/><Relationship Id="rId279" Type="http://schemas.openxmlformats.org/officeDocument/2006/relationships/image" Target="../media/image204.png"/><Relationship Id="rId22" Type="http://schemas.openxmlformats.org/officeDocument/2006/relationships/customXml" Target="../ink/ink202.xml"/><Relationship Id="rId43" Type="http://schemas.openxmlformats.org/officeDocument/2006/relationships/image" Target="../media/image24.png"/><Relationship Id="rId64" Type="http://schemas.openxmlformats.org/officeDocument/2006/relationships/customXml" Target="../ink/ink223.xml"/><Relationship Id="rId118" Type="http://schemas.openxmlformats.org/officeDocument/2006/relationships/customXml" Target="../ink/ink250.xml"/><Relationship Id="rId139" Type="http://schemas.openxmlformats.org/officeDocument/2006/relationships/image" Target="../media/image98.png"/><Relationship Id="rId290" Type="http://schemas.openxmlformats.org/officeDocument/2006/relationships/customXml" Target="../ink/ink336.xml"/><Relationship Id="rId304" Type="http://schemas.openxmlformats.org/officeDocument/2006/relationships/customXml" Target="../ink/ink343.xml"/><Relationship Id="rId325" Type="http://schemas.openxmlformats.org/officeDocument/2006/relationships/image" Target="../media/image227.png"/><Relationship Id="rId346" Type="http://schemas.openxmlformats.org/officeDocument/2006/relationships/customXml" Target="../ink/ink364.xml"/><Relationship Id="rId367" Type="http://schemas.openxmlformats.org/officeDocument/2006/relationships/image" Target="../media/image248.png"/><Relationship Id="rId388" Type="http://schemas.openxmlformats.org/officeDocument/2006/relationships/customXml" Target="../ink/ink385.xml"/><Relationship Id="rId85" Type="http://schemas.openxmlformats.org/officeDocument/2006/relationships/image" Target="../media/image46.png"/><Relationship Id="rId150" Type="http://schemas.openxmlformats.org/officeDocument/2006/relationships/customXml" Target="../ink/ink266.xml"/><Relationship Id="rId171" Type="http://schemas.openxmlformats.org/officeDocument/2006/relationships/image" Target="../media/image114.png"/><Relationship Id="rId192" Type="http://schemas.openxmlformats.org/officeDocument/2006/relationships/customXml" Target="../ink/ink287.xml"/><Relationship Id="rId206" Type="http://schemas.openxmlformats.org/officeDocument/2006/relationships/customXml" Target="../ink/ink294.xml"/><Relationship Id="rId227" Type="http://schemas.openxmlformats.org/officeDocument/2006/relationships/image" Target="../media/image142.png"/><Relationship Id="rId413" Type="http://schemas.openxmlformats.org/officeDocument/2006/relationships/image" Target="../media/image271.png"/><Relationship Id="rId248" Type="http://schemas.openxmlformats.org/officeDocument/2006/relationships/customXml" Target="../ink/ink315.xml"/><Relationship Id="rId269" Type="http://schemas.openxmlformats.org/officeDocument/2006/relationships/image" Target="../media/image199.png"/><Relationship Id="rId12" Type="http://schemas.openxmlformats.org/officeDocument/2006/relationships/customXml" Target="../ink/ink197.xml"/><Relationship Id="rId33" Type="http://schemas.openxmlformats.org/officeDocument/2006/relationships/image" Target="../media/image19.png"/><Relationship Id="rId108" Type="http://schemas.openxmlformats.org/officeDocument/2006/relationships/customXml" Target="../ink/ink245.xml"/><Relationship Id="rId129" Type="http://schemas.openxmlformats.org/officeDocument/2006/relationships/image" Target="../media/image93.png"/><Relationship Id="rId280" Type="http://schemas.openxmlformats.org/officeDocument/2006/relationships/customXml" Target="../ink/ink331.xml"/><Relationship Id="rId315" Type="http://schemas.openxmlformats.org/officeDocument/2006/relationships/image" Target="../media/image222.png"/><Relationship Id="rId336" Type="http://schemas.openxmlformats.org/officeDocument/2006/relationships/customXml" Target="../ink/ink359.xml"/><Relationship Id="rId357" Type="http://schemas.openxmlformats.org/officeDocument/2006/relationships/image" Target="../media/image243.png"/><Relationship Id="rId54" Type="http://schemas.openxmlformats.org/officeDocument/2006/relationships/customXml" Target="../ink/ink218.xml"/><Relationship Id="rId75" Type="http://schemas.openxmlformats.org/officeDocument/2006/relationships/image" Target="../media/image41.png"/><Relationship Id="rId96" Type="http://schemas.openxmlformats.org/officeDocument/2006/relationships/customXml" Target="../ink/ink239.xml"/><Relationship Id="rId140" Type="http://schemas.openxmlformats.org/officeDocument/2006/relationships/customXml" Target="../ink/ink261.xml"/><Relationship Id="rId161" Type="http://schemas.openxmlformats.org/officeDocument/2006/relationships/image" Target="../media/image109.png"/><Relationship Id="rId182" Type="http://schemas.openxmlformats.org/officeDocument/2006/relationships/customXml" Target="../ink/ink282.xml"/><Relationship Id="rId217" Type="http://schemas.openxmlformats.org/officeDocument/2006/relationships/image" Target="../media/image137.png"/><Relationship Id="rId378" Type="http://schemas.openxmlformats.org/officeDocument/2006/relationships/customXml" Target="../ink/ink380.xml"/><Relationship Id="rId399" Type="http://schemas.openxmlformats.org/officeDocument/2006/relationships/image" Target="../media/image264.png"/><Relationship Id="rId403" Type="http://schemas.openxmlformats.org/officeDocument/2006/relationships/image" Target="../media/image266.png"/><Relationship Id="rId6" Type="http://schemas.openxmlformats.org/officeDocument/2006/relationships/customXml" Target="../ink/ink194.xml"/><Relationship Id="rId238" Type="http://schemas.openxmlformats.org/officeDocument/2006/relationships/customXml" Target="../ink/ink310.xml"/><Relationship Id="rId259" Type="http://schemas.openxmlformats.org/officeDocument/2006/relationships/image" Target="../media/image194.png"/><Relationship Id="rId23" Type="http://schemas.openxmlformats.org/officeDocument/2006/relationships/image" Target="../media/image14.png"/><Relationship Id="rId119" Type="http://schemas.openxmlformats.org/officeDocument/2006/relationships/image" Target="../media/image88.png"/><Relationship Id="rId270" Type="http://schemas.openxmlformats.org/officeDocument/2006/relationships/customXml" Target="../ink/ink326.xml"/><Relationship Id="rId291" Type="http://schemas.openxmlformats.org/officeDocument/2006/relationships/image" Target="../media/image210.png"/><Relationship Id="rId305" Type="http://schemas.openxmlformats.org/officeDocument/2006/relationships/image" Target="../media/image217.png"/><Relationship Id="rId326" Type="http://schemas.openxmlformats.org/officeDocument/2006/relationships/customXml" Target="../ink/ink354.xml"/><Relationship Id="rId347" Type="http://schemas.openxmlformats.org/officeDocument/2006/relationships/image" Target="../media/image238.png"/><Relationship Id="rId44" Type="http://schemas.openxmlformats.org/officeDocument/2006/relationships/customXml" Target="../ink/ink213.xml"/><Relationship Id="rId65" Type="http://schemas.openxmlformats.org/officeDocument/2006/relationships/image" Target="../media/image36.png"/><Relationship Id="rId86" Type="http://schemas.openxmlformats.org/officeDocument/2006/relationships/customXml" Target="../ink/ink234.xml"/><Relationship Id="rId130" Type="http://schemas.openxmlformats.org/officeDocument/2006/relationships/customXml" Target="../ink/ink256.xml"/><Relationship Id="rId151" Type="http://schemas.openxmlformats.org/officeDocument/2006/relationships/image" Target="../media/image104.png"/><Relationship Id="rId368" Type="http://schemas.openxmlformats.org/officeDocument/2006/relationships/customXml" Target="../ink/ink375.xml"/><Relationship Id="rId389" Type="http://schemas.openxmlformats.org/officeDocument/2006/relationships/image" Target="../media/image259.png"/><Relationship Id="rId172" Type="http://schemas.openxmlformats.org/officeDocument/2006/relationships/customXml" Target="../ink/ink277.xml"/><Relationship Id="rId193" Type="http://schemas.openxmlformats.org/officeDocument/2006/relationships/image" Target="../media/image125.png"/><Relationship Id="rId207" Type="http://schemas.openxmlformats.org/officeDocument/2006/relationships/image" Target="../media/image132.png"/><Relationship Id="rId228" Type="http://schemas.openxmlformats.org/officeDocument/2006/relationships/customXml" Target="../ink/ink305.xml"/><Relationship Id="rId249" Type="http://schemas.openxmlformats.org/officeDocument/2006/relationships/image" Target="../media/image153.png"/><Relationship Id="rId414" Type="http://schemas.openxmlformats.org/officeDocument/2006/relationships/customXml" Target="../ink/ink398.xml"/><Relationship Id="rId13" Type="http://schemas.openxmlformats.org/officeDocument/2006/relationships/image" Target="../media/image9.png"/><Relationship Id="rId109" Type="http://schemas.openxmlformats.org/officeDocument/2006/relationships/image" Target="../media/image83.png"/><Relationship Id="rId260" Type="http://schemas.openxmlformats.org/officeDocument/2006/relationships/customXml" Target="../ink/ink321.xml"/><Relationship Id="rId281" Type="http://schemas.openxmlformats.org/officeDocument/2006/relationships/image" Target="../media/image205.png"/><Relationship Id="rId316" Type="http://schemas.openxmlformats.org/officeDocument/2006/relationships/customXml" Target="../ink/ink349.xml"/><Relationship Id="rId337" Type="http://schemas.openxmlformats.org/officeDocument/2006/relationships/image" Target="../media/image233.png"/><Relationship Id="rId34" Type="http://schemas.openxmlformats.org/officeDocument/2006/relationships/customXml" Target="../ink/ink208.xml"/><Relationship Id="rId55" Type="http://schemas.openxmlformats.org/officeDocument/2006/relationships/image" Target="../media/image30.png"/><Relationship Id="rId76" Type="http://schemas.openxmlformats.org/officeDocument/2006/relationships/customXml" Target="../ink/ink229.xml"/><Relationship Id="rId97" Type="http://schemas.openxmlformats.org/officeDocument/2006/relationships/image" Target="../media/image52.png"/><Relationship Id="rId120" Type="http://schemas.openxmlformats.org/officeDocument/2006/relationships/customXml" Target="../ink/ink251.xml"/><Relationship Id="rId141" Type="http://schemas.openxmlformats.org/officeDocument/2006/relationships/image" Target="../media/image99.png"/><Relationship Id="rId358" Type="http://schemas.openxmlformats.org/officeDocument/2006/relationships/customXml" Target="../ink/ink370.xml"/><Relationship Id="rId379" Type="http://schemas.openxmlformats.org/officeDocument/2006/relationships/image" Target="../media/image254.png"/><Relationship Id="rId7" Type="http://schemas.openxmlformats.org/officeDocument/2006/relationships/image" Target="../media/image6.png"/><Relationship Id="rId162" Type="http://schemas.openxmlformats.org/officeDocument/2006/relationships/customXml" Target="../ink/ink272.xml"/><Relationship Id="rId183" Type="http://schemas.openxmlformats.org/officeDocument/2006/relationships/image" Target="../media/image120.png"/><Relationship Id="rId218" Type="http://schemas.openxmlformats.org/officeDocument/2006/relationships/customXml" Target="../ink/ink300.xml"/><Relationship Id="rId239" Type="http://schemas.openxmlformats.org/officeDocument/2006/relationships/image" Target="../media/image148.png"/><Relationship Id="rId390" Type="http://schemas.openxmlformats.org/officeDocument/2006/relationships/customXml" Target="../ink/ink386.xml"/><Relationship Id="rId404" Type="http://schemas.openxmlformats.org/officeDocument/2006/relationships/customXml" Target="../ink/ink393.xml"/><Relationship Id="rId250" Type="http://schemas.openxmlformats.org/officeDocument/2006/relationships/customXml" Target="../ink/ink316.xml"/><Relationship Id="rId271" Type="http://schemas.openxmlformats.org/officeDocument/2006/relationships/image" Target="../media/image200.png"/><Relationship Id="rId292" Type="http://schemas.openxmlformats.org/officeDocument/2006/relationships/customXml" Target="../ink/ink337.xml"/><Relationship Id="rId306" Type="http://schemas.openxmlformats.org/officeDocument/2006/relationships/customXml" Target="../ink/ink344.xml"/><Relationship Id="rId24" Type="http://schemas.openxmlformats.org/officeDocument/2006/relationships/customXml" Target="../ink/ink203.xml"/><Relationship Id="rId45" Type="http://schemas.openxmlformats.org/officeDocument/2006/relationships/image" Target="../media/image25.png"/><Relationship Id="rId66" Type="http://schemas.openxmlformats.org/officeDocument/2006/relationships/customXml" Target="../ink/ink224.xml"/><Relationship Id="rId87" Type="http://schemas.openxmlformats.org/officeDocument/2006/relationships/image" Target="../media/image47.png"/><Relationship Id="rId110" Type="http://schemas.openxmlformats.org/officeDocument/2006/relationships/customXml" Target="../ink/ink246.xml"/><Relationship Id="rId131" Type="http://schemas.openxmlformats.org/officeDocument/2006/relationships/image" Target="../media/image94.png"/><Relationship Id="rId327" Type="http://schemas.openxmlformats.org/officeDocument/2006/relationships/image" Target="../media/image228.png"/><Relationship Id="rId348" Type="http://schemas.openxmlformats.org/officeDocument/2006/relationships/customXml" Target="../ink/ink365.xml"/><Relationship Id="rId369" Type="http://schemas.openxmlformats.org/officeDocument/2006/relationships/image" Target="../media/image249.png"/><Relationship Id="rId152" Type="http://schemas.openxmlformats.org/officeDocument/2006/relationships/customXml" Target="../ink/ink267.xml"/><Relationship Id="rId173" Type="http://schemas.openxmlformats.org/officeDocument/2006/relationships/image" Target="../media/image115.png"/><Relationship Id="rId194" Type="http://schemas.openxmlformats.org/officeDocument/2006/relationships/customXml" Target="../ink/ink288.xml"/><Relationship Id="rId208" Type="http://schemas.openxmlformats.org/officeDocument/2006/relationships/customXml" Target="../ink/ink295.xml"/><Relationship Id="rId229" Type="http://schemas.openxmlformats.org/officeDocument/2006/relationships/image" Target="../media/image143.png"/><Relationship Id="rId380" Type="http://schemas.openxmlformats.org/officeDocument/2006/relationships/customXml" Target="../ink/ink381.xml"/><Relationship Id="rId415" Type="http://schemas.openxmlformats.org/officeDocument/2006/relationships/image" Target="../media/image272.png"/><Relationship Id="rId240" Type="http://schemas.openxmlformats.org/officeDocument/2006/relationships/customXml" Target="../ink/ink311.xml"/><Relationship Id="rId261" Type="http://schemas.openxmlformats.org/officeDocument/2006/relationships/image" Target="../media/image195.png"/><Relationship Id="rId14" Type="http://schemas.openxmlformats.org/officeDocument/2006/relationships/customXml" Target="../ink/ink198.xml"/><Relationship Id="rId35" Type="http://schemas.openxmlformats.org/officeDocument/2006/relationships/image" Target="../media/image20.png"/><Relationship Id="rId56" Type="http://schemas.openxmlformats.org/officeDocument/2006/relationships/customXml" Target="../ink/ink219.xml"/><Relationship Id="rId77" Type="http://schemas.openxmlformats.org/officeDocument/2006/relationships/image" Target="../media/image42.png"/><Relationship Id="rId100" Type="http://schemas.openxmlformats.org/officeDocument/2006/relationships/customXml" Target="../ink/ink241.xml"/><Relationship Id="rId282" Type="http://schemas.openxmlformats.org/officeDocument/2006/relationships/customXml" Target="../ink/ink332.xml"/><Relationship Id="rId317" Type="http://schemas.openxmlformats.org/officeDocument/2006/relationships/image" Target="../media/image223.png"/><Relationship Id="rId338" Type="http://schemas.openxmlformats.org/officeDocument/2006/relationships/customXml" Target="../ink/ink360.xml"/><Relationship Id="rId359" Type="http://schemas.openxmlformats.org/officeDocument/2006/relationships/image" Target="../media/image244.png"/><Relationship Id="rId8" Type="http://schemas.openxmlformats.org/officeDocument/2006/relationships/customXml" Target="../ink/ink195.xml"/><Relationship Id="rId98" Type="http://schemas.openxmlformats.org/officeDocument/2006/relationships/customXml" Target="../ink/ink240.xml"/><Relationship Id="rId121" Type="http://schemas.openxmlformats.org/officeDocument/2006/relationships/image" Target="../media/image89.png"/><Relationship Id="rId142" Type="http://schemas.openxmlformats.org/officeDocument/2006/relationships/customXml" Target="../ink/ink262.xml"/><Relationship Id="rId163" Type="http://schemas.openxmlformats.org/officeDocument/2006/relationships/image" Target="../media/image110.png"/><Relationship Id="rId184" Type="http://schemas.openxmlformats.org/officeDocument/2006/relationships/customXml" Target="../ink/ink283.xml"/><Relationship Id="rId219" Type="http://schemas.openxmlformats.org/officeDocument/2006/relationships/image" Target="../media/image138.png"/><Relationship Id="rId370" Type="http://schemas.openxmlformats.org/officeDocument/2006/relationships/customXml" Target="../ink/ink376.xml"/><Relationship Id="rId391" Type="http://schemas.openxmlformats.org/officeDocument/2006/relationships/image" Target="../media/image260.png"/><Relationship Id="rId405" Type="http://schemas.openxmlformats.org/officeDocument/2006/relationships/image" Target="../media/image267.png"/><Relationship Id="rId230" Type="http://schemas.openxmlformats.org/officeDocument/2006/relationships/customXml" Target="../ink/ink306.xml"/><Relationship Id="rId251" Type="http://schemas.openxmlformats.org/officeDocument/2006/relationships/image" Target="../media/image154.png"/><Relationship Id="rId25" Type="http://schemas.openxmlformats.org/officeDocument/2006/relationships/image" Target="../media/image15.png"/><Relationship Id="rId46" Type="http://schemas.openxmlformats.org/officeDocument/2006/relationships/customXml" Target="../ink/ink214.xml"/><Relationship Id="rId67" Type="http://schemas.openxmlformats.org/officeDocument/2006/relationships/image" Target="../media/image37.png"/><Relationship Id="rId272" Type="http://schemas.openxmlformats.org/officeDocument/2006/relationships/customXml" Target="../ink/ink327.xml"/><Relationship Id="rId293" Type="http://schemas.openxmlformats.org/officeDocument/2006/relationships/image" Target="../media/image211.png"/><Relationship Id="rId307" Type="http://schemas.openxmlformats.org/officeDocument/2006/relationships/image" Target="../media/image218.png"/><Relationship Id="rId328" Type="http://schemas.openxmlformats.org/officeDocument/2006/relationships/customXml" Target="../ink/ink355.xml"/><Relationship Id="rId349" Type="http://schemas.openxmlformats.org/officeDocument/2006/relationships/image" Target="../media/image239.png"/><Relationship Id="rId88" Type="http://schemas.openxmlformats.org/officeDocument/2006/relationships/customXml" Target="../ink/ink235.xml"/><Relationship Id="rId111" Type="http://schemas.openxmlformats.org/officeDocument/2006/relationships/image" Target="../media/image84.png"/><Relationship Id="rId132" Type="http://schemas.openxmlformats.org/officeDocument/2006/relationships/customXml" Target="../ink/ink257.xml"/><Relationship Id="rId153" Type="http://schemas.openxmlformats.org/officeDocument/2006/relationships/image" Target="../media/image105.png"/><Relationship Id="rId174" Type="http://schemas.openxmlformats.org/officeDocument/2006/relationships/customXml" Target="../ink/ink278.xml"/><Relationship Id="rId195" Type="http://schemas.openxmlformats.org/officeDocument/2006/relationships/image" Target="../media/image126.png"/><Relationship Id="rId209" Type="http://schemas.openxmlformats.org/officeDocument/2006/relationships/image" Target="../media/image133.png"/><Relationship Id="rId360" Type="http://schemas.openxmlformats.org/officeDocument/2006/relationships/customXml" Target="../ink/ink371.xml"/><Relationship Id="rId381" Type="http://schemas.openxmlformats.org/officeDocument/2006/relationships/image" Target="../media/image255.png"/><Relationship Id="rId416" Type="http://schemas.openxmlformats.org/officeDocument/2006/relationships/customXml" Target="../ink/ink399.xml"/><Relationship Id="rId220" Type="http://schemas.openxmlformats.org/officeDocument/2006/relationships/customXml" Target="../ink/ink301.xml"/><Relationship Id="rId241" Type="http://schemas.openxmlformats.org/officeDocument/2006/relationships/image" Target="../media/image149.png"/><Relationship Id="rId15" Type="http://schemas.openxmlformats.org/officeDocument/2006/relationships/image" Target="../media/image10.png"/><Relationship Id="rId36" Type="http://schemas.openxmlformats.org/officeDocument/2006/relationships/customXml" Target="../ink/ink209.xml"/><Relationship Id="rId57" Type="http://schemas.openxmlformats.org/officeDocument/2006/relationships/image" Target="../media/image31.png"/><Relationship Id="rId262" Type="http://schemas.openxmlformats.org/officeDocument/2006/relationships/customXml" Target="../ink/ink322.xml"/><Relationship Id="rId283" Type="http://schemas.openxmlformats.org/officeDocument/2006/relationships/image" Target="../media/image206.png"/><Relationship Id="rId318" Type="http://schemas.openxmlformats.org/officeDocument/2006/relationships/customXml" Target="../ink/ink350.xml"/><Relationship Id="rId339" Type="http://schemas.openxmlformats.org/officeDocument/2006/relationships/image" Target="../media/image234.png"/><Relationship Id="rId78" Type="http://schemas.openxmlformats.org/officeDocument/2006/relationships/customXml" Target="../ink/ink230.xml"/><Relationship Id="rId99" Type="http://schemas.openxmlformats.org/officeDocument/2006/relationships/image" Target="../media/image53.png"/><Relationship Id="rId101" Type="http://schemas.openxmlformats.org/officeDocument/2006/relationships/image" Target="../media/image54.png"/><Relationship Id="rId122" Type="http://schemas.openxmlformats.org/officeDocument/2006/relationships/customXml" Target="../ink/ink252.xml"/><Relationship Id="rId143" Type="http://schemas.openxmlformats.org/officeDocument/2006/relationships/image" Target="../media/image100.png"/><Relationship Id="rId164" Type="http://schemas.openxmlformats.org/officeDocument/2006/relationships/customXml" Target="../ink/ink273.xml"/><Relationship Id="rId185" Type="http://schemas.openxmlformats.org/officeDocument/2006/relationships/image" Target="../media/image121.png"/><Relationship Id="rId350" Type="http://schemas.openxmlformats.org/officeDocument/2006/relationships/customXml" Target="../ink/ink366.xml"/><Relationship Id="rId371" Type="http://schemas.openxmlformats.org/officeDocument/2006/relationships/image" Target="../media/image250.png"/><Relationship Id="rId406" Type="http://schemas.openxmlformats.org/officeDocument/2006/relationships/customXml" Target="../ink/ink394.xml"/><Relationship Id="rId9" Type="http://schemas.openxmlformats.org/officeDocument/2006/relationships/image" Target="../media/image7.png"/><Relationship Id="rId210" Type="http://schemas.openxmlformats.org/officeDocument/2006/relationships/customXml" Target="../ink/ink296.xml"/><Relationship Id="rId392" Type="http://schemas.openxmlformats.org/officeDocument/2006/relationships/customXml" Target="../ink/ink387.xml"/><Relationship Id="rId26" Type="http://schemas.openxmlformats.org/officeDocument/2006/relationships/customXml" Target="../ink/ink204.xml"/><Relationship Id="rId231" Type="http://schemas.openxmlformats.org/officeDocument/2006/relationships/image" Target="../media/image144.png"/><Relationship Id="rId252" Type="http://schemas.openxmlformats.org/officeDocument/2006/relationships/customXml" Target="../ink/ink317.xml"/><Relationship Id="rId273" Type="http://schemas.openxmlformats.org/officeDocument/2006/relationships/image" Target="../media/image201.png"/><Relationship Id="rId294" Type="http://schemas.openxmlformats.org/officeDocument/2006/relationships/customXml" Target="../ink/ink338.xml"/><Relationship Id="rId308" Type="http://schemas.openxmlformats.org/officeDocument/2006/relationships/customXml" Target="../ink/ink345.xml"/><Relationship Id="rId329" Type="http://schemas.openxmlformats.org/officeDocument/2006/relationships/image" Target="../media/image229.png"/><Relationship Id="rId47" Type="http://schemas.openxmlformats.org/officeDocument/2006/relationships/image" Target="../media/image26.png"/><Relationship Id="rId68" Type="http://schemas.openxmlformats.org/officeDocument/2006/relationships/customXml" Target="../ink/ink225.xml"/><Relationship Id="rId89" Type="http://schemas.openxmlformats.org/officeDocument/2006/relationships/image" Target="../media/image48.png"/><Relationship Id="rId112" Type="http://schemas.openxmlformats.org/officeDocument/2006/relationships/customXml" Target="../ink/ink247.xml"/><Relationship Id="rId133" Type="http://schemas.openxmlformats.org/officeDocument/2006/relationships/image" Target="../media/image95.png"/><Relationship Id="rId154" Type="http://schemas.openxmlformats.org/officeDocument/2006/relationships/customXml" Target="../ink/ink268.xml"/><Relationship Id="rId175" Type="http://schemas.openxmlformats.org/officeDocument/2006/relationships/image" Target="../media/image116.png"/><Relationship Id="rId340" Type="http://schemas.openxmlformats.org/officeDocument/2006/relationships/customXml" Target="../ink/ink361.xml"/><Relationship Id="rId361" Type="http://schemas.openxmlformats.org/officeDocument/2006/relationships/image" Target="../media/image245.png"/><Relationship Id="rId196" Type="http://schemas.openxmlformats.org/officeDocument/2006/relationships/customXml" Target="../ink/ink289.xml"/><Relationship Id="rId200" Type="http://schemas.openxmlformats.org/officeDocument/2006/relationships/customXml" Target="../ink/ink291.xml"/><Relationship Id="rId382" Type="http://schemas.openxmlformats.org/officeDocument/2006/relationships/customXml" Target="../ink/ink382.xml"/><Relationship Id="rId417" Type="http://schemas.openxmlformats.org/officeDocument/2006/relationships/image" Target="../media/image273.png"/><Relationship Id="rId16" Type="http://schemas.openxmlformats.org/officeDocument/2006/relationships/customXml" Target="../ink/ink199.xml"/><Relationship Id="rId221" Type="http://schemas.openxmlformats.org/officeDocument/2006/relationships/image" Target="../media/image139.png"/><Relationship Id="rId242" Type="http://schemas.openxmlformats.org/officeDocument/2006/relationships/customXml" Target="../ink/ink312.xml"/><Relationship Id="rId263" Type="http://schemas.openxmlformats.org/officeDocument/2006/relationships/image" Target="../media/image196.png"/><Relationship Id="rId284" Type="http://schemas.openxmlformats.org/officeDocument/2006/relationships/customXml" Target="../ink/ink333.xml"/><Relationship Id="rId319" Type="http://schemas.openxmlformats.org/officeDocument/2006/relationships/image" Target="../media/image224.png"/><Relationship Id="rId37" Type="http://schemas.openxmlformats.org/officeDocument/2006/relationships/image" Target="../media/image21.png"/><Relationship Id="rId58" Type="http://schemas.openxmlformats.org/officeDocument/2006/relationships/customXml" Target="../ink/ink220.xml"/><Relationship Id="rId79" Type="http://schemas.openxmlformats.org/officeDocument/2006/relationships/image" Target="../media/image43.png"/><Relationship Id="rId102" Type="http://schemas.openxmlformats.org/officeDocument/2006/relationships/customXml" Target="../ink/ink242.xml"/><Relationship Id="rId123" Type="http://schemas.openxmlformats.org/officeDocument/2006/relationships/image" Target="../media/image90.png"/><Relationship Id="rId144" Type="http://schemas.openxmlformats.org/officeDocument/2006/relationships/customXml" Target="../ink/ink263.xml"/><Relationship Id="rId330" Type="http://schemas.openxmlformats.org/officeDocument/2006/relationships/customXml" Target="../ink/ink356.xml"/><Relationship Id="rId90" Type="http://schemas.openxmlformats.org/officeDocument/2006/relationships/customXml" Target="../ink/ink236.xml"/><Relationship Id="rId165" Type="http://schemas.openxmlformats.org/officeDocument/2006/relationships/image" Target="../media/image111.png"/><Relationship Id="rId186" Type="http://schemas.openxmlformats.org/officeDocument/2006/relationships/customXml" Target="../ink/ink284.xml"/><Relationship Id="rId351" Type="http://schemas.openxmlformats.org/officeDocument/2006/relationships/image" Target="../media/image240.png"/><Relationship Id="rId372" Type="http://schemas.openxmlformats.org/officeDocument/2006/relationships/customXml" Target="../ink/ink377.xml"/><Relationship Id="rId393" Type="http://schemas.openxmlformats.org/officeDocument/2006/relationships/image" Target="../media/image261.png"/><Relationship Id="rId407" Type="http://schemas.openxmlformats.org/officeDocument/2006/relationships/image" Target="../media/image268.png"/><Relationship Id="rId211" Type="http://schemas.openxmlformats.org/officeDocument/2006/relationships/image" Target="../media/image134.png"/><Relationship Id="rId232" Type="http://schemas.openxmlformats.org/officeDocument/2006/relationships/customXml" Target="../ink/ink307.xml"/><Relationship Id="rId253" Type="http://schemas.openxmlformats.org/officeDocument/2006/relationships/image" Target="../media/image155.png"/><Relationship Id="rId274" Type="http://schemas.openxmlformats.org/officeDocument/2006/relationships/customXml" Target="../ink/ink328.xml"/><Relationship Id="rId295" Type="http://schemas.openxmlformats.org/officeDocument/2006/relationships/image" Target="../media/image212.png"/><Relationship Id="rId309" Type="http://schemas.openxmlformats.org/officeDocument/2006/relationships/image" Target="../media/image219.png"/><Relationship Id="rId27" Type="http://schemas.openxmlformats.org/officeDocument/2006/relationships/image" Target="../media/image16.png"/><Relationship Id="rId48" Type="http://schemas.openxmlformats.org/officeDocument/2006/relationships/customXml" Target="../ink/ink215.xml"/><Relationship Id="rId69" Type="http://schemas.openxmlformats.org/officeDocument/2006/relationships/image" Target="../media/image38.png"/><Relationship Id="rId113" Type="http://schemas.openxmlformats.org/officeDocument/2006/relationships/image" Target="../media/image85.png"/><Relationship Id="rId134" Type="http://schemas.openxmlformats.org/officeDocument/2006/relationships/customXml" Target="../ink/ink258.xml"/><Relationship Id="rId320" Type="http://schemas.openxmlformats.org/officeDocument/2006/relationships/customXml" Target="../ink/ink351.xml"/><Relationship Id="rId80" Type="http://schemas.openxmlformats.org/officeDocument/2006/relationships/customXml" Target="../ink/ink231.xml"/><Relationship Id="rId155" Type="http://schemas.openxmlformats.org/officeDocument/2006/relationships/image" Target="../media/image106.png"/><Relationship Id="rId176" Type="http://schemas.openxmlformats.org/officeDocument/2006/relationships/customXml" Target="../ink/ink279.xml"/><Relationship Id="rId197" Type="http://schemas.openxmlformats.org/officeDocument/2006/relationships/image" Target="../media/image127.png"/><Relationship Id="rId341" Type="http://schemas.openxmlformats.org/officeDocument/2006/relationships/image" Target="../media/image235.png"/><Relationship Id="rId362" Type="http://schemas.openxmlformats.org/officeDocument/2006/relationships/customXml" Target="../ink/ink372.xml"/><Relationship Id="rId383" Type="http://schemas.openxmlformats.org/officeDocument/2006/relationships/image" Target="../media/image256.png"/><Relationship Id="rId418" Type="http://schemas.openxmlformats.org/officeDocument/2006/relationships/customXml" Target="../ink/ink400.xml"/><Relationship Id="rId201" Type="http://schemas.openxmlformats.org/officeDocument/2006/relationships/image" Target="../media/image129.png"/><Relationship Id="rId222" Type="http://schemas.openxmlformats.org/officeDocument/2006/relationships/customXml" Target="../ink/ink302.xml"/><Relationship Id="rId243" Type="http://schemas.openxmlformats.org/officeDocument/2006/relationships/image" Target="../media/image150.png"/><Relationship Id="rId264" Type="http://schemas.openxmlformats.org/officeDocument/2006/relationships/customXml" Target="../ink/ink323.xml"/><Relationship Id="rId285" Type="http://schemas.openxmlformats.org/officeDocument/2006/relationships/image" Target="../media/image207.png"/><Relationship Id="rId17" Type="http://schemas.openxmlformats.org/officeDocument/2006/relationships/image" Target="../media/image11.png"/><Relationship Id="rId38" Type="http://schemas.openxmlformats.org/officeDocument/2006/relationships/customXml" Target="../ink/ink210.xml"/><Relationship Id="rId59" Type="http://schemas.openxmlformats.org/officeDocument/2006/relationships/image" Target="../media/image32.png"/><Relationship Id="rId103" Type="http://schemas.openxmlformats.org/officeDocument/2006/relationships/image" Target="../media/image80.png"/><Relationship Id="rId124" Type="http://schemas.openxmlformats.org/officeDocument/2006/relationships/customXml" Target="../ink/ink253.xml"/><Relationship Id="rId310" Type="http://schemas.openxmlformats.org/officeDocument/2006/relationships/customXml" Target="../ink/ink346.xml"/><Relationship Id="rId70" Type="http://schemas.openxmlformats.org/officeDocument/2006/relationships/customXml" Target="../ink/ink226.xml"/><Relationship Id="rId91" Type="http://schemas.openxmlformats.org/officeDocument/2006/relationships/image" Target="../media/image49.png"/><Relationship Id="rId145" Type="http://schemas.openxmlformats.org/officeDocument/2006/relationships/image" Target="../media/image101.png"/><Relationship Id="rId166" Type="http://schemas.openxmlformats.org/officeDocument/2006/relationships/customXml" Target="../ink/ink274.xml"/><Relationship Id="rId187" Type="http://schemas.openxmlformats.org/officeDocument/2006/relationships/image" Target="../media/image122.png"/><Relationship Id="rId331" Type="http://schemas.openxmlformats.org/officeDocument/2006/relationships/image" Target="../media/image230.png"/><Relationship Id="rId352" Type="http://schemas.openxmlformats.org/officeDocument/2006/relationships/customXml" Target="../ink/ink367.xml"/><Relationship Id="rId373" Type="http://schemas.openxmlformats.org/officeDocument/2006/relationships/image" Target="../media/image251.png"/><Relationship Id="rId394" Type="http://schemas.openxmlformats.org/officeDocument/2006/relationships/customXml" Target="../ink/ink388.xml"/><Relationship Id="rId408" Type="http://schemas.openxmlformats.org/officeDocument/2006/relationships/customXml" Target="../ink/ink395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97.xml"/><Relationship Id="rId233" Type="http://schemas.openxmlformats.org/officeDocument/2006/relationships/image" Target="../media/image145.png"/><Relationship Id="rId254" Type="http://schemas.openxmlformats.org/officeDocument/2006/relationships/customXml" Target="../ink/ink318.xml"/><Relationship Id="rId28" Type="http://schemas.openxmlformats.org/officeDocument/2006/relationships/customXml" Target="../ink/ink205.xml"/><Relationship Id="rId49" Type="http://schemas.openxmlformats.org/officeDocument/2006/relationships/image" Target="../media/image27.png"/><Relationship Id="rId114" Type="http://schemas.openxmlformats.org/officeDocument/2006/relationships/customXml" Target="../ink/ink248.xml"/><Relationship Id="rId275" Type="http://schemas.openxmlformats.org/officeDocument/2006/relationships/image" Target="../media/image202.png"/><Relationship Id="rId296" Type="http://schemas.openxmlformats.org/officeDocument/2006/relationships/customXml" Target="../ink/ink339.xml"/><Relationship Id="rId300" Type="http://schemas.openxmlformats.org/officeDocument/2006/relationships/customXml" Target="../ink/ink341.xml"/><Relationship Id="rId60" Type="http://schemas.openxmlformats.org/officeDocument/2006/relationships/customXml" Target="../ink/ink221.xml"/><Relationship Id="rId81" Type="http://schemas.openxmlformats.org/officeDocument/2006/relationships/image" Target="../media/image44.png"/><Relationship Id="rId135" Type="http://schemas.openxmlformats.org/officeDocument/2006/relationships/image" Target="../media/image96.png"/><Relationship Id="rId156" Type="http://schemas.openxmlformats.org/officeDocument/2006/relationships/customXml" Target="../ink/ink269.xml"/><Relationship Id="rId177" Type="http://schemas.openxmlformats.org/officeDocument/2006/relationships/image" Target="../media/image117.png"/><Relationship Id="rId198" Type="http://schemas.openxmlformats.org/officeDocument/2006/relationships/customXml" Target="../ink/ink290.xml"/><Relationship Id="rId321" Type="http://schemas.openxmlformats.org/officeDocument/2006/relationships/image" Target="../media/image225.png"/><Relationship Id="rId342" Type="http://schemas.openxmlformats.org/officeDocument/2006/relationships/customXml" Target="../ink/ink362.xml"/><Relationship Id="rId363" Type="http://schemas.openxmlformats.org/officeDocument/2006/relationships/image" Target="../media/image246.png"/><Relationship Id="rId384" Type="http://schemas.openxmlformats.org/officeDocument/2006/relationships/customXml" Target="../ink/ink383.xml"/><Relationship Id="rId419" Type="http://schemas.openxmlformats.org/officeDocument/2006/relationships/image" Target="../media/image274.png"/><Relationship Id="rId202" Type="http://schemas.openxmlformats.org/officeDocument/2006/relationships/customXml" Target="../ink/ink292.xml"/><Relationship Id="rId223" Type="http://schemas.openxmlformats.org/officeDocument/2006/relationships/image" Target="../media/image140.png"/><Relationship Id="rId244" Type="http://schemas.openxmlformats.org/officeDocument/2006/relationships/customXml" Target="../ink/ink313.xml"/><Relationship Id="rId18" Type="http://schemas.openxmlformats.org/officeDocument/2006/relationships/customXml" Target="../ink/ink200.xml"/><Relationship Id="rId39" Type="http://schemas.openxmlformats.org/officeDocument/2006/relationships/image" Target="../media/image22.png"/><Relationship Id="rId265" Type="http://schemas.openxmlformats.org/officeDocument/2006/relationships/image" Target="../media/image197.png"/><Relationship Id="rId286" Type="http://schemas.openxmlformats.org/officeDocument/2006/relationships/customXml" Target="../ink/ink334.xml"/><Relationship Id="rId50" Type="http://schemas.openxmlformats.org/officeDocument/2006/relationships/customXml" Target="../ink/ink216.xml"/><Relationship Id="rId104" Type="http://schemas.openxmlformats.org/officeDocument/2006/relationships/customXml" Target="../ink/ink243.xml"/><Relationship Id="rId125" Type="http://schemas.openxmlformats.org/officeDocument/2006/relationships/image" Target="../media/image91.png"/><Relationship Id="rId146" Type="http://schemas.openxmlformats.org/officeDocument/2006/relationships/customXml" Target="../ink/ink264.xml"/><Relationship Id="rId167" Type="http://schemas.openxmlformats.org/officeDocument/2006/relationships/image" Target="../media/image112.png"/><Relationship Id="rId188" Type="http://schemas.openxmlformats.org/officeDocument/2006/relationships/customXml" Target="../ink/ink285.xml"/><Relationship Id="rId311" Type="http://schemas.openxmlformats.org/officeDocument/2006/relationships/image" Target="../media/image220.png"/><Relationship Id="rId332" Type="http://schemas.openxmlformats.org/officeDocument/2006/relationships/customXml" Target="../ink/ink357.xml"/><Relationship Id="rId353" Type="http://schemas.openxmlformats.org/officeDocument/2006/relationships/image" Target="../media/image241.png"/><Relationship Id="rId374" Type="http://schemas.openxmlformats.org/officeDocument/2006/relationships/customXml" Target="../ink/ink378.xml"/><Relationship Id="rId395" Type="http://schemas.openxmlformats.org/officeDocument/2006/relationships/image" Target="../media/image262.png"/><Relationship Id="rId409" Type="http://schemas.openxmlformats.org/officeDocument/2006/relationships/image" Target="../media/image269.png"/><Relationship Id="rId71" Type="http://schemas.openxmlformats.org/officeDocument/2006/relationships/image" Target="../media/image39.png"/><Relationship Id="rId92" Type="http://schemas.openxmlformats.org/officeDocument/2006/relationships/customXml" Target="../ink/ink237.xml"/><Relationship Id="rId213" Type="http://schemas.openxmlformats.org/officeDocument/2006/relationships/image" Target="../media/image135.png"/><Relationship Id="rId234" Type="http://schemas.openxmlformats.org/officeDocument/2006/relationships/customXml" Target="../ink/ink308.xml"/><Relationship Id="rId420" Type="http://schemas.openxmlformats.org/officeDocument/2006/relationships/customXml" Target="../ink/ink401.xml"/><Relationship Id="rId2" Type="http://schemas.openxmlformats.org/officeDocument/2006/relationships/customXml" Target="../ink/ink192.xml"/><Relationship Id="rId29" Type="http://schemas.openxmlformats.org/officeDocument/2006/relationships/image" Target="../media/image17.png"/><Relationship Id="rId255" Type="http://schemas.openxmlformats.org/officeDocument/2006/relationships/image" Target="../media/image156.png"/><Relationship Id="rId276" Type="http://schemas.openxmlformats.org/officeDocument/2006/relationships/customXml" Target="../ink/ink329.xml"/><Relationship Id="rId297" Type="http://schemas.openxmlformats.org/officeDocument/2006/relationships/image" Target="../media/image213.png"/><Relationship Id="rId40" Type="http://schemas.openxmlformats.org/officeDocument/2006/relationships/customXml" Target="../ink/ink211.xml"/><Relationship Id="rId115" Type="http://schemas.openxmlformats.org/officeDocument/2006/relationships/image" Target="../media/image86.png"/><Relationship Id="rId136" Type="http://schemas.openxmlformats.org/officeDocument/2006/relationships/customXml" Target="../ink/ink259.xml"/><Relationship Id="rId157" Type="http://schemas.openxmlformats.org/officeDocument/2006/relationships/image" Target="../media/image107.png"/><Relationship Id="rId178" Type="http://schemas.openxmlformats.org/officeDocument/2006/relationships/customXml" Target="../ink/ink280.xml"/><Relationship Id="rId301" Type="http://schemas.openxmlformats.org/officeDocument/2006/relationships/image" Target="../media/image215.png"/><Relationship Id="rId322" Type="http://schemas.openxmlformats.org/officeDocument/2006/relationships/customXml" Target="../ink/ink352.xml"/><Relationship Id="rId343" Type="http://schemas.openxmlformats.org/officeDocument/2006/relationships/image" Target="../media/image236.png"/><Relationship Id="rId364" Type="http://schemas.openxmlformats.org/officeDocument/2006/relationships/customXml" Target="../ink/ink373.xml"/><Relationship Id="rId61" Type="http://schemas.openxmlformats.org/officeDocument/2006/relationships/image" Target="../media/image33.png"/><Relationship Id="rId82" Type="http://schemas.openxmlformats.org/officeDocument/2006/relationships/customXml" Target="../ink/ink232.xml"/><Relationship Id="rId199" Type="http://schemas.openxmlformats.org/officeDocument/2006/relationships/image" Target="../media/image128.png"/><Relationship Id="rId203" Type="http://schemas.openxmlformats.org/officeDocument/2006/relationships/image" Target="../media/image130.png"/><Relationship Id="rId385" Type="http://schemas.openxmlformats.org/officeDocument/2006/relationships/image" Target="../media/image257.png"/><Relationship Id="rId19" Type="http://schemas.openxmlformats.org/officeDocument/2006/relationships/image" Target="../media/image12.png"/><Relationship Id="rId224" Type="http://schemas.openxmlformats.org/officeDocument/2006/relationships/customXml" Target="../ink/ink303.xml"/><Relationship Id="rId245" Type="http://schemas.openxmlformats.org/officeDocument/2006/relationships/image" Target="../media/image151.png"/><Relationship Id="rId266" Type="http://schemas.openxmlformats.org/officeDocument/2006/relationships/customXml" Target="../ink/ink324.xml"/><Relationship Id="rId287" Type="http://schemas.openxmlformats.org/officeDocument/2006/relationships/image" Target="../media/image208.png"/><Relationship Id="rId410" Type="http://schemas.openxmlformats.org/officeDocument/2006/relationships/customXml" Target="../ink/ink396.xml"/><Relationship Id="rId30" Type="http://schemas.openxmlformats.org/officeDocument/2006/relationships/customXml" Target="../ink/ink206.xml"/><Relationship Id="rId105" Type="http://schemas.openxmlformats.org/officeDocument/2006/relationships/image" Target="../media/image81.png"/><Relationship Id="rId126" Type="http://schemas.openxmlformats.org/officeDocument/2006/relationships/customXml" Target="../ink/ink254.xml"/><Relationship Id="rId147" Type="http://schemas.openxmlformats.org/officeDocument/2006/relationships/image" Target="../media/image102.png"/><Relationship Id="rId168" Type="http://schemas.openxmlformats.org/officeDocument/2006/relationships/customXml" Target="../ink/ink275.xml"/><Relationship Id="rId312" Type="http://schemas.openxmlformats.org/officeDocument/2006/relationships/customXml" Target="../ink/ink347.xml"/><Relationship Id="rId333" Type="http://schemas.openxmlformats.org/officeDocument/2006/relationships/image" Target="../media/image231.png"/><Relationship Id="rId354" Type="http://schemas.openxmlformats.org/officeDocument/2006/relationships/customXml" Target="../ink/ink368.xml"/><Relationship Id="rId51" Type="http://schemas.openxmlformats.org/officeDocument/2006/relationships/image" Target="../media/image28.png"/><Relationship Id="rId72" Type="http://schemas.openxmlformats.org/officeDocument/2006/relationships/customXml" Target="../ink/ink227.xml"/><Relationship Id="rId93" Type="http://schemas.openxmlformats.org/officeDocument/2006/relationships/image" Target="../media/image50.png"/><Relationship Id="rId189" Type="http://schemas.openxmlformats.org/officeDocument/2006/relationships/image" Target="../media/image123.png"/><Relationship Id="rId375" Type="http://schemas.openxmlformats.org/officeDocument/2006/relationships/image" Target="../media/image252.png"/><Relationship Id="rId396" Type="http://schemas.openxmlformats.org/officeDocument/2006/relationships/customXml" Target="../ink/ink389.xml"/><Relationship Id="rId3" Type="http://schemas.openxmlformats.org/officeDocument/2006/relationships/image" Target="../media/image4.png"/><Relationship Id="rId214" Type="http://schemas.openxmlformats.org/officeDocument/2006/relationships/customXml" Target="../ink/ink298.xml"/><Relationship Id="rId235" Type="http://schemas.openxmlformats.org/officeDocument/2006/relationships/image" Target="../media/image146.png"/><Relationship Id="rId256" Type="http://schemas.openxmlformats.org/officeDocument/2006/relationships/customXml" Target="../ink/ink319.xml"/><Relationship Id="rId277" Type="http://schemas.openxmlformats.org/officeDocument/2006/relationships/image" Target="../media/image203.png"/><Relationship Id="rId298" Type="http://schemas.openxmlformats.org/officeDocument/2006/relationships/customXml" Target="../ink/ink340.xml"/><Relationship Id="rId400" Type="http://schemas.openxmlformats.org/officeDocument/2006/relationships/customXml" Target="../ink/ink391.xml"/><Relationship Id="rId421" Type="http://schemas.openxmlformats.org/officeDocument/2006/relationships/image" Target="../media/image275.png"/><Relationship Id="rId116" Type="http://schemas.openxmlformats.org/officeDocument/2006/relationships/customXml" Target="../ink/ink249.xml"/><Relationship Id="rId137" Type="http://schemas.openxmlformats.org/officeDocument/2006/relationships/image" Target="../media/image97.png"/><Relationship Id="rId158" Type="http://schemas.openxmlformats.org/officeDocument/2006/relationships/customXml" Target="../ink/ink270.xml"/><Relationship Id="rId302" Type="http://schemas.openxmlformats.org/officeDocument/2006/relationships/customXml" Target="../ink/ink342.xml"/><Relationship Id="rId323" Type="http://schemas.openxmlformats.org/officeDocument/2006/relationships/image" Target="../media/image226.png"/><Relationship Id="rId344" Type="http://schemas.openxmlformats.org/officeDocument/2006/relationships/customXml" Target="../ink/ink363.xml"/><Relationship Id="rId20" Type="http://schemas.openxmlformats.org/officeDocument/2006/relationships/customXml" Target="../ink/ink201.xml"/><Relationship Id="rId41" Type="http://schemas.openxmlformats.org/officeDocument/2006/relationships/image" Target="../media/image23.png"/><Relationship Id="rId62" Type="http://schemas.openxmlformats.org/officeDocument/2006/relationships/customXml" Target="../ink/ink222.xml"/><Relationship Id="rId83" Type="http://schemas.openxmlformats.org/officeDocument/2006/relationships/image" Target="../media/image45.png"/><Relationship Id="rId179" Type="http://schemas.openxmlformats.org/officeDocument/2006/relationships/image" Target="../media/image118.png"/><Relationship Id="rId365" Type="http://schemas.openxmlformats.org/officeDocument/2006/relationships/image" Target="../media/image247.png"/><Relationship Id="rId386" Type="http://schemas.openxmlformats.org/officeDocument/2006/relationships/customXml" Target="../ink/ink384.xml"/><Relationship Id="rId190" Type="http://schemas.openxmlformats.org/officeDocument/2006/relationships/customXml" Target="../ink/ink286.xml"/><Relationship Id="rId204" Type="http://schemas.openxmlformats.org/officeDocument/2006/relationships/customXml" Target="../ink/ink293.xml"/><Relationship Id="rId225" Type="http://schemas.openxmlformats.org/officeDocument/2006/relationships/image" Target="../media/image141.png"/><Relationship Id="rId246" Type="http://schemas.openxmlformats.org/officeDocument/2006/relationships/customXml" Target="../ink/ink314.xml"/><Relationship Id="rId267" Type="http://schemas.openxmlformats.org/officeDocument/2006/relationships/image" Target="../media/image198.png"/><Relationship Id="rId288" Type="http://schemas.openxmlformats.org/officeDocument/2006/relationships/customXml" Target="../ink/ink335.xml"/><Relationship Id="rId411" Type="http://schemas.openxmlformats.org/officeDocument/2006/relationships/image" Target="../media/image270.png"/><Relationship Id="rId106" Type="http://schemas.openxmlformats.org/officeDocument/2006/relationships/customXml" Target="../ink/ink244.xml"/><Relationship Id="rId127" Type="http://schemas.openxmlformats.org/officeDocument/2006/relationships/image" Target="../media/image92.png"/><Relationship Id="rId313" Type="http://schemas.openxmlformats.org/officeDocument/2006/relationships/image" Target="../media/image221.png"/><Relationship Id="rId10" Type="http://schemas.openxmlformats.org/officeDocument/2006/relationships/customXml" Target="../ink/ink196.xml"/><Relationship Id="rId31" Type="http://schemas.openxmlformats.org/officeDocument/2006/relationships/image" Target="../media/image18.png"/><Relationship Id="rId52" Type="http://schemas.openxmlformats.org/officeDocument/2006/relationships/customXml" Target="../ink/ink217.xml"/><Relationship Id="rId73" Type="http://schemas.openxmlformats.org/officeDocument/2006/relationships/image" Target="../media/image40.png"/><Relationship Id="rId94" Type="http://schemas.openxmlformats.org/officeDocument/2006/relationships/customXml" Target="../ink/ink238.xml"/><Relationship Id="rId148" Type="http://schemas.openxmlformats.org/officeDocument/2006/relationships/customXml" Target="../ink/ink265.xml"/><Relationship Id="rId169" Type="http://schemas.openxmlformats.org/officeDocument/2006/relationships/image" Target="../media/image113.png"/><Relationship Id="rId334" Type="http://schemas.openxmlformats.org/officeDocument/2006/relationships/customXml" Target="../ink/ink358.xml"/><Relationship Id="rId355" Type="http://schemas.openxmlformats.org/officeDocument/2006/relationships/image" Target="../media/image242.png"/><Relationship Id="rId376" Type="http://schemas.openxmlformats.org/officeDocument/2006/relationships/customXml" Target="../ink/ink379.xml"/><Relationship Id="rId397" Type="http://schemas.openxmlformats.org/officeDocument/2006/relationships/image" Target="../media/image263.png"/><Relationship Id="rId4" Type="http://schemas.openxmlformats.org/officeDocument/2006/relationships/customXml" Target="../ink/ink193.xml"/><Relationship Id="rId180" Type="http://schemas.openxmlformats.org/officeDocument/2006/relationships/customXml" Target="../ink/ink281.xml"/><Relationship Id="rId215" Type="http://schemas.openxmlformats.org/officeDocument/2006/relationships/image" Target="../media/image136.png"/><Relationship Id="rId236" Type="http://schemas.openxmlformats.org/officeDocument/2006/relationships/customXml" Target="../ink/ink309.xml"/><Relationship Id="rId257" Type="http://schemas.openxmlformats.org/officeDocument/2006/relationships/image" Target="../media/image157.png"/><Relationship Id="rId278" Type="http://schemas.openxmlformats.org/officeDocument/2006/relationships/customXml" Target="../ink/ink330.xml"/><Relationship Id="rId401" Type="http://schemas.openxmlformats.org/officeDocument/2006/relationships/image" Target="../media/image265.png"/><Relationship Id="rId303" Type="http://schemas.openxmlformats.org/officeDocument/2006/relationships/image" Target="../media/image216.png"/><Relationship Id="rId42" Type="http://schemas.openxmlformats.org/officeDocument/2006/relationships/customXml" Target="../ink/ink212.xml"/><Relationship Id="rId84" Type="http://schemas.openxmlformats.org/officeDocument/2006/relationships/customXml" Target="../ink/ink233.xml"/><Relationship Id="rId138" Type="http://schemas.openxmlformats.org/officeDocument/2006/relationships/customXml" Target="../ink/ink260.xml"/><Relationship Id="rId345" Type="http://schemas.openxmlformats.org/officeDocument/2006/relationships/image" Target="../media/image237.png"/><Relationship Id="rId387" Type="http://schemas.openxmlformats.org/officeDocument/2006/relationships/image" Target="../media/image258.png"/><Relationship Id="rId191" Type="http://schemas.openxmlformats.org/officeDocument/2006/relationships/image" Target="../media/image124.png"/><Relationship Id="rId205" Type="http://schemas.openxmlformats.org/officeDocument/2006/relationships/image" Target="../media/image131.png"/><Relationship Id="rId247" Type="http://schemas.openxmlformats.org/officeDocument/2006/relationships/image" Target="../media/image152.png"/><Relationship Id="rId412" Type="http://schemas.openxmlformats.org/officeDocument/2006/relationships/customXml" Target="../ink/ink397.xml"/><Relationship Id="rId107" Type="http://schemas.openxmlformats.org/officeDocument/2006/relationships/image" Target="../media/image82.png"/><Relationship Id="rId289" Type="http://schemas.openxmlformats.org/officeDocument/2006/relationships/image" Target="../media/image209.png"/><Relationship Id="rId11" Type="http://schemas.openxmlformats.org/officeDocument/2006/relationships/image" Target="../media/image8.png"/><Relationship Id="rId53" Type="http://schemas.openxmlformats.org/officeDocument/2006/relationships/image" Target="../media/image29.png"/><Relationship Id="rId149" Type="http://schemas.openxmlformats.org/officeDocument/2006/relationships/image" Target="../media/image103.png"/><Relationship Id="rId314" Type="http://schemas.openxmlformats.org/officeDocument/2006/relationships/customXml" Target="../ink/ink348.xml"/><Relationship Id="rId356" Type="http://schemas.openxmlformats.org/officeDocument/2006/relationships/customXml" Target="../ink/ink369.xml"/><Relationship Id="rId398" Type="http://schemas.openxmlformats.org/officeDocument/2006/relationships/customXml" Target="../ink/ink390.xml"/><Relationship Id="rId95" Type="http://schemas.openxmlformats.org/officeDocument/2006/relationships/image" Target="../media/image51.png"/><Relationship Id="rId160" Type="http://schemas.openxmlformats.org/officeDocument/2006/relationships/customXml" Target="../ink/ink271.xml"/><Relationship Id="rId216" Type="http://schemas.openxmlformats.org/officeDocument/2006/relationships/customXml" Target="../ink/ink299.xml"/><Relationship Id="rId258" Type="http://schemas.openxmlformats.org/officeDocument/2006/relationships/customXml" Target="../ink/ink320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33.png"/><Relationship Id="rId21" Type="http://schemas.openxmlformats.org/officeDocument/2006/relationships/image" Target="../media/image285.png"/><Relationship Id="rId42" Type="http://schemas.openxmlformats.org/officeDocument/2006/relationships/customXml" Target="../ink/ink422.xml"/><Relationship Id="rId63" Type="http://schemas.openxmlformats.org/officeDocument/2006/relationships/image" Target="../media/image306.png"/><Relationship Id="rId84" Type="http://schemas.openxmlformats.org/officeDocument/2006/relationships/customXml" Target="../ink/ink443.xml"/><Relationship Id="rId138" Type="http://schemas.openxmlformats.org/officeDocument/2006/relationships/customXml" Target="../ink/ink470.xml"/><Relationship Id="rId159" Type="http://schemas.openxmlformats.org/officeDocument/2006/relationships/image" Target="../media/image354.png"/><Relationship Id="rId170" Type="http://schemas.openxmlformats.org/officeDocument/2006/relationships/customXml" Target="../ink/ink486.xml"/><Relationship Id="rId191" Type="http://schemas.openxmlformats.org/officeDocument/2006/relationships/image" Target="../media/image370.png"/><Relationship Id="rId205" Type="http://schemas.openxmlformats.org/officeDocument/2006/relationships/image" Target="../media/image377.png"/><Relationship Id="rId226" Type="http://schemas.openxmlformats.org/officeDocument/2006/relationships/customXml" Target="../ink/ink514.xml"/><Relationship Id="rId247" Type="http://schemas.openxmlformats.org/officeDocument/2006/relationships/image" Target="../media/image398.png"/><Relationship Id="rId107" Type="http://schemas.openxmlformats.org/officeDocument/2006/relationships/image" Target="../media/image328.png"/><Relationship Id="rId268" Type="http://schemas.openxmlformats.org/officeDocument/2006/relationships/customXml" Target="../ink/ink535.xml"/><Relationship Id="rId289" Type="http://schemas.openxmlformats.org/officeDocument/2006/relationships/image" Target="../media/image419.png"/><Relationship Id="rId11" Type="http://schemas.openxmlformats.org/officeDocument/2006/relationships/image" Target="../media/image280.png"/><Relationship Id="rId32" Type="http://schemas.openxmlformats.org/officeDocument/2006/relationships/customXml" Target="../ink/ink417.xml"/><Relationship Id="rId53" Type="http://schemas.openxmlformats.org/officeDocument/2006/relationships/image" Target="../media/image301.png"/><Relationship Id="rId74" Type="http://schemas.openxmlformats.org/officeDocument/2006/relationships/customXml" Target="../ink/ink438.xml"/><Relationship Id="rId128" Type="http://schemas.openxmlformats.org/officeDocument/2006/relationships/customXml" Target="../ink/ink465.xml"/><Relationship Id="rId149" Type="http://schemas.openxmlformats.org/officeDocument/2006/relationships/image" Target="../media/image349.png"/><Relationship Id="rId5" Type="http://schemas.openxmlformats.org/officeDocument/2006/relationships/image" Target="../media/image277.png"/><Relationship Id="rId95" Type="http://schemas.openxmlformats.org/officeDocument/2006/relationships/image" Target="../media/image322.png"/><Relationship Id="rId160" Type="http://schemas.openxmlformats.org/officeDocument/2006/relationships/customXml" Target="../ink/ink481.xml"/><Relationship Id="rId181" Type="http://schemas.openxmlformats.org/officeDocument/2006/relationships/image" Target="../media/image365.png"/><Relationship Id="rId216" Type="http://schemas.openxmlformats.org/officeDocument/2006/relationships/customXml" Target="../ink/ink509.xml"/><Relationship Id="rId237" Type="http://schemas.openxmlformats.org/officeDocument/2006/relationships/image" Target="../media/image393.png"/><Relationship Id="rId258" Type="http://schemas.openxmlformats.org/officeDocument/2006/relationships/customXml" Target="../ink/ink530.xml"/><Relationship Id="rId279" Type="http://schemas.openxmlformats.org/officeDocument/2006/relationships/image" Target="../media/image414.png"/><Relationship Id="rId22" Type="http://schemas.openxmlformats.org/officeDocument/2006/relationships/customXml" Target="../ink/ink412.xml"/><Relationship Id="rId43" Type="http://schemas.openxmlformats.org/officeDocument/2006/relationships/image" Target="../media/image296.png"/><Relationship Id="rId64" Type="http://schemas.openxmlformats.org/officeDocument/2006/relationships/customXml" Target="../ink/ink433.xml"/><Relationship Id="rId118" Type="http://schemas.openxmlformats.org/officeDocument/2006/relationships/customXml" Target="../ink/ink460.xml"/><Relationship Id="rId139" Type="http://schemas.openxmlformats.org/officeDocument/2006/relationships/image" Target="../media/image344.png"/><Relationship Id="rId290" Type="http://schemas.openxmlformats.org/officeDocument/2006/relationships/customXml" Target="../ink/ink546.xml"/><Relationship Id="rId85" Type="http://schemas.openxmlformats.org/officeDocument/2006/relationships/image" Target="../media/image317.png"/><Relationship Id="rId150" Type="http://schemas.openxmlformats.org/officeDocument/2006/relationships/customXml" Target="../ink/ink476.xml"/><Relationship Id="rId171" Type="http://schemas.openxmlformats.org/officeDocument/2006/relationships/image" Target="../media/image360.png"/><Relationship Id="rId192" Type="http://schemas.openxmlformats.org/officeDocument/2006/relationships/customXml" Target="../ink/ink497.xml"/><Relationship Id="rId206" Type="http://schemas.openxmlformats.org/officeDocument/2006/relationships/customXml" Target="../ink/ink504.xml"/><Relationship Id="rId227" Type="http://schemas.openxmlformats.org/officeDocument/2006/relationships/image" Target="../media/image388.png"/><Relationship Id="rId248" Type="http://schemas.openxmlformats.org/officeDocument/2006/relationships/customXml" Target="../ink/ink525.xml"/><Relationship Id="rId269" Type="http://schemas.openxmlformats.org/officeDocument/2006/relationships/image" Target="../media/image409.png"/><Relationship Id="rId12" Type="http://schemas.openxmlformats.org/officeDocument/2006/relationships/customXml" Target="../ink/ink407.xml"/><Relationship Id="rId33" Type="http://schemas.openxmlformats.org/officeDocument/2006/relationships/image" Target="../media/image291.png"/><Relationship Id="rId108" Type="http://schemas.openxmlformats.org/officeDocument/2006/relationships/customXml" Target="../ink/ink455.xml"/><Relationship Id="rId129" Type="http://schemas.openxmlformats.org/officeDocument/2006/relationships/image" Target="../media/image339.png"/><Relationship Id="rId280" Type="http://schemas.openxmlformats.org/officeDocument/2006/relationships/customXml" Target="../ink/ink541.xml"/><Relationship Id="rId54" Type="http://schemas.openxmlformats.org/officeDocument/2006/relationships/customXml" Target="../ink/ink428.xml"/><Relationship Id="rId75" Type="http://schemas.openxmlformats.org/officeDocument/2006/relationships/image" Target="../media/image312.png"/><Relationship Id="rId96" Type="http://schemas.openxmlformats.org/officeDocument/2006/relationships/customXml" Target="../ink/ink449.xml"/><Relationship Id="rId140" Type="http://schemas.openxmlformats.org/officeDocument/2006/relationships/customXml" Target="../ink/ink471.xml"/><Relationship Id="rId161" Type="http://schemas.openxmlformats.org/officeDocument/2006/relationships/image" Target="../media/image355.png"/><Relationship Id="rId182" Type="http://schemas.openxmlformats.org/officeDocument/2006/relationships/customXml" Target="../ink/ink492.xml"/><Relationship Id="rId217" Type="http://schemas.openxmlformats.org/officeDocument/2006/relationships/image" Target="../media/image383.png"/><Relationship Id="rId6" Type="http://schemas.openxmlformats.org/officeDocument/2006/relationships/customXml" Target="../ink/ink404.xml"/><Relationship Id="rId238" Type="http://schemas.openxmlformats.org/officeDocument/2006/relationships/customXml" Target="../ink/ink520.xml"/><Relationship Id="rId259" Type="http://schemas.openxmlformats.org/officeDocument/2006/relationships/image" Target="../media/image404.png"/><Relationship Id="rId23" Type="http://schemas.openxmlformats.org/officeDocument/2006/relationships/image" Target="../media/image286.png"/><Relationship Id="rId119" Type="http://schemas.openxmlformats.org/officeDocument/2006/relationships/image" Target="../media/image334.png"/><Relationship Id="rId270" Type="http://schemas.openxmlformats.org/officeDocument/2006/relationships/customXml" Target="../ink/ink536.xml"/><Relationship Id="rId291" Type="http://schemas.openxmlformats.org/officeDocument/2006/relationships/image" Target="../media/image420.png"/><Relationship Id="rId44" Type="http://schemas.openxmlformats.org/officeDocument/2006/relationships/customXml" Target="../ink/ink423.xml"/><Relationship Id="rId65" Type="http://schemas.openxmlformats.org/officeDocument/2006/relationships/image" Target="../media/image307.png"/><Relationship Id="rId86" Type="http://schemas.openxmlformats.org/officeDocument/2006/relationships/customXml" Target="../ink/ink444.xml"/><Relationship Id="rId130" Type="http://schemas.openxmlformats.org/officeDocument/2006/relationships/customXml" Target="../ink/ink466.xml"/><Relationship Id="rId151" Type="http://schemas.openxmlformats.org/officeDocument/2006/relationships/image" Target="../media/image350.png"/><Relationship Id="rId172" Type="http://schemas.openxmlformats.org/officeDocument/2006/relationships/customXml" Target="../ink/ink487.xml"/><Relationship Id="rId193" Type="http://schemas.openxmlformats.org/officeDocument/2006/relationships/image" Target="../media/image371.png"/><Relationship Id="rId207" Type="http://schemas.openxmlformats.org/officeDocument/2006/relationships/image" Target="../media/image378.png"/><Relationship Id="rId228" Type="http://schemas.openxmlformats.org/officeDocument/2006/relationships/customXml" Target="../ink/ink515.xml"/><Relationship Id="rId249" Type="http://schemas.openxmlformats.org/officeDocument/2006/relationships/image" Target="../media/image399.png"/><Relationship Id="rId13" Type="http://schemas.openxmlformats.org/officeDocument/2006/relationships/image" Target="../media/image281.png"/><Relationship Id="rId109" Type="http://schemas.openxmlformats.org/officeDocument/2006/relationships/image" Target="../media/image329.png"/><Relationship Id="rId260" Type="http://schemas.openxmlformats.org/officeDocument/2006/relationships/customXml" Target="../ink/ink531.xml"/><Relationship Id="rId281" Type="http://schemas.openxmlformats.org/officeDocument/2006/relationships/image" Target="../media/image415.png"/><Relationship Id="rId34" Type="http://schemas.openxmlformats.org/officeDocument/2006/relationships/customXml" Target="../ink/ink418.xml"/><Relationship Id="rId50" Type="http://schemas.openxmlformats.org/officeDocument/2006/relationships/customXml" Target="../ink/ink426.xml"/><Relationship Id="rId55" Type="http://schemas.openxmlformats.org/officeDocument/2006/relationships/image" Target="../media/image302.png"/><Relationship Id="rId76" Type="http://schemas.openxmlformats.org/officeDocument/2006/relationships/customXml" Target="../ink/ink439.xml"/><Relationship Id="rId97" Type="http://schemas.openxmlformats.org/officeDocument/2006/relationships/image" Target="../media/image323.png"/><Relationship Id="rId104" Type="http://schemas.openxmlformats.org/officeDocument/2006/relationships/customXml" Target="../ink/ink453.xml"/><Relationship Id="rId120" Type="http://schemas.openxmlformats.org/officeDocument/2006/relationships/customXml" Target="../ink/ink461.xml"/><Relationship Id="rId125" Type="http://schemas.openxmlformats.org/officeDocument/2006/relationships/image" Target="../media/image337.png"/><Relationship Id="rId141" Type="http://schemas.openxmlformats.org/officeDocument/2006/relationships/image" Target="../media/image345.png"/><Relationship Id="rId146" Type="http://schemas.openxmlformats.org/officeDocument/2006/relationships/customXml" Target="../ink/ink474.xml"/><Relationship Id="rId167" Type="http://schemas.openxmlformats.org/officeDocument/2006/relationships/image" Target="../media/image358.png"/><Relationship Id="rId188" Type="http://schemas.openxmlformats.org/officeDocument/2006/relationships/customXml" Target="../ink/ink495.xml"/><Relationship Id="rId7" Type="http://schemas.openxmlformats.org/officeDocument/2006/relationships/image" Target="../media/image278.png"/><Relationship Id="rId71" Type="http://schemas.openxmlformats.org/officeDocument/2006/relationships/image" Target="../media/image310.png"/><Relationship Id="rId92" Type="http://schemas.openxmlformats.org/officeDocument/2006/relationships/customXml" Target="../ink/ink447.xml"/><Relationship Id="rId162" Type="http://schemas.openxmlformats.org/officeDocument/2006/relationships/customXml" Target="../ink/ink482.xml"/><Relationship Id="rId183" Type="http://schemas.openxmlformats.org/officeDocument/2006/relationships/image" Target="../media/image366.png"/><Relationship Id="rId213" Type="http://schemas.openxmlformats.org/officeDocument/2006/relationships/image" Target="../media/image381.png"/><Relationship Id="rId218" Type="http://schemas.openxmlformats.org/officeDocument/2006/relationships/customXml" Target="../ink/ink510.xml"/><Relationship Id="rId234" Type="http://schemas.openxmlformats.org/officeDocument/2006/relationships/customXml" Target="../ink/ink518.xml"/><Relationship Id="rId239" Type="http://schemas.openxmlformats.org/officeDocument/2006/relationships/image" Target="../media/image394.png"/><Relationship Id="rId2" Type="http://schemas.openxmlformats.org/officeDocument/2006/relationships/customXml" Target="../ink/ink402.xml"/><Relationship Id="rId29" Type="http://schemas.openxmlformats.org/officeDocument/2006/relationships/image" Target="../media/image289.png"/><Relationship Id="rId250" Type="http://schemas.openxmlformats.org/officeDocument/2006/relationships/customXml" Target="../ink/ink526.xml"/><Relationship Id="rId255" Type="http://schemas.openxmlformats.org/officeDocument/2006/relationships/image" Target="../media/image402.png"/><Relationship Id="rId271" Type="http://schemas.openxmlformats.org/officeDocument/2006/relationships/image" Target="../media/image410.png"/><Relationship Id="rId276" Type="http://schemas.openxmlformats.org/officeDocument/2006/relationships/customXml" Target="../ink/ink539.xml"/><Relationship Id="rId24" Type="http://schemas.openxmlformats.org/officeDocument/2006/relationships/customXml" Target="../ink/ink413.xml"/><Relationship Id="rId40" Type="http://schemas.openxmlformats.org/officeDocument/2006/relationships/customXml" Target="../ink/ink421.xml"/><Relationship Id="rId45" Type="http://schemas.openxmlformats.org/officeDocument/2006/relationships/image" Target="../media/image297.png"/><Relationship Id="rId66" Type="http://schemas.openxmlformats.org/officeDocument/2006/relationships/customXml" Target="../ink/ink434.xml"/><Relationship Id="rId87" Type="http://schemas.openxmlformats.org/officeDocument/2006/relationships/image" Target="../media/image318.png"/><Relationship Id="rId110" Type="http://schemas.openxmlformats.org/officeDocument/2006/relationships/customXml" Target="../ink/ink456.xml"/><Relationship Id="rId115" Type="http://schemas.openxmlformats.org/officeDocument/2006/relationships/image" Target="../media/image332.png"/><Relationship Id="rId131" Type="http://schemas.openxmlformats.org/officeDocument/2006/relationships/image" Target="../media/image340.png"/><Relationship Id="rId136" Type="http://schemas.openxmlformats.org/officeDocument/2006/relationships/customXml" Target="../ink/ink469.xml"/><Relationship Id="rId157" Type="http://schemas.openxmlformats.org/officeDocument/2006/relationships/image" Target="../media/image353.png"/><Relationship Id="rId178" Type="http://schemas.openxmlformats.org/officeDocument/2006/relationships/customXml" Target="../ink/ink490.xml"/><Relationship Id="rId61" Type="http://schemas.openxmlformats.org/officeDocument/2006/relationships/image" Target="../media/image305.png"/><Relationship Id="rId82" Type="http://schemas.openxmlformats.org/officeDocument/2006/relationships/customXml" Target="../ink/ink442.xml"/><Relationship Id="rId152" Type="http://schemas.openxmlformats.org/officeDocument/2006/relationships/customXml" Target="../ink/ink477.xml"/><Relationship Id="rId173" Type="http://schemas.openxmlformats.org/officeDocument/2006/relationships/image" Target="../media/image361.png"/><Relationship Id="rId194" Type="http://schemas.openxmlformats.org/officeDocument/2006/relationships/customXml" Target="../ink/ink498.xml"/><Relationship Id="rId199" Type="http://schemas.openxmlformats.org/officeDocument/2006/relationships/image" Target="../media/image374.png"/><Relationship Id="rId203" Type="http://schemas.openxmlformats.org/officeDocument/2006/relationships/image" Target="../media/image376.png"/><Relationship Id="rId208" Type="http://schemas.openxmlformats.org/officeDocument/2006/relationships/customXml" Target="../ink/ink505.xml"/><Relationship Id="rId229" Type="http://schemas.openxmlformats.org/officeDocument/2006/relationships/image" Target="../media/image389.png"/><Relationship Id="rId19" Type="http://schemas.openxmlformats.org/officeDocument/2006/relationships/image" Target="../media/image284.png"/><Relationship Id="rId224" Type="http://schemas.openxmlformats.org/officeDocument/2006/relationships/customXml" Target="../ink/ink513.xml"/><Relationship Id="rId240" Type="http://schemas.openxmlformats.org/officeDocument/2006/relationships/customXml" Target="../ink/ink521.xml"/><Relationship Id="rId245" Type="http://schemas.openxmlformats.org/officeDocument/2006/relationships/image" Target="../media/image397.png"/><Relationship Id="rId261" Type="http://schemas.openxmlformats.org/officeDocument/2006/relationships/image" Target="../media/image405.png"/><Relationship Id="rId266" Type="http://schemas.openxmlformats.org/officeDocument/2006/relationships/customXml" Target="../ink/ink534.xml"/><Relationship Id="rId287" Type="http://schemas.openxmlformats.org/officeDocument/2006/relationships/image" Target="../media/image418.png"/><Relationship Id="rId14" Type="http://schemas.openxmlformats.org/officeDocument/2006/relationships/customXml" Target="../ink/ink408.xml"/><Relationship Id="rId30" Type="http://schemas.openxmlformats.org/officeDocument/2006/relationships/customXml" Target="../ink/ink416.xml"/><Relationship Id="rId35" Type="http://schemas.openxmlformats.org/officeDocument/2006/relationships/image" Target="../media/image292.png"/><Relationship Id="rId56" Type="http://schemas.openxmlformats.org/officeDocument/2006/relationships/customXml" Target="../ink/ink429.xml"/><Relationship Id="rId77" Type="http://schemas.openxmlformats.org/officeDocument/2006/relationships/image" Target="../media/image313.png"/><Relationship Id="rId100" Type="http://schemas.openxmlformats.org/officeDocument/2006/relationships/customXml" Target="../ink/ink451.xml"/><Relationship Id="rId105" Type="http://schemas.openxmlformats.org/officeDocument/2006/relationships/image" Target="../media/image327.png"/><Relationship Id="rId126" Type="http://schemas.openxmlformats.org/officeDocument/2006/relationships/customXml" Target="../ink/ink464.xml"/><Relationship Id="rId147" Type="http://schemas.openxmlformats.org/officeDocument/2006/relationships/image" Target="../media/image348.png"/><Relationship Id="rId168" Type="http://schemas.openxmlformats.org/officeDocument/2006/relationships/customXml" Target="../ink/ink485.xml"/><Relationship Id="rId282" Type="http://schemas.openxmlformats.org/officeDocument/2006/relationships/customXml" Target="../ink/ink542.xml"/><Relationship Id="rId8" Type="http://schemas.openxmlformats.org/officeDocument/2006/relationships/customXml" Target="../ink/ink405.xml"/><Relationship Id="rId51" Type="http://schemas.openxmlformats.org/officeDocument/2006/relationships/image" Target="../media/image300.png"/><Relationship Id="rId72" Type="http://schemas.openxmlformats.org/officeDocument/2006/relationships/customXml" Target="../ink/ink437.xml"/><Relationship Id="rId93" Type="http://schemas.openxmlformats.org/officeDocument/2006/relationships/image" Target="../media/image321.png"/><Relationship Id="rId98" Type="http://schemas.openxmlformats.org/officeDocument/2006/relationships/customXml" Target="../ink/ink450.xml"/><Relationship Id="rId121" Type="http://schemas.openxmlformats.org/officeDocument/2006/relationships/image" Target="../media/image335.png"/><Relationship Id="rId142" Type="http://schemas.openxmlformats.org/officeDocument/2006/relationships/customXml" Target="../ink/ink472.xml"/><Relationship Id="rId163" Type="http://schemas.openxmlformats.org/officeDocument/2006/relationships/image" Target="../media/image356.png"/><Relationship Id="rId184" Type="http://schemas.openxmlformats.org/officeDocument/2006/relationships/customXml" Target="../ink/ink493.xml"/><Relationship Id="rId189" Type="http://schemas.openxmlformats.org/officeDocument/2006/relationships/image" Target="../media/image369.png"/><Relationship Id="rId219" Type="http://schemas.openxmlformats.org/officeDocument/2006/relationships/image" Target="../media/image384.png"/><Relationship Id="rId3" Type="http://schemas.openxmlformats.org/officeDocument/2006/relationships/image" Target="../media/image276.png"/><Relationship Id="rId214" Type="http://schemas.openxmlformats.org/officeDocument/2006/relationships/customXml" Target="../ink/ink508.xml"/><Relationship Id="rId230" Type="http://schemas.openxmlformats.org/officeDocument/2006/relationships/customXml" Target="../ink/ink516.xml"/><Relationship Id="rId235" Type="http://schemas.openxmlformats.org/officeDocument/2006/relationships/image" Target="../media/image392.png"/><Relationship Id="rId251" Type="http://schemas.openxmlformats.org/officeDocument/2006/relationships/image" Target="../media/image400.png"/><Relationship Id="rId256" Type="http://schemas.openxmlformats.org/officeDocument/2006/relationships/customXml" Target="../ink/ink529.xml"/><Relationship Id="rId277" Type="http://schemas.openxmlformats.org/officeDocument/2006/relationships/image" Target="../media/image413.png"/><Relationship Id="rId25" Type="http://schemas.openxmlformats.org/officeDocument/2006/relationships/image" Target="../media/image287.png"/><Relationship Id="rId46" Type="http://schemas.openxmlformats.org/officeDocument/2006/relationships/customXml" Target="../ink/ink424.xml"/><Relationship Id="rId67" Type="http://schemas.openxmlformats.org/officeDocument/2006/relationships/image" Target="../media/image308.png"/><Relationship Id="rId116" Type="http://schemas.openxmlformats.org/officeDocument/2006/relationships/customXml" Target="../ink/ink459.xml"/><Relationship Id="rId137" Type="http://schemas.openxmlformats.org/officeDocument/2006/relationships/image" Target="../media/image343.png"/><Relationship Id="rId158" Type="http://schemas.openxmlformats.org/officeDocument/2006/relationships/customXml" Target="../ink/ink480.xml"/><Relationship Id="rId272" Type="http://schemas.openxmlformats.org/officeDocument/2006/relationships/customXml" Target="../ink/ink537.xml"/><Relationship Id="rId20" Type="http://schemas.openxmlformats.org/officeDocument/2006/relationships/customXml" Target="../ink/ink411.xml"/><Relationship Id="rId41" Type="http://schemas.openxmlformats.org/officeDocument/2006/relationships/image" Target="../media/image295.png"/><Relationship Id="rId62" Type="http://schemas.openxmlformats.org/officeDocument/2006/relationships/customXml" Target="../ink/ink432.xml"/><Relationship Id="rId83" Type="http://schemas.openxmlformats.org/officeDocument/2006/relationships/image" Target="../media/image316.png"/><Relationship Id="rId88" Type="http://schemas.openxmlformats.org/officeDocument/2006/relationships/customXml" Target="../ink/ink445.xml"/><Relationship Id="rId111" Type="http://schemas.openxmlformats.org/officeDocument/2006/relationships/image" Target="../media/image330.png"/><Relationship Id="rId132" Type="http://schemas.openxmlformats.org/officeDocument/2006/relationships/customXml" Target="../ink/ink467.xml"/><Relationship Id="rId153" Type="http://schemas.openxmlformats.org/officeDocument/2006/relationships/image" Target="../media/image351.png"/><Relationship Id="rId174" Type="http://schemas.openxmlformats.org/officeDocument/2006/relationships/customXml" Target="../ink/ink488.xml"/><Relationship Id="rId179" Type="http://schemas.openxmlformats.org/officeDocument/2006/relationships/image" Target="../media/image364.png"/><Relationship Id="rId195" Type="http://schemas.openxmlformats.org/officeDocument/2006/relationships/image" Target="../media/image372.png"/><Relationship Id="rId209" Type="http://schemas.openxmlformats.org/officeDocument/2006/relationships/image" Target="../media/image379.png"/><Relationship Id="rId190" Type="http://schemas.openxmlformats.org/officeDocument/2006/relationships/customXml" Target="../ink/ink496.xml"/><Relationship Id="rId204" Type="http://schemas.openxmlformats.org/officeDocument/2006/relationships/customXml" Target="../ink/ink503.xml"/><Relationship Id="rId220" Type="http://schemas.openxmlformats.org/officeDocument/2006/relationships/customXml" Target="../ink/ink511.xml"/><Relationship Id="rId225" Type="http://schemas.openxmlformats.org/officeDocument/2006/relationships/image" Target="../media/image387.png"/><Relationship Id="rId241" Type="http://schemas.openxmlformats.org/officeDocument/2006/relationships/image" Target="../media/image395.png"/><Relationship Id="rId246" Type="http://schemas.openxmlformats.org/officeDocument/2006/relationships/customXml" Target="../ink/ink524.xml"/><Relationship Id="rId267" Type="http://schemas.openxmlformats.org/officeDocument/2006/relationships/image" Target="../media/image408.png"/><Relationship Id="rId288" Type="http://schemas.openxmlformats.org/officeDocument/2006/relationships/customXml" Target="../ink/ink545.xml"/><Relationship Id="rId15" Type="http://schemas.openxmlformats.org/officeDocument/2006/relationships/image" Target="../media/image282.png"/><Relationship Id="rId36" Type="http://schemas.openxmlformats.org/officeDocument/2006/relationships/customXml" Target="../ink/ink419.xml"/><Relationship Id="rId57" Type="http://schemas.openxmlformats.org/officeDocument/2006/relationships/image" Target="../media/image303.png"/><Relationship Id="rId106" Type="http://schemas.openxmlformats.org/officeDocument/2006/relationships/customXml" Target="../ink/ink454.xml"/><Relationship Id="rId127" Type="http://schemas.openxmlformats.org/officeDocument/2006/relationships/image" Target="../media/image338.png"/><Relationship Id="rId262" Type="http://schemas.openxmlformats.org/officeDocument/2006/relationships/customXml" Target="../ink/ink532.xml"/><Relationship Id="rId283" Type="http://schemas.openxmlformats.org/officeDocument/2006/relationships/image" Target="../media/image416.png"/><Relationship Id="rId10" Type="http://schemas.openxmlformats.org/officeDocument/2006/relationships/customXml" Target="../ink/ink406.xml"/><Relationship Id="rId31" Type="http://schemas.openxmlformats.org/officeDocument/2006/relationships/image" Target="../media/image290.png"/><Relationship Id="rId52" Type="http://schemas.openxmlformats.org/officeDocument/2006/relationships/customXml" Target="../ink/ink427.xml"/><Relationship Id="rId73" Type="http://schemas.openxmlformats.org/officeDocument/2006/relationships/image" Target="../media/image311.png"/><Relationship Id="rId78" Type="http://schemas.openxmlformats.org/officeDocument/2006/relationships/customXml" Target="../ink/ink440.xml"/><Relationship Id="rId94" Type="http://schemas.openxmlformats.org/officeDocument/2006/relationships/customXml" Target="../ink/ink448.xml"/><Relationship Id="rId99" Type="http://schemas.openxmlformats.org/officeDocument/2006/relationships/image" Target="../media/image324.png"/><Relationship Id="rId101" Type="http://schemas.openxmlformats.org/officeDocument/2006/relationships/image" Target="../media/image325.png"/><Relationship Id="rId122" Type="http://schemas.openxmlformats.org/officeDocument/2006/relationships/customXml" Target="../ink/ink462.xml"/><Relationship Id="rId143" Type="http://schemas.openxmlformats.org/officeDocument/2006/relationships/image" Target="../media/image346.png"/><Relationship Id="rId148" Type="http://schemas.openxmlformats.org/officeDocument/2006/relationships/customXml" Target="../ink/ink475.xml"/><Relationship Id="rId164" Type="http://schemas.openxmlformats.org/officeDocument/2006/relationships/customXml" Target="../ink/ink483.xml"/><Relationship Id="rId169" Type="http://schemas.openxmlformats.org/officeDocument/2006/relationships/image" Target="../media/image359.png"/><Relationship Id="rId185" Type="http://schemas.openxmlformats.org/officeDocument/2006/relationships/image" Target="../media/image367.png"/><Relationship Id="rId4" Type="http://schemas.openxmlformats.org/officeDocument/2006/relationships/customXml" Target="../ink/ink403.xml"/><Relationship Id="rId9" Type="http://schemas.openxmlformats.org/officeDocument/2006/relationships/image" Target="../media/image279.png"/><Relationship Id="rId180" Type="http://schemas.openxmlformats.org/officeDocument/2006/relationships/customXml" Target="../ink/ink491.xml"/><Relationship Id="rId210" Type="http://schemas.openxmlformats.org/officeDocument/2006/relationships/customXml" Target="../ink/ink506.xml"/><Relationship Id="rId215" Type="http://schemas.openxmlformats.org/officeDocument/2006/relationships/image" Target="../media/image382.png"/><Relationship Id="rId236" Type="http://schemas.openxmlformats.org/officeDocument/2006/relationships/customXml" Target="../ink/ink519.xml"/><Relationship Id="rId257" Type="http://schemas.openxmlformats.org/officeDocument/2006/relationships/image" Target="../media/image403.png"/><Relationship Id="rId278" Type="http://schemas.openxmlformats.org/officeDocument/2006/relationships/customXml" Target="../ink/ink540.xml"/><Relationship Id="rId26" Type="http://schemas.openxmlformats.org/officeDocument/2006/relationships/customXml" Target="../ink/ink414.xml"/><Relationship Id="rId231" Type="http://schemas.openxmlformats.org/officeDocument/2006/relationships/image" Target="../media/image390.png"/><Relationship Id="rId252" Type="http://schemas.openxmlformats.org/officeDocument/2006/relationships/customXml" Target="../ink/ink527.xml"/><Relationship Id="rId273" Type="http://schemas.openxmlformats.org/officeDocument/2006/relationships/image" Target="../media/image411.png"/><Relationship Id="rId47" Type="http://schemas.openxmlformats.org/officeDocument/2006/relationships/image" Target="../media/image298.png"/><Relationship Id="rId68" Type="http://schemas.openxmlformats.org/officeDocument/2006/relationships/customXml" Target="../ink/ink435.xml"/><Relationship Id="rId89" Type="http://schemas.openxmlformats.org/officeDocument/2006/relationships/image" Target="../media/image319.png"/><Relationship Id="rId112" Type="http://schemas.openxmlformats.org/officeDocument/2006/relationships/customXml" Target="../ink/ink457.xml"/><Relationship Id="rId133" Type="http://schemas.openxmlformats.org/officeDocument/2006/relationships/image" Target="../media/image341.png"/><Relationship Id="rId154" Type="http://schemas.openxmlformats.org/officeDocument/2006/relationships/customXml" Target="../ink/ink478.xml"/><Relationship Id="rId175" Type="http://schemas.openxmlformats.org/officeDocument/2006/relationships/image" Target="../media/image362.png"/><Relationship Id="rId196" Type="http://schemas.openxmlformats.org/officeDocument/2006/relationships/customXml" Target="../ink/ink499.xml"/><Relationship Id="rId200" Type="http://schemas.openxmlformats.org/officeDocument/2006/relationships/customXml" Target="../ink/ink501.xml"/><Relationship Id="rId16" Type="http://schemas.openxmlformats.org/officeDocument/2006/relationships/customXml" Target="../ink/ink409.xml"/><Relationship Id="rId221" Type="http://schemas.openxmlformats.org/officeDocument/2006/relationships/image" Target="../media/image385.png"/><Relationship Id="rId242" Type="http://schemas.openxmlformats.org/officeDocument/2006/relationships/customXml" Target="../ink/ink522.xml"/><Relationship Id="rId263" Type="http://schemas.openxmlformats.org/officeDocument/2006/relationships/image" Target="../media/image406.png"/><Relationship Id="rId284" Type="http://schemas.openxmlformats.org/officeDocument/2006/relationships/customXml" Target="../ink/ink543.xml"/><Relationship Id="rId37" Type="http://schemas.openxmlformats.org/officeDocument/2006/relationships/image" Target="../media/image293.png"/><Relationship Id="rId58" Type="http://schemas.openxmlformats.org/officeDocument/2006/relationships/customXml" Target="../ink/ink430.xml"/><Relationship Id="rId79" Type="http://schemas.openxmlformats.org/officeDocument/2006/relationships/image" Target="../media/image314.png"/><Relationship Id="rId102" Type="http://schemas.openxmlformats.org/officeDocument/2006/relationships/customXml" Target="../ink/ink452.xml"/><Relationship Id="rId123" Type="http://schemas.openxmlformats.org/officeDocument/2006/relationships/image" Target="../media/image336.png"/><Relationship Id="rId144" Type="http://schemas.openxmlformats.org/officeDocument/2006/relationships/customXml" Target="../ink/ink473.xml"/><Relationship Id="rId90" Type="http://schemas.openxmlformats.org/officeDocument/2006/relationships/customXml" Target="../ink/ink446.xml"/><Relationship Id="rId165" Type="http://schemas.openxmlformats.org/officeDocument/2006/relationships/image" Target="../media/image357.png"/><Relationship Id="rId186" Type="http://schemas.openxmlformats.org/officeDocument/2006/relationships/customXml" Target="../ink/ink494.xml"/><Relationship Id="rId211" Type="http://schemas.openxmlformats.org/officeDocument/2006/relationships/image" Target="../media/image380.png"/><Relationship Id="rId232" Type="http://schemas.openxmlformats.org/officeDocument/2006/relationships/customXml" Target="../ink/ink517.xml"/><Relationship Id="rId253" Type="http://schemas.openxmlformats.org/officeDocument/2006/relationships/image" Target="../media/image401.png"/><Relationship Id="rId274" Type="http://schemas.openxmlformats.org/officeDocument/2006/relationships/customXml" Target="../ink/ink538.xml"/><Relationship Id="rId27" Type="http://schemas.openxmlformats.org/officeDocument/2006/relationships/image" Target="../media/image288.png"/><Relationship Id="rId48" Type="http://schemas.openxmlformats.org/officeDocument/2006/relationships/customXml" Target="../ink/ink425.xml"/><Relationship Id="rId69" Type="http://schemas.openxmlformats.org/officeDocument/2006/relationships/image" Target="../media/image309.png"/><Relationship Id="rId113" Type="http://schemas.openxmlformats.org/officeDocument/2006/relationships/image" Target="../media/image331.png"/><Relationship Id="rId134" Type="http://schemas.openxmlformats.org/officeDocument/2006/relationships/customXml" Target="../ink/ink468.xml"/><Relationship Id="rId80" Type="http://schemas.openxmlformats.org/officeDocument/2006/relationships/customXml" Target="../ink/ink441.xml"/><Relationship Id="rId155" Type="http://schemas.openxmlformats.org/officeDocument/2006/relationships/image" Target="../media/image352.png"/><Relationship Id="rId176" Type="http://schemas.openxmlformats.org/officeDocument/2006/relationships/customXml" Target="../ink/ink489.xml"/><Relationship Id="rId197" Type="http://schemas.openxmlformats.org/officeDocument/2006/relationships/image" Target="../media/image373.png"/><Relationship Id="rId201" Type="http://schemas.openxmlformats.org/officeDocument/2006/relationships/image" Target="../media/image375.png"/><Relationship Id="rId222" Type="http://schemas.openxmlformats.org/officeDocument/2006/relationships/customXml" Target="../ink/ink512.xml"/><Relationship Id="rId243" Type="http://schemas.openxmlformats.org/officeDocument/2006/relationships/image" Target="../media/image396.png"/><Relationship Id="rId264" Type="http://schemas.openxmlformats.org/officeDocument/2006/relationships/customXml" Target="../ink/ink533.xml"/><Relationship Id="rId285" Type="http://schemas.openxmlformats.org/officeDocument/2006/relationships/image" Target="../media/image417.png"/><Relationship Id="rId17" Type="http://schemas.openxmlformats.org/officeDocument/2006/relationships/image" Target="../media/image283.png"/><Relationship Id="rId38" Type="http://schemas.openxmlformats.org/officeDocument/2006/relationships/customXml" Target="../ink/ink420.xml"/><Relationship Id="rId59" Type="http://schemas.openxmlformats.org/officeDocument/2006/relationships/image" Target="../media/image304.png"/><Relationship Id="rId103" Type="http://schemas.openxmlformats.org/officeDocument/2006/relationships/image" Target="../media/image326.png"/><Relationship Id="rId124" Type="http://schemas.openxmlformats.org/officeDocument/2006/relationships/customXml" Target="../ink/ink463.xml"/><Relationship Id="rId70" Type="http://schemas.openxmlformats.org/officeDocument/2006/relationships/customXml" Target="../ink/ink436.xml"/><Relationship Id="rId91" Type="http://schemas.openxmlformats.org/officeDocument/2006/relationships/image" Target="../media/image320.png"/><Relationship Id="rId145" Type="http://schemas.openxmlformats.org/officeDocument/2006/relationships/image" Target="../media/image347.png"/><Relationship Id="rId166" Type="http://schemas.openxmlformats.org/officeDocument/2006/relationships/customXml" Target="../ink/ink484.xml"/><Relationship Id="rId187" Type="http://schemas.openxmlformats.org/officeDocument/2006/relationships/image" Target="../media/image368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507.xml"/><Relationship Id="rId233" Type="http://schemas.openxmlformats.org/officeDocument/2006/relationships/image" Target="../media/image391.png"/><Relationship Id="rId254" Type="http://schemas.openxmlformats.org/officeDocument/2006/relationships/customXml" Target="../ink/ink528.xml"/><Relationship Id="rId28" Type="http://schemas.openxmlformats.org/officeDocument/2006/relationships/customXml" Target="../ink/ink415.xml"/><Relationship Id="rId49" Type="http://schemas.openxmlformats.org/officeDocument/2006/relationships/image" Target="../media/image299.png"/><Relationship Id="rId114" Type="http://schemas.openxmlformats.org/officeDocument/2006/relationships/customXml" Target="../ink/ink458.xml"/><Relationship Id="rId275" Type="http://schemas.openxmlformats.org/officeDocument/2006/relationships/image" Target="../media/image412.png"/><Relationship Id="rId60" Type="http://schemas.openxmlformats.org/officeDocument/2006/relationships/customXml" Target="../ink/ink431.xml"/><Relationship Id="rId81" Type="http://schemas.openxmlformats.org/officeDocument/2006/relationships/image" Target="../media/image315.png"/><Relationship Id="rId135" Type="http://schemas.openxmlformats.org/officeDocument/2006/relationships/image" Target="../media/image342.png"/><Relationship Id="rId156" Type="http://schemas.openxmlformats.org/officeDocument/2006/relationships/customXml" Target="../ink/ink479.xml"/><Relationship Id="rId177" Type="http://schemas.openxmlformats.org/officeDocument/2006/relationships/image" Target="../media/image363.png"/><Relationship Id="rId198" Type="http://schemas.openxmlformats.org/officeDocument/2006/relationships/customXml" Target="../ink/ink500.xml"/><Relationship Id="rId202" Type="http://schemas.openxmlformats.org/officeDocument/2006/relationships/customXml" Target="../ink/ink502.xml"/><Relationship Id="rId223" Type="http://schemas.openxmlformats.org/officeDocument/2006/relationships/image" Target="../media/image386.png"/><Relationship Id="rId244" Type="http://schemas.openxmlformats.org/officeDocument/2006/relationships/customXml" Target="../ink/ink523.xml"/><Relationship Id="rId18" Type="http://schemas.openxmlformats.org/officeDocument/2006/relationships/customXml" Target="../ink/ink410.xml"/><Relationship Id="rId39" Type="http://schemas.openxmlformats.org/officeDocument/2006/relationships/image" Target="../media/image294.png"/><Relationship Id="rId265" Type="http://schemas.openxmlformats.org/officeDocument/2006/relationships/image" Target="../media/image407.png"/><Relationship Id="rId286" Type="http://schemas.openxmlformats.org/officeDocument/2006/relationships/customXml" Target="../ink/ink544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76.png"/><Relationship Id="rId299" Type="http://schemas.openxmlformats.org/officeDocument/2006/relationships/image" Target="../media/image567.png"/><Relationship Id="rId303" Type="http://schemas.openxmlformats.org/officeDocument/2006/relationships/image" Target="../media/image569.png"/><Relationship Id="rId21" Type="http://schemas.openxmlformats.org/officeDocument/2006/relationships/image" Target="../media/image428.png"/><Relationship Id="rId42" Type="http://schemas.openxmlformats.org/officeDocument/2006/relationships/customXml" Target="../ink/ink567.xml"/><Relationship Id="rId63" Type="http://schemas.openxmlformats.org/officeDocument/2006/relationships/image" Target="../media/image449.png"/><Relationship Id="rId84" Type="http://schemas.openxmlformats.org/officeDocument/2006/relationships/customXml" Target="../ink/ink588.xml"/><Relationship Id="rId138" Type="http://schemas.openxmlformats.org/officeDocument/2006/relationships/customXml" Target="../ink/ink615.xml"/><Relationship Id="rId159" Type="http://schemas.openxmlformats.org/officeDocument/2006/relationships/image" Target="../media/image497.png"/><Relationship Id="rId324" Type="http://schemas.openxmlformats.org/officeDocument/2006/relationships/customXml" Target="../ink/ink700.xml"/><Relationship Id="rId345" Type="http://schemas.openxmlformats.org/officeDocument/2006/relationships/image" Target="../media/image590.png"/><Relationship Id="rId366" Type="http://schemas.openxmlformats.org/officeDocument/2006/relationships/customXml" Target="../ink/ink721.xml"/><Relationship Id="rId170" Type="http://schemas.openxmlformats.org/officeDocument/2006/relationships/customXml" Target="../ink/ink631.xml"/><Relationship Id="rId191" Type="http://schemas.openxmlformats.org/officeDocument/2006/relationships/image" Target="../media/image513.png"/><Relationship Id="rId226" Type="http://schemas.openxmlformats.org/officeDocument/2006/relationships/customXml" Target="../ink/ink651.xml"/><Relationship Id="rId247" Type="http://schemas.openxmlformats.org/officeDocument/2006/relationships/image" Target="../media/image541.png"/><Relationship Id="rId107" Type="http://schemas.openxmlformats.org/officeDocument/2006/relationships/image" Target="../media/image471.png"/><Relationship Id="rId268" Type="http://schemas.openxmlformats.org/officeDocument/2006/relationships/customXml" Target="../ink/ink672.xml"/><Relationship Id="rId289" Type="http://schemas.openxmlformats.org/officeDocument/2006/relationships/image" Target="../media/image562.png"/><Relationship Id="rId11" Type="http://schemas.openxmlformats.org/officeDocument/2006/relationships/image" Target="../media/image423.png"/><Relationship Id="rId32" Type="http://schemas.openxmlformats.org/officeDocument/2006/relationships/customXml" Target="../ink/ink562.xml"/><Relationship Id="rId53" Type="http://schemas.openxmlformats.org/officeDocument/2006/relationships/image" Target="../media/image444.png"/><Relationship Id="rId74" Type="http://schemas.openxmlformats.org/officeDocument/2006/relationships/customXml" Target="../ink/ink583.xml"/><Relationship Id="rId128" Type="http://schemas.openxmlformats.org/officeDocument/2006/relationships/customXml" Target="../ink/ink610.xml"/><Relationship Id="rId149" Type="http://schemas.openxmlformats.org/officeDocument/2006/relationships/image" Target="../media/image492.png"/><Relationship Id="rId314" Type="http://schemas.openxmlformats.org/officeDocument/2006/relationships/customXml" Target="../ink/ink695.xml"/><Relationship Id="rId335" Type="http://schemas.openxmlformats.org/officeDocument/2006/relationships/image" Target="../media/image585.png"/><Relationship Id="rId356" Type="http://schemas.openxmlformats.org/officeDocument/2006/relationships/customXml" Target="../ink/ink716.xml"/><Relationship Id="rId377" Type="http://schemas.openxmlformats.org/officeDocument/2006/relationships/image" Target="../media/image606.png"/><Relationship Id="rId5" Type="http://schemas.openxmlformats.org/officeDocument/2006/relationships/image" Target="../media/image4200.png"/><Relationship Id="rId95" Type="http://schemas.openxmlformats.org/officeDocument/2006/relationships/image" Target="../media/image465.png"/><Relationship Id="rId160" Type="http://schemas.openxmlformats.org/officeDocument/2006/relationships/customXml" Target="../ink/ink626.xml"/><Relationship Id="rId181" Type="http://schemas.openxmlformats.org/officeDocument/2006/relationships/image" Target="../media/image508.png"/><Relationship Id="rId216" Type="http://schemas.openxmlformats.org/officeDocument/2006/relationships/customXml" Target="../ink/ink646.xml"/><Relationship Id="rId237" Type="http://schemas.openxmlformats.org/officeDocument/2006/relationships/image" Target="../media/image536.png"/><Relationship Id="rId258" Type="http://schemas.openxmlformats.org/officeDocument/2006/relationships/customXml" Target="../ink/ink667.xml"/><Relationship Id="rId279" Type="http://schemas.openxmlformats.org/officeDocument/2006/relationships/image" Target="../media/image557.png"/><Relationship Id="rId22" Type="http://schemas.openxmlformats.org/officeDocument/2006/relationships/customXml" Target="../ink/ink557.xml"/><Relationship Id="rId43" Type="http://schemas.openxmlformats.org/officeDocument/2006/relationships/image" Target="../media/image439.png"/><Relationship Id="rId64" Type="http://schemas.openxmlformats.org/officeDocument/2006/relationships/customXml" Target="../ink/ink578.xml"/><Relationship Id="rId118" Type="http://schemas.openxmlformats.org/officeDocument/2006/relationships/customXml" Target="../ink/ink605.xml"/><Relationship Id="rId139" Type="http://schemas.openxmlformats.org/officeDocument/2006/relationships/image" Target="../media/image487.png"/><Relationship Id="rId290" Type="http://schemas.openxmlformats.org/officeDocument/2006/relationships/customXml" Target="../ink/ink683.xml"/><Relationship Id="rId304" Type="http://schemas.openxmlformats.org/officeDocument/2006/relationships/customXml" Target="../ink/ink690.xml"/><Relationship Id="rId325" Type="http://schemas.openxmlformats.org/officeDocument/2006/relationships/image" Target="../media/image580.png"/><Relationship Id="rId346" Type="http://schemas.openxmlformats.org/officeDocument/2006/relationships/customXml" Target="../ink/ink711.xml"/><Relationship Id="rId367" Type="http://schemas.openxmlformats.org/officeDocument/2006/relationships/image" Target="../media/image601.png"/><Relationship Id="rId85" Type="http://schemas.openxmlformats.org/officeDocument/2006/relationships/image" Target="../media/image460.png"/><Relationship Id="rId150" Type="http://schemas.openxmlformats.org/officeDocument/2006/relationships/customXml" Target="../ink/ink621.xml"/><Relationship Id="rId171" Type="http://schemas.openxmlformats.org/officeDocument/2006/relationships/image" Target="../media/image503.png"/><Relationship Id="rId192" Type="http://schemas.openxmlformats.org/officeDocument/2006/relationships/customXml" Target="../ink/ink642.xml"/><Relationship Id="rId227" Type="http://schemas.openxmlformats.org/officeDocument/2006/relationships/image" Target="../media/image531.png"/><Relationship Id="rId248" Type="http://schemas.openxmlformats.org/officeDocument/2006/relationships/customXml" Target="../ink/ink662.xml"/><Relationship Id="rId269" Type="http://schemas.openxmlformats.org/officeDocument/2006/relationships/image" Target="../media/image552.png"/><Relationship Id="rId12" Type="http://schemas.openxmlformats.org/officeDocument/2006/relationships/customXml" Target="../ink/ink552.xml"/><Relationship Id="rId33" Type="http://schemas.openxmlformats.org/officeDocument/2006/relationships/image" Target="../media/image434.png"/><Relationship Id="rId108" Type="http://schemas.openxmlformats.org/officeDocument/2006/relationships/customXml" Target="../ink/ink600.xml"/><Relationship Id="rId129" Type="http://schemas.openxmlformats.org/officeDocument/2006/relationships/image" Target="../media/image482.png"/><Relationship Id="rId280" Type="http://schemas.openxmlformats.org/officeDocument/2006/relationships/customXml" Target="../ink/ink678.xml"/><Relationship Id="rId315" Type="http://schemas.openxmlformats.org/officeDocument/2006/relationships/image" Target="../media/image575.png"/><Relationship Id="rId336" Type="http://schemas.openxmlformats.org/officeDocument/2006/relationships/customXml" Target="../ink/ink706.xml"/><Relationship Id="rId357" Type="http://schemas.openxmlformats.org/officeDocument/2006/relationships/image" Target="../media/image596.png"/><Relationship Id="rId54" Type="http://schemas.openxmlformats.org/officeDocument/2006/relationships/customXml" Target="../ink/ink573.xml"/><Relationship Id="rId75" Type="http://schemas.openxmlformats.org/officeDocument/2006/relationships/image" Target="../media/image455.png"/><Relationship Id="rId96" Type="http://schemas.openxmlformats.org/officeDocument/2006/relationships/customXml" Target="../ink/ink594.xml"/><Relationship Id="rId140" Type="http://schemas.openxmlformats.org/officeDocument/2006/relationships/customXml" Target="../ink/ink616.xml"/><Relationship Id="rId161" Type="http://schemas.openxmlformats.org/officeDocument/2006/relationships/image" Target="../media/image498.png"/><Relationship Id="rId182" Type="http://schemas.openxmlformats.org/officeDocument/2006/relationships/customXml" Target="../ink/ink637.xml"/><Relationship Id="rId217" Type="http://schemas.openxmlformats.org/officeDocument/2006/relationships/image" Target="../media/image526.png"/><Relationship Id="rId378" Type="http://schemas.openxmlformats.org/officeDocument/2006/relationships/customXml" Target="../ink/ink727.xml"/><Relationship Id="rId6" Type="http://schemas.openxmlformats.org/officeDocument/2006/relationships/customXml" Target="../ink/ink549.xml"/><Relationship Id="rId238" Type="http://schemas.openxmlformats.org/officeDocument/2006/relationships/customXml" Target="../ink/ink657.xml"/><Relationship Id="rId259" Type="http://schemas.openxmlformats.org/officeDocument/2006/relationships/image" Target="../media/image547.png"/><Relationship Id="rId23" Type="http://schemas.openxmlformats.org/officeDocument/2006/relationships/image" Target="../media/image429.png"/><Relationship Id="rId119" Type="http://schemas.openxmlformats.org/officeDocument/2006/relationships/image" Target="../media/image477.png"/><Relationship Id="rId270" Type="http://schemas.openxmlformats.org/officeDocument/2006/relationships/customXml" Target="../ink/ink673.xml"/><Relationship Id="rId291" Type="http://schemas.openxmlformats.org/officeDocument/2006/relationships/image" Target="../media/image563.png"/><Relationship Id="rId305" Type="http://schemas.openxmlformats.org/officeDocument/2006/relationships/image" Target="../media/image570.png"/><Relationship Id="rId326" Type="http://schemas.openxmlformats.org/officeDocument/2006/relationships/customXml" Target="../ink/ink701.xml"/><Relationship Id="rId347" Type="http://schemas.openxmlformats.org/officeDocument/2006/relationships/image" Target="../media/image591.png"/><Relationship Id="rId44" Type="http://schemas.openxmlformats.org/officeDocument/2006/relationships/customXml" Target="../ink/ink568.xml"/><Relationship Id="rId65" Type="http://schemas.openxmlformats.org/officeDocument/2006/relationships/image" Target="../media/image450.png"/><Relationship Id="rId86" Type="http://schemas.openxmlformats.org/officeDocument/2006/relationships/customXml" Target="../ink/ink589.xml"/><Relationship Id="rId130" Type="http://schemas.openxmlformats.org/officeDocument/2006/relationships/customXml" Target="../ink/ink611.xml"/><Relationship Id="rId151" Type="http://schemas.openxmlformats.org/officeDocument/2006/relationships/image" Target="../media/image493.png"/><Relationship Id="rId368" Type="http://schemas.openxmlformats.org/officeDocument/2006/relationships/customXml" Target="../ink/ink722.xml"/><Relationship Id="rId172" Type="http://schemas.openxmlformats.org/officeDocument/2006/relationships/customXml" Target="../ink/ink632.xml"/><Relationship Id="rId193" Type="http://schemas.openxmlformats.org/officeDocument/2006/relationships/image" Target="../media/image514.png"/><Relationship Id="rId228" Type="http://schemas.openxmlformats.org/officeDocument/2006/relationships/customXml" Target="../ink/ink652.xml"/><Relationship Id="rId249" Type="http://schemas.openxmlformats.org/officeDocument/2006/relationships/image" Target="../media/image542.png"/><Relationship Id="rId13" Type="http://schemas.openxmlformats.org/officeDocument/2006/relationships/image" Target="../media/image424.png"/><Relationship Id="rId109" Type="http://schemas.openxmlformats.org/officeDocument/2006/relationships/image" Target="../media/image472.png"/><Relationship Id="rId260" Type="http://schemas.openxmlformats.org/officeDocument/2006/relationships/customXml" Target="../ink/ink668.xml"/><Relationship Id="rId281" Type="http://schemas.openxmlformats.org/officeDocument/2006/relationships/image" Target="../media/image558.png"/><Relationship Id="rId316" Type="http://schemas.openxmlformats.org/officeDocument/2006/relationships/customXml" Target="../ink/ink696.xml"/><Relationship Id="rId337" Type="http://schemas.openxmlformats.org/officeDocument/2006/relationships/image" Target="../media/image586.png"/><Relationship Id="rId34" Type="http://schemas.openxmlformats.org/officeDocument/2006/relationships/customXml" Target="../ink/ink563.xml"/><Relationship Id="rId55" Type="http://schemas.openxmlformats.org/officeDocument/2006/relationships/image" Target="../media/image445.png"/><Relationship Id="rId76" Type="http://schemas.openxmlformats.org/officeDocument/2006/relationships/customXml" Target="../ink/ink584.xml"/><Relationship Id="rId97" Type="http://schemas.openxmlformats.org/officeDocument/2006/relationships/image" Target="../media/image466.png"/><Relationship Id="rId120" Type="http://schemas.openxmlformats.org/officeDocument/2006/relationships/customXml" Target="../ink/ink606.xml"/><Relationship Id="rId141" Type="http://schemas.openxmlformats.org/officeDocument/2006/relationships/image" Target="../media/image488.png"/><Relationship Id="rId358" Type="http://schemas.openxmlformats.org/officeDocument/2006/relationships/customXml" Target="../ink/ink717.xml"/><Relationship Id="rId379" Type="http://schemas.openxmlformats.org/officeDocument/2006/relationships/image" Target="../media/image607.png"/><Relationship Id="rId7" Type="http://schemas.openxmlformats.org/officeDocument/2006/relationships/image" Target="../media/image421.png"/><Relationship Id="rId162" Type="http://schemas.openxmlformats.org/officeDocument/2006/relationships/customXml" Target="../ink/ink627.xml"/><Relationship Id="rId183" Type="http://schemas.openxmlformats.org/officeDocument/2006/relationships/image" Target="../media/image509.png"/><Relationship Id="rId218" Type="http://schemas.openxmlformats.org/officeDocument/2006/relationships/customXml" Target="../ink/ink647.xml"/><Relationship Id="rId239" Type="http://schemas.openxmlformats.org/officeDocument/2006/relationships/image" Target="../media/image537.png"/><Relationship Id="rId250" Type="http://schemas.openxmlformats.org/officeDocument/2006/relationships/customXml" Target="../ink/ink663.xml"/><Relationship Id="rId271" Type="http://schemas.openxmlformats.org/officeDocument/2006/relationships/image" Target="../media/image553.png"/><Relationship Id="rId292" Type="http://schemas.openxmlformats.org/officeDocument/2006/relationships/customXml" Target="../ink/ink684.xml"/><Relationship Id="rId306" Type="http://schemas.openxmlformats.org/officeDocument/2006/relationships/customXml" Target="../ink/ink691.xml"/><Relationship Id="rId24" Type="http://schemas.openxmlformats.org/officeDocument/2006/relationships/customXml" Target="../ink/ink558.xml"/><Relationship Id="rId45" Type="http://schemas.openxmlformats.org/officeDocument/2006/relationships/image" Target="../media/image440.png"/><Relationship Id="rId66" Type="http://schemas.openxmlformats.org/officeDocument/2006/relationships/customXml" Target="../ink/ink579.xml"/><Relationship Id="rId87" Type="http://schemas.openxmlformats.org/officeDocument/2006/relationships/image" Target="../media/image461.png"/><Relationship Id="rId110" Type="http://schemas.openxmlformats.org/officeDocument/2006/relationships/customXml" Target="../ink/ink601.xml"/><Relationship Id="rId131" Type="http://schemas.openxmlformats.org/officeDocument/2006/relationships/image" Target="../media/image483.png"/><Relationship Id="rId327" Type="http://schemas.openxmlformats.org/officeDocument/2006/relationships/image" Target="../media/image581.png"/><Relationship Id="rId348" Type="http://schemas.openxmlformats.org/officeDocument/2006/relationships/customXml" Target="../ink/ink712.xml"/><Relationship Id="rId369" Type="http://schemas.openxmlformats.org/officeDocument/2006/relationships/image" Target="../media/image602.png"/><Relationship Id="rId152" Type="http://schemas.openxmlformats.org/officeDocument/2006/relationships/customXml" Target="../ink/ink622.xml"/><Relationship Id="rId173" Type="http://schemas.openxmlformats.org/officeDocument/2006/relationships/image" Target="../media/image504.png"/><Relationship Id="rId194" Type="http://schemas.openxmlformats.org/officeDocument/2006/relationships/customXml" Target="../ink/ink643.xml"/><Relationship Id="rId229" Type="http://schemas.openxmlformats.org/officeDocument/2006/relationships/image" Target="../media/image532.png"/><Relationship Id="rId380" Type="http://schemas.openxmlformats.org/officeDocument/2006/relationships/customXml" Target="../ink/ink728.xml"/><Relationship Id="rId240" Type="http://schemas.openxmlformats.org/officeDocument/2006/relationships/customXml" Target="../ink/ink658.xml"/><Relationship Id="rId261" Type="http://schemas.openxmlformats.org/officeDocument/2006/relationships/image" Target="../media/image548.png"/><Relationship Id="rId14" Type="http://schemas.openxmlformats.org/officeDocument/2006/relationships/customXml" Target="../ink/ink553.xml"/><Relationship Id="rId35" Type="http://schemas.openxmlformats.org/officeDocument/2006/relationships/image" Target="../media/image435.png"/><Relationship Id="rId56" Type="http://schemas.openxmlformats.org/officeDocument/2006/relationships/customXml" Target="../ink/ink574.xml"/><Relationship Id="rId77" Type="http://schemas.openxmlformats.org/officeDocument/2006/relationships/image" Target="../media/image456.png"/><Relationship Id="rId100" Type="http://schemas.openxmlformats.org/officeDocument/2006/relationships/customXml" Target="../ink/ink596.xml"/><Relationship Id="rId282" Type="http://schemas.openxmlformats.org/officeDocument/2006/relationships/customXml" Target="../ink/ink679.xml"/><Relationship Id="rId317" Type="http://schemas.openxmlformats.org/officeDocument/2006/relationships/image" Target="../media/image576.png"/><Relationship Id="rId338" Type="http://schemas.openxmlformats.org/officeDocument/2006/relationships/customXml" Target="../ink/ink707.xml"/><Relationship Id="rId359" Type="http://schemas.openxmlformats.org/officeDocument/2006/relationships/image" Target="../media/image597.png"/><Relationship Id="rId8" Type="http://schemas.openxmlformats.org/officeDocument/2006/relationships/customXml" Target="../ink/ink550.xml"/><Relationship Id="rId98" Type="http://schemas.openxmlformats.org/officeDocument/2006/relationships/customXml" Target="../ink/ink595.xml"/><Relationship Id="rId121" Type="http://schemas.openxmlformats.org/officeDocument/2006/relationships/image" Target="../media/image478.png"/><Relationship Id="rId142" Type="http://schemas.openxmlformats.org/officeDocument/2006/relationships/customXml" Target="../ink/ink617.xml"/><Relationship Id="rId163" Type="http://schemas.openxmlformats.org/officeDocument/2006/relationships/image" Target="../media/image499.png"/><Relationship Id="rId184" Type="http://schemas.openxmlformats.org/officeDocument/2006/relationships/customXml" Target="../ink/ink638.xml"/><Relationship Id="rId219" Type="http://schemas.openxmlformats.org/officeDocument/2006/relationships/image" Target="../media/image527.png"/><Relationship Id="rId370" Type="http://schemas.openxmlformats.org/officeDocument/2006/relationships/customXml" Target="../ink/ink723.xml"/><Relationship Id="rId230" Type="http://schemas.openxmlformats.org/officeDocument/2006/relationships/customXml" Target="../ink/ink653.xml"/><Relationship Id="rId251" Type="http://schemas.openxmlformats.org/officeDocument/2006/relationships/image" Target="../media/image543.png"/><Relationship Id="rId25" Type="http://schemas.openxmlformats.org/officeDocument/2006/relationships/image" Target="../media/image430.png"/><Relationship Id="rId46" Type="http://schemas.openxmlformats.org/officeDocument/2006/relationships/customXml" Target="../ink/ink569.xml"/><Relationship Id="rId67" Type="http://schemas.openxmlformats.org/officeDocument/2006/relationships/image" Target="../media/image451.png"/><Relationship Id="rId272" Type="http://schemas.openxmlformats.org/officeDocument/2006/relationships/customXml" Target="../ink/ink674.xml"/><Relationship Id="rId293" Type="http://schemas.openxmlformats.org/officeDocument/2006/relationships/image" Target="../media/image564.png"/><Relationship Id="rId307" Type="http://schemas.openxmlformats.org/officeDocument/2006/relationships/image" Target="../media/image571.png"/><Relationship Id="rId328" Type="http://schemas.openxmlformats.org/officeDocument/2006/relationships/customXml" Target="../ink/ink702.xml"/><Relationship Id="rId349" Type="http://schemas.openxmlformats.org/officeDocument/2006/relationships/image" Target="../media/image592.png"/><Relationship Id="rId88" Type="http://schemas.openxmlformats.org/officeDocument/2006/relationships/customXml" Target="../ink/ink590.xml"/><Relationship Id="rId111" Type="http://schemas.openxmlformats.org/officeDocument/2006/relationships/image" Target="../media/image473.png"/><Relationship Id="rId132" Type="http://schemas.openxmlformats.org/officeDocument/2006/relationships/customXml" Target="../ink/ink612.xml"/><Relationship Id="rId153" Type="http://schemas.openxmlformats.org/officeDocument/2006/relationships/image" Target="../media/image494.png"/><Relationship Id="rId174" Type="http://schemas.openxmlformats.org/officeDocument/2006/relationships/customXml" Target="../ink/ink633.xml"/><Relationship Id="rId360" Type="http://schemas.openxmlformats.org/officeDocument/2006/relationships/customXml" Target="../ink/ink718.xml"/><Relationship Id="rId381" Type="http://schemas.openxmlformats.org/officeDocument/2006/relationships/image" Target="../media/image608.png"/><Relationship Id="rId220" Type="http://schemas.openxmlformats.org/officeDocument/2006/relationships/customXml" Target="../ink/ink648.xml"/><Relationship Id="rId241" Type="http://schemas.openxmlformats.org/officeDocument/2006/relationships/image" Target="../media/image538.png"/><Relationship Id="rId15" Type="http://schemas.openxmlformats.org/officeDocument/2006/relationships/image" Target="../media/image425.png"/><Relationship Id="rId36" Type="http://schemas.openxmlformats.org/officeDocument/2006/relationships/customXml" Target="../ink/ink564.xml"/><Relationship Id="rId57" Type="http://schemas.openxmlformats.org/officeDocument/2006/relationships/image" Target="../media/image446.png"/><Relationship Id="rId106" Type="http://schemas.openxmlformats.org/officeDocument/2006/relationships/customXml" Target="../ink/ink599.xml"/><Relationship Id="rId127" Type="http://schemas.openxmlformats.org/officeDocument/2006/relationships/image" Target="../media/image481.png"/><Relationship Id="rId262" Type="http://schemas.openxmlformats.org/officeDocument/2006/relationships/customXml" Target="../ink/ink669.xml"/><Relationship Id="rId283" Type="http://schemas.openxmlformats.org/officeDocument/2006/relationships/image" Target="../media/image559.png"/><Relationship Id="rId313" Type="http://schemas.openxmlformats.org/officeDocument/2006/relationships/image" Target="../media/image574.png"/><Relationship Id="rId318" Type="http://schemas.openxmlformats.org/officeDocument/2006/relationships/customXml" Target="../ink/ink697.xml"/><Relationship Id="rId339" Type="http://schemas.openxmlformats.org/officeDocument/2006/relationships/image" Target="../media/image587.png"/><Relationship Id="rId10" Type="http://schemas.openxmlformats.org/officeDocument/2006/relationships/customXml" Target="../ink/ink551.xml"/><Relationship Id="rId31" Type="http://schemas.openxmlformats.org/officeDocument/2006/relationships/image" Target="../media/image433.png"/><Relationship Id="rId52" Type="http://schemas.openxmlformats.org/officeDocument/2006/relationships/customXml" Target="../ink/ink572.xml"/><Relationship Id="rId73" Type="http://schemas.openxmlformats.org/officeDocument/2006/relationships/image" Target="../media/image454.png"/><Relationship Id="rId78" Type="http://schemas.openxmlformats.org/officeDocument/2006/relationships/customXml" Target="../ink/ink585.xml"/><Relationship Id="rId94" Type="http://schemas.openxmlformats.org/officeDocument/2006/relationships/customXml" Target="../ink/ink593.xml"/><Relationship Id="rId99" Type="http://schemas.openxmlformats.org/officeDocument/2006/relationships/image" Target="../media/image467.png"/><Relationship Id="rId101" Type="http://schemas.openxmlformats.org/officeDocument/2006/relationships/image" Target="../media/image468.png"/><Relationship Id="rId122" Type="http://schemas.openxmlformats.org/officeDocument/2006/relationships/customXml" Target="../ink/ink607.xml"/><Relationship Id="rId143" Type="http://schemas.openxmlformats.org/officeDocument/2006/relationships/image" Target="../media/image489.png"/><Relationship Id="rId148" Type="http://schemas.openxmlformats.org/officeDocument/2006/relationships/customXml" Target="../ink/ink620.xml"/><Relationship Id="rId164" Type="http://schemas.openxmlformats.org/officeDocument/2006/relationships/customXml" Target="../ink/ink628.xml"/><Relationship Id="rId169" Type="http://schemas.openxmlformats.org/officeDocument/2006/relationships/image" Target="../media/image502.png"/><Relationship Id="rId185" Type="http://schemas.openxmlformats.org/officeDocument/2006/relationships/image" Target="../media/image510.png"/><Relationship Id="rId334" Type="http://schemas.openxmlformats.org/officeDocument/2006/relationships/customXml" Target="../ink/ink705.xml"/><Relationship Id="rId350" Type="http://schemas.openxmlformats.org/officeDocument/2006/relationships/customXml" Target="../ink/ink713.xml"/><Relationship Id="rId355" Type="http://schemas.openxmlformats.org/officeDocument/2006/relationships/image" Target="../media/image595.png"/><Relationship Id="rId371" Type="http://schemas.openxmlformats.org/officeDocument/2006/relationships/image" Target="../media/image603.png"/><Relationship Id="rId376" Type="http://schemas.openxmlformats.org/officeDocument/2006/relationships/customXml" Target="../ink/ink726.xml"/><Relationship Id="rId4" Type="http://schemas.openxmlformats.org/officeDocument/2006/relationships/customXml" Target="../ink/ink548.xml"/><Relationship Id="rId9" Type="http://schemas.openxmlformats.org/officeDocument/2006/relationships/image" Target="../media/image422.png"/><Relationship Id="rId180" Type="http://schemas.openxmlformats.org/officeDocument/2006/relationships/customXml" Target="../ink/ink636.xml"/><Relationship Id="rId215" Type="http://schemas.openxmlformats.org/officeDocument/2006/relationships/image" Target="../media/image525.png"/><Relationship Id="rId236" Type="http://schemas.openxmlformats.org/officeDocument/2006/relationships/customXml" Target="../ink/ink656.xml"/><Relationship Id="rId257" Type="http://schemas.openxmlformats.org/officeDocument/2006/relationships/image" Target="../media/image546.png"/><Relationship Id="rId278" Type="http://schemas.openxmlformats.org/officeDocument/2006/relationships/customXml" Target="../ink/ink677.xml"/><Relationship Id="rId26" Type="http://schemas.openxmlformats.org/officeDocument/2006/relationships/customXml" Target="../ink/ink559.xml"/><Relationship Id="rId231" Type="http://schemas.openxmlformats.org/officeDocument/2006/relationships/image" Target="../media/image533.png"/><Relationship Id="rId252" Type="http://schemas.openxmlformats.org/officeDocument/2006/relationships/customXml" Target="../ink/ink664.xml"/><Relationship Id="rId273" Type="http://schemas.openxmlformats.org/officeDocument/2006/relationships/image" Target="../media/image554.png"/><Relationship Id="rId294" Type="http://schemas.openxmlformats.org/officeDocument/2006/relationships/customXml" Target="../ink/ink685.xml"/><Relationship Id="rId308" Type="http://schemas.openxmlformats.org/officeDocument/2006/relationships/customXml" Target="../ink/ink692.xml"/><Relationship Id="rId329" Type="http://schemas.openxmlformats.org/officeDocument/2006/relationships/image" Target="../media/image582.png"/><Relationship Id="rId47" Type="http://schemas.openxmlformats.org/officeDocument/2006/relationships/image" Target="../media/image441.png"/><Relationship Id="rId68" Type="http://schemas.openxmlformats.org/officeDocument/2006/relationships/customXml" Target="../ink/ink580.xml"/><Relationship Id="rId89" Type="http://schemas.openxmlformats.org/officeDocument/2006/relationships/image" Target="../media/image462.png"/><Relationship Id="rId112" Type="http://schemas.openxmlformats.org/officeDocument/2006/relationships/customXml" Target="../ink/ink602.xml"/><Relationship Id="rId133" Type="http://schemas.openxmlformats.org/officeDocument/2006/relationships/image" Target="../media/image484.png"/><Relationship Id="rId154" Type="http://schemas.openxmlformats.org/officeDocument/2006/relationships/customXml" Target="../ink/ink623.xml"/><Relationship Id="rId175" Type="http://schemas.openxmlformats.org/officeDocument/2006/relationships/image" Target="../media/image505.png"/><Relationship Id="rId340" Type="http://schemas.openxmlformats.org/officeDocument/2006/relationships/customXml" Target="../ink/ink708.xml"/><Relationship Id="rId361" Type="http://schemas.openxmlformats.org/officeDocument/2006/relationships/image" Target="../media/image598.png"/><Relationship Id="rId16" Type="http://schemas.openxmlformats.org/officeDocument/2006/relationships/customXml" Target="../ink/ink554.xml"/><Relationship Id="rId221" Type="http://schemas.openxmlformats.org/officeDocument/2006/relationships/image" Target="../media/image528.png"/><Relationship Id="rId242" Type="http://schemas.openxmlformats.org/officeDocument/2006/relationships/customXml" Target="../ink/ink659.xml"/><Relationship Id="rId263" Type="http://schemas.openxmlformats.org/officeDocument/2006/relationships/image" Target="../media/image549.png"/><Relationship Id="rId284" Type="http://schemas.openxmlformats.org/officeDocument/2006/relationships/customXml" Target="../ink/ink680.xml"/><Relationship Id="rId319" Type="http://schemas.openxmlformats.org/officeDocument/2006/relationships/image" Target="../media/image577.png"/><Relationship Id="rId37" Type="http://schemas.openxmlformats.org/officeDocument/2006/relationships/image" Target="../media/image436.png"/><Relationship Id="rId58" Type="http://schemas.openxmlformats.org/officeDocument/2006/relationships/customXml" Target="../ink/ink575.xml"/><Relationship Id="rId79" Type="http://schemas.openxmlformats.org/officeDocument/2006/relationships/image" Target="../media/image457.png"/><Relationship Id="rId102" Type="http://schemas.openxmlformats.org/officeDocument/2006/relationships/customXml" Target="../ink/ink597.xml"/><Relationship Id="rId123" Type="http://schemas.openxmlformats.org/officeDocument/2006/relationships/image" Target="../media/image479.png"/><Relationship Id="rId144" Type="http://schemas.openxmlformats.org/officeDocument/2006/relationships/customXml" Target="../ink/ink618.xml"/><Relationship Id="rId330" Type="http://schemas.openxmlformats.org/officeDocument/2006/relationships/customXml" Target="../ink/ink703.xml"/><Relationship Id="rId90" Type="http://schemas.openxmlformats.org/officeDocument/2006/relationships/customXml" Target="../ink/ink591.xml"/><Relationship Id="rId165" Type="http://schemas.openxmlformats.org/officeDocument/2006/relationships/image" Target="../media/image500.png"/><Relationship Id="rId186" Type="http://schemas.openxmlformats.org/officeDocument/2006/relationships/customXml" Target="../ink/ink639.xml"/><Relationship Id="rId351" Type="http://schemas.openxmlformats.org/officeDocument/2006/relationships/image" Target="../media/image593.png"/><Relationship Id="rId372" Type="http://schemas.openxmlformats.org/officeDocument/2006/relationships/customXml" Target="../ink/ink724.xml"/><Relationship Id="rId211" Type="http://schemas.openxmlformats.org/officeDocument/2006/relationships/image" Target="../media/image523.png"/><Relationship Id="rId232" Type="http://schemas.openxmlformats.org/officeDocument/2006/relationships/customXml" Target="../ink/ink654.xml"/><Relationship Id="rId253" Type="http://schemas.openxmlformats.org/officeDocument/2006/relationships/image" Target="../media/image544.png"/><Relationship Id="rId274" Type="http://schemas.openxmlformats.org/officeDocument/2006/relationships/customXml" Target="../ink/ink675.xml"/><Relationship Id="rId295" Type="http://schemas.openxmlformats.org/officeDocument/2006/relationships/image" Target="../media/image565.png"/><Relationship Id="rId309" Type="http://schemas.openxmlformats.org/officeDocument/2006/relationships/image" Target="../media/image572.png"/><Relationship Id="rId27" Type="http://schemas.openxmlformats.org/officeDocument/2006/relationships/image" Target="../media/image431.png"/><Relationship Id="rId48" Type="http://schemas.openxmlformats.org/officeDocument/2006/relationships/customXml" Target="../ink/ink570.xml"/><Relationship Id="rId69" Type="http://schemas.openxmlformats.org/officeDocument/2006/relationships/image" Target="../media/image452.png"/><Relationship Id="rId113" Type="http://schemas.openxmlformats.org/officeDocument/2006/relationships/image" Target="../media/image474.png"/><Relationship Id="rId134" Type="http://schemas.openxmlformats.org/officeDocument/2006/relationships/customXml" Target="../ink/ink613.xml"/><Relationship Id="rId320" Type="http://schemas.openxmlformats.org/officeDocument/2006/relationships/customXml" Target="../ink/ink698.xml"/><Relationship Id="rId80" Type="http://schemas.openxmlformats.org/officeDocument/2006/relationships/customXml" Target="../ink/ink586.xml"/><Relationship Id="rId155" Type="http://schemas.openxmlformats.org/officeDocument/2006/relationships/image" Target="../media/image495.png"/><Relationship Id="rId176" Type="http://schemas.openxmlformats.org/officeDocument/2006/relationships/customXml" Target="../ink/ink634.xml"/><Relationship Id="rId341" Type="http://schemas.openxmlformats.org/officeDocument/2006/relationships/image" Target="../media/image588.png"/><Relationship Id="rId362" Type="http://schemas.openxmlformats.org/officeDocument/2006/relationships/customXml" Target="../ink/ink719.xml"/><Relationship Id="rId222" Type="http://schemas.openxmlformats.org/officeDocument/2006/relationships/customXml" Target="../ink/ink649.xml"/><Relationship Id="rId243" Type="http://schemas.openxmlformats.org/officeDocument/2006/relationships/image" Target="../media/image539.png"/><Relationship Id="rId264" Type="http://schemas.openxmlformats.org/officeDocument/2006/relationships/customXml" Target="../ink/ink670.xml"/><Relationship Id="rId285" Type="http://schemas.openxmlformats.org/officeDocument/2006/relationships/image" Target="../media/image560.png"/><Relationship Id="rId17" Type="http://schemas.openxmlformats.org/officeDocument/2006/relationships/image" Target="../media/image426.png"/><Relationship Id="rId38" Type="http://schemas.openxmlformats.org/officeDocument/2006/relationships/customXml" Target="../ink/ink565.xml"/><Relationship Id="rId59" Type="http://schemas.openxmlformats.org/officeDocument/2006/relationships/image" Target="../media/image447.png"/><Relationship Id="rId103" Type="http://schemas.openxmlformats.org/officeDocument/2006/relationships/image" Target="../media/image469.png"/><Relationship Id="rId124" Type="http://schemas.openxmlformats.org/officeDocument/2006/relationships/customXml" Target="../ink/ink608.xml"/><Relationship Id="rId310" Type="http://schemas.openxmlformats.org/officeDocument/2006/relationships/customXml" Target="../ink/ink693.xml"/><Relationship Id="rId70" Type="http://schemas.openxmlformats.org/officeDocument/2006/relationships/customXml" Target="../ink/ink581.xml"/><Relationship Id="rId91" Type="http://schemas.openxmlformats.org/officeDocument/2006/relationships/image" Target="../media/image463.png"/><Relationship Id="rId145" Type="http://schemas.openxmlformats.org/officeDocument/2006/relationships/image" Target="../media/image490.png"/><Relationship Id="rId166" Type="http://schemas.openxmlformats.org/officeDocument/2006/relationships/customXml" Target="../ink/ink629.xml"/><Relationship Id="rId187" Type="http://schemas.openxmlformats.org/officeDocument/2006/relationships/image" Target="../media/image511.png"/><Relationship Id="rId331" Type="http://schemas.openxmlformats.org/officeDocument/2006/relationships/image" Target="../media/image583.png"/><Relationship Id="rId352" Type="http://schemas.openxmlformats.org/officeDocument/2006/relationships/customXml" Target="../ink/ink714.xml"/><Relationship Id="rId373" Type="http://schemas.openxmlformats.org/officeDocument/2006/relationships/image" Target="../media/image604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644.xml"/><Relationship Id="rId233" Type="http://schemas.openxmlformats.org/officeDocument/2006/relationships/image" Target="../media/image534.png"/><Relationship Id="rId254" Type="http://schemas.openxmlformats.org/officeDocument/2006/relationships/customXml" Target="../ink/ink665.xml"/><Relationship Id="rId28" Type="http://schemas.openxmlformats.org/officeDocument/2006/relationships/customXml" Target="../ink/ink560.xml"/><Relationship Id="rId49" Type="http://schemas.openxmlformats.org/officeDocument/2006/relationships/image" Target="../media/image442.png"/><Relationship Id="rId114" Type="http://schemas.openxmlformats.org/officeDocument/2006/relationships/customXml" Target="../ink/ink603.xml"/><Relationship Id="rId275" Type="http://schemas.openxmlformats.org/officeDocument/2006/relationships/image" Target="../media/image555.png"/><Relationship Id="rId296" Type="http://schemas.openxmlformats.org/officeDocument/2006/relationships/customXml" Target="../ink/ink686.xml"/><Relationship Id="rId300" Type="http://schemas.openxmlformats.org/officeDocument/2006/relationships/customXml" Target="../ink/ink688.xml"/><Relationship Id="rId60" Type="http://schemas.openxmlformats.org/officeDocument/2006/relationships/customXml" Target="../ink/ink576.xml"/><Relationship Id="rId81" Type="http://schemas.openxmlformats.org/officeDocument/2006/relationships/image" Target="../media/image458.png"/><Relationship Id="rId135" Type="http://schemas.openxmlformats.org/officeDocument/2006/relationships/image" Target="../media/image485.png"/><Relationship Id="rId156" Type="http://schemas.openxmlformats.org/officeDocument/2006/relationships/customXml" Target="../ink/ink624.xml"/><Relationship Id="rId177" Type="http://schemas.openxmlformats.org/officeDocument/2006/relationships/image" Target="../media/image506.png"/><Relationship Id="rId321" Type="http://schemas.openxmlformats.org/officeDocument/2006/relationships/image" Target="../media/image578.png"/><Relationship Id="rId342" Type="http://schemas.openxmlformats.org/officeDocument/2006/relationships/customXml" Target="../ink/ink709.xml"/><Relationship Id="rId363" Type="http://schemas.openxmlformats.org/officeDocument/2006/relationships/image" Target="../media/image599.png"/><Relationship Id="rId223" Type="http://schemas.openxmlformats.org/officeDocument/2006/relationships/image" Target="../media/image529.png"/><Relationship Id="rId244" Type="http://schemas.openxmlformats.org/officeDocument/2006/relationships/customXml" Target="../ink/ink660.xml"/><Relationship Id="rId18" Type="http://schemas.openxmlformats.org/officeDocument/2006/relationships/customXml" Target="../ink/ink555.xml"/><Relationship Id="rId39" Type="http://schemas.openxmlformats.org/officeDocument/2006/relationships/image" Target="../media/image437.png"/><Relationship Id="rId265" Type="http://schemas.openxmlformats.org/officeDocument/2006/relationships/image" Target="../media/image550.png"/><Relationship Id="rId286" Type="http://schemas.openxmlformats.org/officeDocument/2006/relationships/customXml" Target="../ink/ink681.xml"/><Relationship Id="rId50" Type="http://schemas.openxmlformats.org/officeDocument/2006/relationships/customXml" Target="../ink/ink571.xml"/><Relationship Id="rId104" Type="http://schemas.openxmlformats.org/officeDocument/2006/relationships/customXml" Target="../ink/ink598.xml"/><Relationship Id="rId125" Type="http://schemas.openxmlformats.org/officeDocument/2006/relationships/image" Target="../media/image480.png"/><Relationship Id="rId146" Type="http://schemas.openxmlformats.org/officeDocument/2006/relationships/customXml" Target="../ink/ink619.xml"/><Relationship Id="rId167" Type="http://schemas.openxmlformats.org/officeDocument/2006/relationships/image" Target="../media/image501.png"/><Relationship Id="rId188" Type="http://schemas.openxmlformats.org/officeDocument/2006/relationships/customXml" Target="../ink/ink640.xml"/><Relationship Id="rId311" Type="http://schemas.openxmlformats.org/officeDocument/2006/relationships/image" Target="../media/image573.png"/><Relationship Id="rId332" Type="http://schemas.openxmlformats.org/officeDocument/2006/relationships/customXml" Target="../ink/ink704.xml"/><Relationship Id="rId353" Type="http://schemas.openxmlformats.org/officeDocument/2006/relationships/image" Target="../media/image594.png"/><Relationship Id="rId374" Type="http://schemas.openxmlformats.org/officeDocument/2006/relationships/customXml" Target="../ink/ink725.xml"/><Relationship Id="rId71" Type="http://schemas.openxmlformats.org/officeDocument/2006/relationships/image" Target="../media/image453.png"/><Relationship Id="rId92" Type="http://schemas.openxmlformats.org/officeDocument/2006/relationships/customXml" Target="../ink/ink592.xml"/><Relationship Id="rId213" Type="http://schemas.openxmlformats.org/officeDocument/2006/relationships/image" Target="../media/image524.png"/><Relationship Id="rId234" Type="http://schemas.openxmlformats.org/officeDocument/2006/relationships/customXml" Target="../ink/ink655.xml"/><Relationship Id="rId2" Type="http://schemas.openxmlformats.org/officeDocument/2006/relationships/customXml" Target="../ink/ink547.xml"/><Relationship Id="rId29" Type="http://schemas.openxmlformats.org/officeDocument/2006/relationships/image" Target="../media/image432.png"/><Relationship Id="rId255" Type="http://schemas.openxmlformats.org/officeDocument/2006/relationships/image" Target="../media/image545.png"/><Relationship Id="rId276" Type="http://schemas.openxmlformats.org/officeDocument/2006/relationships/customXml" Target="../ink/ink676.xml"/><Relationship Id="rId297" Type="http://schemas.openxmlformats.org/officeDocument/2006/relationships/image" Target="../media/image566.png"/><Relationship Id="rId40" Type="http://schemas.openxmlformats.org/officeDocument/2006/relationships/customXml" Target="../ink/ink566.xml"/><Relationship Id="rId115" Type="http://schemas.openxmlformats.org/officeDocument/2006/relationships/image" Target="../media/image475.png"/><Relationship Id="rId136" Type="http://schemas.openxmlformats.org/officeDocument/2006/relationships/customXml" Target="../ink/ink614.xml"/><Relationship Id="rId157" Type="http://schemas.openxmlformats.org/officeDocument/2006/relationships/image" Target="../media/image496.png"/><Relationship Id="rId178" Type="http://schemas.openxmlformats.org/officeDocument/2006/relationships/customXml" Target="../ink/ink635.xml"/><Relationship Id="rId301" Type="http://schemas.openxmlformats.org/officeDocument/2006/relationships/image" Target="../media/image568.png"/><Relationship Id="rId322" Type="http://schemas.openxmlformats.org/officeDocument/2006/relationships/customXml" Target="../ink/ink699.xml"/><Relationship Id="rId343" Type="http://schemas.openxmlformats.org/officeDocument/2006/relationships/image" Target="../media/image589.png"/><Relationship Id="rId364" Type="http://schemas.openxmlformats.org/officeDocument/2006/relationships/customXml" Target="../ink/ink720.xml"/><Relationship Id="rId61" Type="http://schemas.openxmlformats.org/officeDocument/2006/relationships/image" Target="../media/image448.png"/><Relationship Id="rId82" Type="http://schemas.openxmlformats.org/officeDocument/2006/relationships/customXml" Target="../ink/ink587.xml"/><Relationship Id="rId19" Type="http://schemas.openxmlformats.org/officeDocument/2006/relationships/image" Target="../media/image427.png"/><Relationship Id="rId224" Type="http://schemas.openxmlformats.org/officeDocument/2006/relationships/customXml" Target="../ink/ink650.xml"/><Relationship Id="rId245" Type="http://schemas.openxmlformats.org/officeDocument/2006/relationships/image" Target="../media/image540.png"/><Relationship Id="rId266" Type="http://schemas.openxmlformats.org/officeDocument/2006/relationships/customXml" Target="../ink/ink671.xml"/><Relationship Id="rId287" Type="http://schemas.openxmlformats.org/officeDocument/2006/relationships/image" Target="../media/image561.png"/><Relationship Id="rId30" Type="http://schemas.openxmlformats.org/officeDocument/2006/relationships/customXml" Target="../ink/ink561.xml"/><Relationship Id="rId105" Type="http://schemas.openxmlformats.org/officeDocument/2006/relationships/image" Target="../media/image470.png"/><Relationship Id="rId126" Type="http://schemas.openxmlformats.org/officeDocument/2006/relationships/customXml" Target="../ink/ink609.xml"/><Relationship Id="rId147" Type="http://schemas.openxmlformats.org/officeDocument/2006/relationships/image" Target="../media/image491.png"/><Relationship Id="rId168" Type="http://schemas.openxmlformats.org/officeDocument/2006/relationships/customXml" Target="../ink/ink630.xml"/><Relationship Id="rId312" Type="http://schemas.openxmlformats.org/officeDocument/2006/relationships/customXml" Target="../ink/ink694.xml"/><Relationship Id="rId333" Type="http://schemas.openxmlformats.org/officeDocument/2006/relationships/image" Target="../media/image584.png"/><Relationship Id="rId354" Type="http://schemas.openxmlformats.org/officeDocument/2006/relationships/customXml" Target="../ink/ink715.xml"/><Relationship Id="rId51" Type="http://schemas.openxmlformats.org/officeDocument/2006/relationships/image" Target="../media/image443.png"/><Relationship Id="rId72" Type="http://schemas.openxmlformats.org/officeDocument/2006/relationships/customXml" Target="../ink/ink582.xml"/><Relationship Id="rId93" Type="http://schemas.openxmlformats.org/officeDocument/2006/relationships/image" Target="../media/image464.png"/><Relationship Id="rId189" Type="http://schemas.openxmlformats.org/officeDocument/2006/relationships/image" Target="../media/image512.png"/><Relationship Id="rId375" Type="http://schemas.openxmlformats.org/officeDocument/2006/relationships/image" Target="../media/image605.png"/><Relationship Id="rId3" Type="http://schemas.openxmlformats.org/officeDocument/2006/relationships/image" Target="../media/image4190.png"/><Relationship Id="rId214" Type="http://schemas.openxmlformats.org/officeDocument/2006/relationships/customXml" Target="../ink/ink645.xml"/><Relationship Id="rId235" Type="http://schemas.openxmlformats.org/officeDocument/2006/relationships/image" Target="../media/image535.png"/><Relationship Id="rId256" Type="http://schemas.openxmlformats.org/officeDocument/2006/relationships/customXml" Target="../ink/ink666.xml"/><Relationship Id="rId277" Type="http://schemas.openxmlformats.org/officeDocument/2006/relationships/image" Target="../media/image556.png"/><Relationship Id="rId298" Type="http://schemas.openxmlformats.org/officeDocument/2006/relationships/customXml" Target="../ink/ink687.xml"/><Relationship Id="rId116" Type="http://schemas.openxmlformats.org/officeDocument/2006/relationships/customXml" Target="../ink/ink604.xml"/><Relationship Id="rId137" Type="http://schemas.openxmlformats.org/officeDocument/2006/relationships/image" Target="../media/image486.png"/><Relationship Id="rId158" Type="http://schemas.openxmlformats.org/officeDocument/2006/relationships/customXml" Target="../ink/ink625.xml"/><Relationship Id="rId302" Type="http://schemas.openxmlformats.org/officeDocument/2006/relationships/customXml" Target="../ink/ink689.xml"/><Relationship Id="rId323" Type="http://schemas.openxmlformats.org/officeDocument/2006/relationships/image" Target="../media/image579.png"/><Relationship Id="rId344" Type="http://schemas.openxmlformats.org/officeDocument/2006/relationships/customXml" Target="../ink/ink710.xml"/><Relationship Id="rId20" Type="http://schemas.openxmlformats.org/officeDocument/2006/relationships/customXml" Target="../ink/ink556.xml"/><Relationship Id="rId41" Type="http://schemas.openxmlformats.org/officeDocument/2006/relationships/image" Target="../media/image438.png"/><Relationship Id="rId62" Type="http://schemas.openxmlformats.org/officeDocument/2006/relationships/customXml" Target="../ink/ink577.xml"/><Relationship Id="rId83" Type="http://schemas.openxmlformats.org/officeDocument/2006/relationships/image" Target="../media/image459.png"/><Relationship Id="rId179" Type="http://schemas.openxmlformats.org/officeDocument/2006/relationships/image" Target="../media/image507.png"/><Relationship Id="rId365" Type="http://schemas.openxmlformats.org/officeDocument/2006/relationships/image" Target="../media/image600.png"/><Relationship Id="rId190" Type="http://schemas.openxmlformats.org/officeDocument/2006/relationships/customXml" Target="../ink/ink641.xml"/><Relationship Id="rId225" Type="http://schemas.openxmlformats.org/officeDocument/2006/relationships/image" Target="../media/image530.png"/><Relationship Id="rId246" Type="http://schemas.openxmlformats.org/officeDocument/2006/relationships/customXml" Target="../ink/ink661.xml"/><Relationship Id="rId267" Type="http://schemas.openxmlformats.org/officeDocument/2006/relationships/image" Target="../media/image551.png"/><Relationship Id="rId288" Type="http://schemas.openxmlformats.org/officeDocument/2006/relationships/customXml" Target="../ink/ink68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lipse 11">
            <a:extLst>
              <a:ext uri="{FF2B5EF4-FFF2-40B4-BE49-F238E27FC236}">
                <a16:creationId xmlns:a16="http://schemas.microsoft.com/office/drawing/2014/main" id="{E5B4D328-7B06-4F83-9E1E-ADDC71E09D59}"/>
              </a:ext>
            </a:extLst>
          </p:cNvPr>
          <p:cNvSpPr/>
          <p:nvPr/>
        </p:nvSpPr>
        <p:spPr>
          <a:xfrm>
            <a:off x="807578" y="4324171"/>
            <a:ext cx="1563880" cy="13539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A207F3F-AD2B-4570-81C3-5A9CE6C7364A}"/>
              </a:ext>
            </a:extLst>
          </p:cNvPr>
          <p:cNvSpPr txBox="1"/>
          <p:nvPr/>
        </p:nvSpPr>
        <p:spPr>
          <a:xfrm>
            <a:off x="1926000" y="1856300"/>
            <a:ext cx="2580830" cy="92333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endParaRPr lang="fr-FR" dirty="0"/>
          </a:p>
          <a:p>
            <a:pPr algn="ctr"/>
            <a:r>
              <a:rPr lang="fr-FR" dirty="0"/>
              <a:t>Arduino</a:t>
            </a:r>
          </a:p>
          <a:p>
            <a:pPr algn="ctr"/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C5BC9C8-DB2C-4580-8580-37A11C28ED0F}"/>
              </a:ext>
            </a:extLst>
          </p:cNvPr>
          <p:cNvSpPr txBox="1"/>
          <p:nvPr/>
        </p:nvSpPr>
        <p:spPr>
          <a:xfrm>
            <a:off x="7671281" y="1856300"/>
            <a:ext cx="2580830" cy="175432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br>
              <a:rPr lang="fr-FR" dirty="0"/>
            </a:br>
            <a:r>
              <a:rPr lang="fr-FR" dirty="0"/>
              <a:t>RaspberryPi4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1CF8953-A21A-462E-AD3D-0B09C7D6CEB4}"/>
              </a:ext>
            </a:extLst>
          </p:cNvPr>
          <p:cNvSpPr txBox="1"/>
          <p:nvPr/>
        </p:nvSpPr>
        <p:spPr>
          <a:xfrm>
            <a:off x="1044722" y="4677958"/>
            <a:ext cx="1089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ESC </a:t>
            </a:r>
            <a:r>
              <a:rPr lang="fr-FR" dirty="0" err="1"/>
              <a:t>Motor</a:t>
            </a:r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D364313-10DB-4E37-972A-F98627A429BC}"/>
              </a:ext>
            </a:extLst>
          </p:cNvPr>
          <p:cNvSpPr/>
          <p:nvPr/>
        </p:nvSpPr>
        <p:spPr>
          <a:xfrm>
            <a:off x="3772967" y="4324171"/>
            <a:ext cx="1563880" cy="13539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D602F6D-D691-4BB2-AF03-AE60FF3B84DD}"/>
              </a:ext>
            </a:extLst>
          </p:cNvPr>
          <p:cNvSpPr txBox="1"/>
          <p:nvPr/>
        </p:nvSpPr>
        <p:spPr>
          <a:xfrm>
            <a:off x="3820324" y="4816458"/>
            <a:ext cx="146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ServoMotor</a:t>
            </a:r>
            <a:endParaRPr lang="fr-FR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42467D0B-D806-414F-935D-B4D19284D9C7}"/>
              </a:ext>
            </a:extLst>
          </p:cNvPr>
          <p:cNvSpPr/>
          <p:nvPr/>
        </p:nvSpPr>
        <p:spPr>
          <a:xfrm>
            <a:off x="2732866" y="4312256"/>
            <a:ext cx="967098" cy="135390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9BF4D2E-F291-45C0-AF30-F31BDC79FAD2}"/>
              </a:ext>
            </a:extLst>
          </p:cNvPr>
          <p:cNvSpPr txBox="1"/>
          <p:nvPr/>
        </p:nvSpPr>
        <p:spPr>
          <a:xfrm>
            <a:off x="2756379" y="4677957"/>
            <a:ext cx="943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Speed</a:t>
            </a:r>
          </a:p>
          <a:p>
            <a:pPr algn="ctr"/>
            <a:r>
              <a:rPr lang="fr-FR" dirty="0" err="1"/>
              <a:t>Sensor</a:t>
            </a:r>
            <a:endParaRPr lang="fr-FR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0F5AE55-78ED-46C8-B0B6-5974E65CEE25}"/>
              </a:ext>
            </a:extLst>
          </p:cNvPr>
          <p:cNvCxnSpPr>
            <a:cxnSpLocks/>
            <a:stCxn id="12" idx="6"/>
            <a:endCxn id="18" idx="1"/>
          </p:cNvCxnSpPr>
          <p:nvPr/>
        </p:nvCxnSpPr>
        <p:spPr>
          <a:xfrm flipV="1">
            <a:off x="2371458" y="5001123"/>
            <a:ext cx="384921" cy="1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4FD2FD6D-C555-4727-8049-504F0E6BFA55}"/>
              </a:ext>
            </a:extLst>
          </p:cNvPr>
          <p:cNvCxnSpPr>
            <a:cxnSpLocks/>
            <a:stCxn id="17" idx="0"/>
            <a:endCxn id="8" idx="2"/>
          </p:cNvCxnSpPr>
          <p:nvPr/>
        </p:nvCxnSpPr>
        <p:spPr>
          <a:xfrm flipV="1">
            <a:off x="3216415" y="2779630"/>
            <a:ext cx="0" cy="1532626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C48BACBF-7FB4-4F0A-AC79-670C6190B12E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1589518" y="2779630"/>
            <a:ext cx="1626897" cy="154454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37C1524B-1543-4ABB-9FE3-E37CD772556E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>
            <a:off x="3216415" y="2779630"/>
            <a:ext cx="1338492" cy="154454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C33B49E5-F243-429D-9CD8-E23072EB726B}"/>
              </a:ext>
            </a:extLst>
          </p:cNvPr>
          <p:cNvCxnSpPr>
            <a:cxnSpLocks/>
          </p:cNvCxnSpPr>
          <p:nvPr/>
        </p:nvCxnSpPr>
        <p:spPr>
          <a:xfrm flipH="1">
            <a:off x="4506830" y="2241053"/>
            <a:ext cx="316445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A0AF706B-34CF-438B-BE67-A714F55594AC}"/>
              </a:ext>
            </a:extLst>
          </p:cNvPr>
          <p:cNvCxnSpPr>
            <a:cxnSpLocks/>
          </p:cNvCxnSpPr>
          <p:nvPr/>
        </p:nvCxnSpPr>
        <p:spPr>
          <a:xfrm>
            <a:off x="4506830" y="2411971"/>
            <a:ext cx="3164451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876DED2E-711D-4581-8A12-FD0F81BF0D47}"/>
              </a:ext>
            </a:extLst>
          </p:cNvPr>
          <p:cNvSpPr txBox="1"/>
          <p:nvPr/>
        </p:nvSpPr>
        <p:spPr>
          <a:xfrm>
            <a:off x="4344457" y="348570"/>
            <a:ext cx="3164451" cy="584775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Hardware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C5A60236-810D-4302-AF81-D157D6270FB1}"/>
              </a:ext>
            </a:extLst>
          </p:cNvPr>
          <p:cNvSpPr txBox="1"/>
          <p:nvPr/>
        </p:nvSpPr>
        <p:spPr>
          <a:xfrm>
            <a:off x="8144144" y="2892464"/>
            <a:ext cx="1635104" cy="36933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Control </a:t>
            </a:r>
            <a:r>
              <a:rPr lang="fr-FR" dirty="0" err="1"/>
              <a:t>loop</a:t>
            </a:r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ED79D47C-00B1-4415-BC84-1A2ACD5903EE}"/>
              </a:ext>
            </a:extLst>
          </p:cNvPr>
          <p:cNvSpPr/>
          <p:nvPr/>
        </p:nvSpPr>
        <p:spPr>
          <a:xfrm>
            <a:off x="8283050" y="4324171"/>
            <a:ext cx="1357292" cy="135390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F95B1549-7CA6-4E55-82E6-E6EA07A927AD}"/>
              </a:ext>
            </a:extLst>
          </p:cNvPr>
          <p:cNvSpPr txBox="1"/>
          <p:nvPr/>
        </p:nvSpPr>
        <p:spPr>
          <a:xfrm>
            <a:off x="8501660" y="4689872"/>
            <a:ext cx="943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USB</a:t>
            </a:r>
            <a:br>
              <a:rPr lang="fr-FR" dirty="0"/>
            </a:br>
            <a:r>
              <a:rPr lang="fr-FR" dirty="0"/>
              <a:t>Camera</a:t>
            </a:r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3EE682AA-9E04-43DC-B863-2D0261ABEB64}"/>
              </a:ext>
            </a:extLst>
          </p:cNvPr>
          <p:cNvCxnSpPr>
            <a:cxnSpLocks/>
            <a:stCxn id="43" idx="0"/>
            <a:endCxn id="9" idx="2"/>
          </p:cNvCxnSpPr>
          <p:nvPr/>
        </p:nvCxnSpPr>
        <p:spPr>
          <a:xfrm flipV="1">
            <a:off x="8961696" y="3610626"/>
            <a:ext cx="0" cy="713545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>
            <a:extLst>
              <a:ext uri="{FF2B5EF4-FFF2-40B4-BE49-F238E27FC236}">
                <a16:creationId xmlns:a16="http://schemas.microsoft.com/office/drawing/2014/main" id="{CA2BC754-5A7D-44C7-8ABE-B38137DD3E15}"/>
              </a:ext>
            </a:extLst>
          </p:cNvPr>
          <p:cNvSpPr txBox="1"/>
          <p:nvPr/>
        </p:nvSpPr>
        <p:spPr>
          <a:xfrm>
            <a:off x="6084609" y="2468858"/>
            <a:ext cx="804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/>
              <a:t>Speed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FE196CD9-8F6B-4E04-BC27-C57DBC4CC10B}"/>
              </a:ext>
            </a:extLst>
          </p:cNvPr>
          <p:cNvSpPr txBox="1"/>
          <p:nvPr/>
        </p:nvSpPr>
        <p:spPr>
          <a:xfrm>
            <a:off x="8974516" y="3953508"/>
            <a:ext cx="804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/>
              <a:t>Image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5A206AE2-E05C-4374-B7D2-0940F9F49208}"/>
              </a:ext>
            </a:extLst>
          </p:cNvPr>
          <p:cNvSpPr txBox="1"/>
          <p:nvPr/>
        </p:nvSpPr>
        <p:spPr>
          <a:xfrm>
            <a:off x="2858839" y="3149935"/>
            <a:ext cx="369332" cy="71457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1200" i="1" dirty="0"/>
              <a:t>Speed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A479B102-99E8-4051-9671-BC1D4903A04A}"/>
              </a:ext>
            </a:extLst>
          </p:cNvPr>
          <p:cNvSpPr txBox="1"/>
          <p:nvPr/>
        </p:nvSpPr>
        <p:spPr>
          <a:xfrm>
            <a:off x="1875315" y="2994917"/>
            <a:ext cx="676633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sz="1200" i="1" dirty="0" err="1"/>
              <a:t>throttle</a:t>
            </a:r>
            <a:endParaRPr lang="fr-FR" sz="1200" i="1" dirty="0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147F518E-68BF-40D5-83C9-E00528505D3C}"/>
              </a:ext>
            </a:extLst>
          </p:cNvPr>
          <p:cNvSpPr txBox="1"/>
          <p:nvPr/>
        </p:nvSpPr>
        <p:spPr>
          <a:xfrm>
            <a:off x="3842363" y="2971540"/>
            <a:ext cx="688552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sz="1200" i="1" dirty="0" err="1"/>
              <a:t>steering</a:t>
            </a:r>
            <a:endParaRPr lang="fr-FR" sz="1200" i="1" dirty="0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D119ADA4-8789-45A1-A4DF-A9CB45780E4F}"/>
              </a:ext>
            </a:extLst>
          </p:cNvPr>
          <p:cNvSpPr txBox="1"/>
          <p:nvPr/>
        </p:nvSpPr>
        <p:spPr>
          <a:xfrm>
            <a:off x="5400503" y="1873395"/>
            <a:ext cx="1565792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sz="1200" i="1" dirty="0" err="1"/>
              <a:t>Steering</a:t>
            </a:r>
            <a:r>
              <a:rPr lang="fr-FR" sz="1200" i="1" dirty="0"/>
              <a:t> and </a:t>
            </a:r>
            <a:r>
              <a:rPr lang="fr-FR" sz="1200" i="1" dirty="0" err="1"/>
              <a:t>throttle</a:t>
            </a:r>
            <a:endParaRPr lang="fr-FR" sz="1200" i="1" dirty="0"/>
          </a:p>
        </p:txBody>
      </p:sp>
    </p:spTree>
    <p:extLst>
      <p:ext uri="{BB962C8B-B14F-4D97-AF65-F5344CB8AC3E}">
        <p14:creationId xmlns:p14="http://schemas.microsoft.com/office/powerpoint/2010/main" val="1172788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roup 254">
            <a:extLst>
              <a:ext uri="{FF2B5EF4-FFF2-40B4-BE49-F238E27FC236}">
                <a16:creationId xmlns:a16="http://schemas.microsoft.com/office/drawing/2014/main" id="{F139C9E1-9AE9-EBA9-7AD4-B2E83CBCF1D4}"/>
              </a:ext>
            </a:extLst>
          </p:cNvPr>
          <p:cNvGrpSpPr/>
          <p:nvPr/>
        </p:nvGrpSpPr>
        <p:grpSpPr>
          <a:xfrm>
            <a:off x="2467215" y="2835"/>
            <a:ext cx="9033840" cy="5750280"/>
            <a:chOff x="2467215" y="2835"/>
            <a:chExt cx="9033840" cy="575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E2C6BA07-72D8-AC95-FE9F-CDCF53735930}"/>
                    </a:ext>
                  </a:extLst>
                </p14:cNvPr>
                <p14:cNvContentPartPr/>
                <p14:nvPr/>
              </p14:nvContentPartPr>
              <p14:xfrm>
                <a:off x="9419895" y="520155"/>
                <a:ext cx="360" cy="36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E2C6BA07-72D8-AC95-FE9F-CDCF5373593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10895" y="51151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38BAC1F1-8E76-C991-2A68-82591442AAF7}"/>
                    </a:ext>
                  </a:extLst>
                </p14:cNvPr>
                <p14:cNvContentPartPr/>
                <p14:nvPr/>
              </p14:nvContentPartPr>
              <p14:xfrm>
                <a:off x="8842095" y="346275"/>
                <a:ext cx="464040" cy="60084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38BAC1F1-8E76-C991-2A68-82591442AAF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833095" y="337275"/>
                  <a:ext cx="48168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4E4DF145-7E59-72D4-2A97-4E09A6A7DAC2}"/>
                    </a:ext>
                  </a:extLst>
                </p14:cNvPr>
                <p14:cNvContentPartPr/>
                <p14:nvPr/>
              </p14:nvContentPartPr>
              <p14:xfrm>
                <a:off x="9431775" y="564795"/>
                <a:ext cx="204840" cy="43776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4E4DF145-7E59-72D4-2A97-4E09A6A7DAC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423135" y="555795"/>
                  <a:ext cx="22248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71D7262D-6929-3BC0-5CCF-4FE825D4358A}"/>
                    </a:ext>
                  </a:extLst>
                </p14:cNvPr>
                <p14:cNvContentPartPr/>
                <p14:nvPr/>
              </p14:nvContentPartPr>
              <p14:xfrm>
                <a:off x="9663975" y="617355"/>
                <a:ext cx="457560" cy="38772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71D7262D-6929-3BC0-5CCF-4FE825D4358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655335" y="608715"/>
                  <a:ext cx="47520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90DC3E76-206D-06C6-8FF3-4596FF414F6F}"/>
                    </a:ext>
                  </a:extLst>
                </p14:cNvPr>
                <p14:cNvContentPartPr/>
                <p14:nvPr/>
              </p14:nvContentPartPr>
              <p14:xfrm>
                <a:off x="10025055" y="161235"/>
                <a:ext cx="513000" cy="12996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90DC3E76-206D-06C6-8FF3-4596FF414F6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016055" y="152595"/>
                  <a:ext cx="530640" cy="13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11910210-078B-F2B5-5789-B191CF477793}"/>
                    </a:ext>
                  </a:extLst>
                </p14:cNvPr>
                <p14:cNvContentPartPr/>
                <p14:nvPr/>
              </p14:nvContentPartPr>
              <p14:xfrm>
                <a:off x="10570095" y="749835"/>
                <a:ext cx="35280" cy="20160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11910210-078B-F2B5-5789-B191CF47779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561095" y="740835"/>
                  <a:ext cx="529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A9BE87CA-1C7B-2584-42E0-9D9EB5293C9C}"/>
                    </a:ext>
                  </a:extLst>
                </p14:cNvPr>
                <p14:cNvContentPartPr/>
                <p14:nvPr/>
              </p14:nvContentPartPr>
              <p14:xfrm>
                <a:off x="10679535" y="2835"/>
                <a:ext cx="275760" cy="85788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A9BE87CA-1C7B-2584-42E0-9D9EB5293C9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670535" y="-6165"/>
                  <a:ext cx="293400" cy="87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13C5CC4D-0F9F-B079-7C69-22CA1E02B0B1}"/>
                    </a:ext>
                  </a:extLst>
                </p14:cNvPr>
                <p14:cNvContentPartPr/>
                <p14:nvPr/>
              </p14:nvContentPartPr>
              <p14:xfrm>
                <a:off x="10754055" y="439155"/>
                <a:ext cx="250560" cy="7308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13C5CC4D-0F9F-B079-7C69-22CA1E02B0B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745055" y="430155"/>
                  <a:ext cx="2682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2BBC171C-9190-9A0C-8C96-2FBE3AAD903E}"/>
                    </a:ext>
                  </a:extLst>
                </p14:cNvPr>
                <p14:cNvContentPartPr/>
                <p14:nvPr/>
              </p14:nvContentPartPr>
              <p14:xfrm>
                <a:off x="11146095" y="155475"/>
                <a:ext cx="354960" cy="62388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2BBC171C-9190-9A0C-8C96-2FBE3AAD903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137455" y="146835"/>
                  <a:ext cx="37260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B043AC69-82A0-0DC4-EAD8-19DC587467FF}"/>
                    </a:ext>
                  </a:extLst>
                </p14:cNvPr>
                <p14:cNvContentPartPr/>
                <p14:nvPr/>
              </p14:nvContentPartPr>
              <p14:xfrm>
                <a:off x="3043575" y="1530315"/>
                <a:ext cx="7074360" cy="422280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B043AC69-82A0-0DC4-EAD8-19DC587467F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34575" y="1521315"/>
                  <a:ext cx="7092000" cy="424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AB61ADBF-68C0-0A1B-4008-5AAF43FF78E2}"/>
                    </a:ext>
                  </a:extLst>
                </p14:cNvPr>
                <p14:cNvContentPartPr/>
                <p14:nvPr/>
              </p14:nvContentPartPr>
              <p14:xfrm>
                <a:off x="2467215" y="1230435"/>
                <a:ext cx="585720" cy="111996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AB61ADBF-68C0-0A1B-4008-5AAF43FF78E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58575" y="1221795"/>
                  <a:ext cx="603360" cy="113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F1B5C01B-9279-D74E-51C7-BA209A13C193}"/>
              </a:ext>
            </a:extLst>
          </p:cNvPr>
          <p:cNvGrpSpPr/>
          <p:nvPr/>
        </p:nvGrpSpPr>
        <p:grpSpPr>
          <a:xfrm>
            <a:off x="6151095" y="646875"/>
            <a:ext cx="743040" cy="650160"/>
            <a:chOff x="6151095" y="646875"/>
            <a:chExt cx="743040" cy="65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62A80057-D332-8704-64C9-A74271D16898}"/>
                    </a:ext>
                  </a:extLst>
                </p14:cNvPr>
                <p14:cNvContentPartPr/>
                <p14:nvPr/>
              </p14:nvContentPartPr>
              <p14:xfrm>
                <a:off x="6395175" y="776835"/>
                <a:ext cx="25560" cy="50076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62A80057-D332-8704-64C9-A74271D1689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386535" y="768195"/>
                  <a:ext cx="43200" cy="51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3000F8D2-B8E7-39C5-4E8C-C7E3CD244D8E}"/>
                    </a:ext>
                  </a:extLst>
                </p14:cNvPr>
                <p14:cNvContentPartPr/>
                <p14:nvPr/>
              </p14:nvContentPartPr>
              <p14:xfrm>
                <a:off x="6545655" y="760635"/>
                <a:ext cx="28080" cy="53640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3000F8D2-B8E7-39C5-4E8C-C7E3CD244D8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37015" y="751635"/>
                  <a:ext cx="45720" cy="55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17967B38-1796-7B02-999D-879A2FACFD93}"/>
                    </a:ext>
                  </a:extLst>
                </p14:cNvPr>
                <p14:cNvContentPartPr/>
                <p14:nvPr/>
              </p14:nvContentPartPr>
              <p14:xfrm>
                <a:off x="6151095" y="646875"/>
                <a:ext cx="743040" cy="10548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17967B38-1796-7B02-999D-879A2FACFD9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142095" y="638235"/>
                  <a:ext cx="760680" cy="12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B9CC44AF-7469-BD5A-0CBD-6C2D403FFC63}"/>
              </a:ext>
            </a:extLst>
          </p:cNvPr>
          <p:cNvGrpSpPr/>
          <p:nvPr/>
        </p:nvGrpSpPr>
        <p:grpSpPr>
          <a:xfrm>
            <a:off x="10074375" y="4672395"/>
            <a:ext cx="851400" cy="1402560"/>
            <a:chOff x="10074375" y="4672395"/>
            <a:chExt cx="851400" cy="140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A8A52058-A93D-0F82-596C-46F0695AF75D}"/>
                    </a:ext>
                  </a:extLst>
                </p14:cNvPr>
                <p14:cNvContentPartPr/>
                <p14:nvPr/>
              </p14:nvContentPartPr>
              <p14:xfrm>
                <a:off x="10074375" y="5599395"/>
                <a:ext cx="14760" cy="47556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A8A52058-A93D-0F82-596C-46F0695AF75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065375" y="5590395"/>
                  <a:ext cx="3240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0259EA1A-9EBA-F1B7-8132-F0765F4AA27D}"/>
                    </a:ext>
                  </a:extLst>
                </p14:cNvPr>
                <p14:cNvContentPartPr/>
                <p14:nvPr/>
              </p14:nvContentPartPr>
              <p14:xfrm>
                <a:off x="10278855" y="5527755"/>
                <a:ext cx="65160" cy="48420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0259EA1A-9EBA-F1B7-8132-F0765F4AA27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269855" y="5519115"/>
                  <a:ext cx="8280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9BF3F83B-FEA9-01AF-54AC-BBFA648AD7B1}"/>
                    </a:ext>
                  </a:extLst>
                </p14:cNvPr>
                <p14:cNvContentPartPr/>
                <p14:nvPr/>
              </p14:nvContentPartPr>
              <p14:xfrm>
                <a:off x="10098135" y="5502915"/>
                <a:ext cx="322920" cy="5004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9BF3F83B-FEA9-01AF-54AC-BBFA648AD7B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089135" y="5494275"/>
                  <a:ext cx="3405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13954E8D-BA3C-FF54-006E-9DE3EFA6BBE7}"/>
                    </a:ext>
                  </a:extLst>
                </p14:cNvPr>
                <p14:cNvContentPartPr/>
                <p14:nvPr/>
              </p14:nvContentPartPr>
              <p14:xfrm>
                <a:off x="10438695" y="5502915"/>
                <a:ext cx="49680" cy="43236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13954E8D-BA3C-FF54-006E-9DE3EFA6BBE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430055" y="5494275"/>
                  <a:ext cx="6732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B4F237FD-3446-7768-DEDE-A470CD18605F}"/>
                    </a:ext>
                  </a:extLst>
                </p14:cNvPr>
                <p14:cNvContentPartPr/>
                <p14:nvPr/>
              </p14:nvContentPartPr>
              <p14:xfrm>
                <a:off x="10240335" y="5502915"/>
                <a:ext cx="36360" cy="56448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B4F237FD-3446-7768-DEDE-A470CD18605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231695" y="5493915"/>
                  <a:ext cx="5400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2369877D-C90F-EDA0-52B0-A077485ECFE2}"/>
                    </a:ext>
                  </a:extLst>
                </p14:cNvPr>
                <p14:cNvContentPartPr/>
                <p14:nvPr/>
              </p14:nvContentPartPr>
              <p14:xfrm>
                <a:off x="10105695" y="5173875"/>
                <a:ext cx="289080" cy="36036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2369877D-C90F-EDA0-52B0-A077485ECFE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096695" y="5165235"/>
                  <a:ext cx="30672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054AB3FE-3D34-D3EA-B707-F4D9939EB9C4}"/>
                    </a:ext>
                  </a:extLst>
                </p14:cNvPr>
                <p14:cNvContentPartPr/>
                <p14:nvPr/>
              </p14:nvContentPartPr>
              <p14:xfrm>
                <a:off x="10455615" y="5118435"/>
                <a:ext cx="2880" cy="252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054AB3FE-3D34-D3EA-B707-F4D9939EB9C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446975" y="5109795"/>
                  <a:ext cx="205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9F1E0EB0-73B0-FEF5-B51A-971F76F973E4}"/>
                    </a:ext>
                  </a:extLst>
                </p14:cNvPr>
                <p14:cNvContentPartPr/>
                <p14:nvPr/>
              </p14:nvContentPartPr>
              <p14:xfrm>
                <a:off x="10159695" y="5147955"/>
                <a:ext cx="239760" cy="30240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9F1E0EB0-73B0-FEF5-B51A-971F76F973E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151055" y="5138955"/>
                  <a:ext cx="25740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CB97D03F-3D1A-FF6A-431A-A32042A49D83}"/>
                    </a:ext>
                  </a:extLst>
                </p14:cNvPr>
                <p14:cNvContentPartPr/>
                <p14:nvPr/>
              </p14:nvContentPartPr>
              <p14:xfrm>
                <a:off x="10325655" y="5166315"/>
                <a:ext cx="452880" cy="33444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CB97D03F-3D1A-FF6A-431A-A32042A49D8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317015" y="5157315"/>
                  <a:ext cx="47052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519AB624-9FE7-E781-E91D-FB18AE1E2885}"/>
                    </a:ext>
                  </a:extLst>
                </p14:cNvPr>
                <p14:cNvContentPartPr/>
                <p14:nvPr/>
              </p14:nvContentPartPr>
              <p14:xfrm>
                <a:off x="10158255" y="5449635"/>
                <a:ext cx="476640" cy="1332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519AB624-9FE7-E781-E91D-FB18AE1E288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149615" y="5440995"/>
                  <a:ext cx="4942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21680A72-A48E-E278-3C6F-10AEEF350937}"/>
                    </a:ext>
                  </a:extLst>
                </p14:cNvPr>
                <p14:cNvContentPartPr/>
                <p14:nvPr/>
              </p14:nvContentPartPr>
              <p14:xfrm>
                <a:off x="10659015" y="5191155"/>
                <a:ext cx="69120" cy="66204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21680A72-A48E-E278-3C6F-10AEEF35093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650015" y="5182155"/>
                  <a:ext cx="86760" cy="67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BEAC7FA2-5358-02BE-E8AB-898C9AA5E64C}"/>
                    </a:ext>
                  </a:extLst>
                </p14:cNvPr>
                <p14:cNvContentPartPr/>
                <p14:nvPr/>
              </p14:nvContentPartPr>
              <p14:xfrm>
                <a:off x="10244295" y="4672395"/>
                <a:ext cx="681480" cy="71712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BEAC7FA2-5358-02BE-E8AB-898C9AA5E64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235295" y="4663755"/>
                  <a:ext cx="699120" cy="73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96CFC568-8276-DFF1-E0E9-BEA5B9C269E8}"/>
                    </a:ext>
                  </a:extLst>
                </p14:cNvPr>
                <p14:cNvContentPartPr/>
                <p14:nvPr/>
              </p14:nvContentPartPr>
              <p14:xfrm>
                <a:off x="10729935" y="5111235"/>
                <a:ext cx="167400" cy="72684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96CFC568-8276-DFF1-E0E9-BEA5B9C269E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721295" y="5102595"/>
                  <a:ext cx="18504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CB0455D2-B485-AF98-A868-49527661C9F4}"/>
                    </a:ext>
                  </a:extLst>
                </p14:cNvPr>
                <p14:cNvContentPartPr/>
                <p14:nvPr/>
              </p14:nvContentPartPr>
              <p14:xfrm>
                <a:off x="10292175" y="5302395"/>
                <a:ext cx="169920" cy="63936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CB0455D2-B485-AF98-A868-49527661C9F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283175" y="5293755"/>
                  <a:ext cx="187560" cy="65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A5469487-F3C4-6A64-B719-4ACAAE1F6C42}"/>
                    </a:ext>
                  </a:extLst>
                </p14:cNvPr>
                <p14:cNvContentPartPr/>
                <p14:nvPr/>
              </p14:nvContentPartPr>
              <p14:xfrm>
                <a:off x="10107855" y="5266395"/>
                <a:ext cx="131040" cy="71712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A5469487-F3C4-6A64-B719-4ACAAE1F6C4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099215" y="5257395"/>
                  <a:ext cx="148680" cy="73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553B7318-BBCD-18CF-65BE-8B45F6230D77}"/>
                    </a:ext>
                  </a:extLst>
                </p14:cNvPr>
                <p14:cNvContentPartPr/>
                <p14:nvPr/>
              </p14:nvContentPartPr>
              <p14:xfrm>
                <a:off x="10153575" y="5433795"/>
                <a:ext cx="619920" cy="14544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553B7318-BBCD-18CF-65BE-8B45F6230D7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144935" y="5424795"/>
                  <a:ext cx="6375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328CBC3D-8752-555E-5B30-BAEBF84F68ED}"/>
                    </a:ext>
                  </a:extLst>
                </p14:cNvPr>
                <p14:cNvContentPartPr/>
                <p14:nvPr/>
              </p14:nvContentPartPr>
              <p14:xfrm>
                <a:off x="10512135" y="5221755"/>
                <a:ext cx="336600" cy="33336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328CBC3D-8752-555E-5B30-BAEBF84F68E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503495" y="5213115"/>
                  <a:ext cx="35424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26840003-3B9B-A090-0785-0C7020ADF89E}"/>
                    </a:ext>
                  </a:extLst>
                </p14:cNvPr>
                <p14:cNvContentPartPr/>
                <p14:nvPr/>
              </p14:nvContentPartPr>
              <p14:xfrm>
                <a:off x="10148535" y="5095755"/>
                <a:ext cx="605880" cy="41292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26840003-3B9B-A090-0785-0C7020ADF89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139895" y="5087115"/>
                  <a:ext cx="623520" cy="43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4247E365-5004-49D6-30BC-B0830BFAF182}"/>
                  </a:ext>
                </a:extLst>
              </p14:cNvPr>
              <p14:cNvContentPartPr/>
              <p14:nvPr/>
            </p14:nvContentPartPr>
            <p14:xfrm>
              <a:off x="4347495" y="3410955"/>
              <a:ext cx="85680" cy="170280"/>
            </p14:xfrm>
          </p:contentPart>
        </mc:Choice>
        <mc:Fallback xmlns=""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4247E365-5004-49D6-30BC-B0830BFAF182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338855" y="3402315"/>
                <a:ext cx="10332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D246A07C-5918-DC4F-F056-F77DE801DC41}"/>
                  </a:ext>
                </a:extLst>
              </p14:cNvPr>
              <p14:cNvContentPartPr/>
              <p14:nvPr/>
            </p14:nvContentPartPr>
            <p14:xfrm>
              <a:off x="4463055" y="3064635"/>
              <a:ext cx="135000" cy="227880"/>
            </p14:xfrm>
          </p:contentPart>
        </mc:Choice>
        <mc:Fallback xmlns=""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D246A07C-5918-DC4F-F056-F77DE801DC41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454415" y="3055995"/>
                <a:ext cx="152640" cy="24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7" name="Group 296">
            <a:extLst>
              <a:ext uri="{FF2B5EF4-FFF2-40B4-BE49-F238E27FC236}">
                <a16:creationId xmlns:a16="http://schemas.microsoft.com/office/drawing/2014/main" id="{FE13441C-CC82-9BE2-CF2C-17448E6DF526}"/>
              </a:ext>
            </a:extLst>
          </p:cNvPr>
          <p:cNvGrpSpPr/>
          <p:nvPr/>
        </p:nvGrpSpPr>
        <p:grpSpPr>
          <a:xfrm>
            <a:off x="3960495" y="3705795"/>
            <a:ext cx="1515960" cy="758160"/>
            <a:chOff x="3960495" y="3705795"/>
            <a:chExt cx="1515960" cy="75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23DBB0CC-B578-A3D2-D536-02E0351F69ED}"/>
                    </a:ext>
                  </a:extLst>
                </p14:cNvPr>
                <p14:cNvContentPartPr/>
                <p14:nvPr/>
              </p14:nvContentPartPr>
              <p14:xfrm>
                <a:off x="4215375" y="4342275"/>
                <a:ext cx="15840" cy="4680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23DBB0CC-B578-A3D2-D536-02E0351F69E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206375" y="4333275"/>
                  <a:ext cx="334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24F30DAB-BE4D-AD18-6ABA-713C2D29ACFF}"/>
                    </a:ext>
                  </a:extLst>
                </p14:cNvPr>
                <p14:cNvContentPartPr/>
                <p14:nvPr/>
              </p14:nvContentPartPr>
              <p14:xfrm>
                <a:off x="4029615" y="3810555"/>
                <a:ext cx="553680" cy="53496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24F30DAB-BE4D-AD18-6ABA-713C2D29ACF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020975" y="3801915"/>
                  <a:ext cx="571320" cy="55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C846DCD1-C25E-69E8-A28D-71FCCF836A8C}"/>
                    </a:ext>
                  </a:extLst>
                </p14:cNvPr>
                <p14:cNvContentPartPr/>
                <p14:nvPr/>
              </p14:nvContentPartPr>
              <p14:xfrm>
                <a:off x="4162095" y="3750075"/>
                <a:ext cx="179640" cy="21384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C846DCD1-C25E-69E8-A28D-71FCCF836A8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153455" y="3741435"/>
                  <a:ext cx="19728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001743DF-95B1-2B06-57E6-E6F385FFE1C9}"/>
                    </a:ext>
                  </a:extLst>
                </p14:cNvPr>
                <p14:cNvContentPartPr/>
                <p14:nvPr/>
              </p14:nvContentPartPr>
              <p14:xfrm>
                <a:off x="3960495" y="3933315"/>
                <a:ext cx="230040" cy="20340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001743DF-95B1-2B06-57E6-E6F385FFE1C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951495" y="3924315"/>
                  <a:ext cx="2476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7AD77924-5A2D-C62A-C323-A2DB8C9F2F89}"/>
                    </a:ext>
                  </a:extLst>
                </p14:cNvPr>
                <p14:cNvContentPartPr/>
                <p14:nvPr/>
              </p14:nvContentPartPr>
              <p14:xfrm>
                <a:off x="4483575" y="3997755"/>
                <a:ext cx="198000" cy="15156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7AD77924-5A2D-C62A-C323-A2DB8C9F2F8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474575" y="3988755"/>
                  <a:ext cx="2156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5179C69A-D706-986E-F239-0151800AD787}"/>
                    </a:ext>
                  </a:extLst>
                </p14:cNvPr>
                <p14:cNvContentPartPr/>
                <p14:nvPr/>
              </p14:nvContentPartPr>
              <p14:xfrm>
                <a:off x="4158495" y="4328955"/>
                <a:ext cx="191880" cy="13500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5179C69A-D706-986E-F239-0151800AD78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149855" y="4320315"/>
                  <a:ext cx="2095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12968B1B-F67C-824D-7AA1-AA36ED30E1B4}"/>
                    </a:ext>
                  </a:extLst>
                </p14:cNvPr>
                <p14:cNvContentPartPr/>
                <p14:nvPr/>
              </p14:nvContentPartPr>
              <p14:xfrm>
                <a:off x="4282695" y="3705795"/>
                <a:ext cx="8640" cy="3924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12968B1B-F67C-824D-7AA1-AA36ED30E1B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273695" y="3696795"/>
                  <a:ext cx="262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14FA3A19-4660-3453-A13F-62F1EF7C2C60}"/>
                    </a:ext>
                  </a:extLst>
                </p14:cNvPr>
                <p14:cNvContentPartPr/>
                <p14:nvPr/>
              </p14:nvContentPartPr>
              <p14:xfrm>
                <a:off x="4596615" y="3886515"/>
                <a:ext cx="76320" cy="2412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14FA3A19-4660-3453-A13F-62F1EF7C2C6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587975" y="3877515"/>
                  <a:ext cx="939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86CC7B3F-07C4-9BCD-5DA4-C082B052BF65}"/>
                    </a:ext>
                  </a:extLst>
                </p14:cNvPr>
                <p14:cNvContentPartPr/>
                <p14:nvPr/>
              </p14:nvContentPartPr>
              <p14:xfrm>
                <a:off x="4783095" y="3804075"/>
                <a:ext cx="246960" cy="7308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86CC7B3F-07C4-9BCD-5DA4-C082B052BF6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774455" y="3795435"/>
                  <a:ext cx="2646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F0105C7B-4844-637B-D2B7-B55E5034690D}"/>
                    </a:ext>
                  </a:extLst>
                </p14:cNvPr>
                <p14:cNvContentPartPr/>
                <p14:nvPr/>
              </p14:nvContentPartPr>
              <p14:xfrm>
                <a:off x="5113935" y="3798675"/>
                <a:ext cx="46080" cy="576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F0105C7B-4844-637B-D2B7-B55E5034690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105295" y="3790035"/>
                  <a:ext cx="637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DAFAA825-F351-E4B0-EDB6-D754ADD3C55A}"/>
                    </a:ext>
                  </a:extLst>
                </p14:cNvPr>
                <p14:cNvContentPartPr/>
                <p14:nvPr/>
              </p14:nvContentPartPr>
              <p14:xfrm>
                <a:off x="5257215" y="3774915"/>
                <a:ext cx="219240" cy="1548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DAFAA825-F351-E4B0-EDB6-D754ADD3C55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248215" y="3766275"/>
                  <a:ext cx="236880" cy="3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8A7F6E07-F555-5FAF-BB88-7345EB832944}"/>
                  </a:ext>
                </a:extLst>
              </p14:cNvPr>
              <p14:cNvContentPartPr/>
              <p14:nvPr/>
            </p14:nvContentPartPr>
            <p14:xfrm>
              <a:off x="2305935" y="2200635"/>
              <a:ext cx="1314720" cy="291240"/>
            </p14:xfrm>
          </p:contentPart>
        </mc:Choice>
        <mc:Fallback xmlns=""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8A7F6E07-F555-5FAF-BB88-7345EB832944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2297295" y="2191635"/>
                <a:ext cx="133236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EFF49CF5-333D-DA3C-B939-622631C705A6}"/>
                  </a:ext>
                </a:extLst>
              </p14:cNvPr>
              <p14:cNvContentPartPr/>
              <p14:nvPr/>
            </p14:nvContentPartPr>
            <p14:xfrm>
              <a:off x="6150015" y="1172115"/>
              <a:ext cx="938520" cy="573120"/>
            </p14:xfrm>
          </p:contentPart>
        </mc:Choice>
        <mc:Fallback xmlns=""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EFF49CF5-333D-DA3C-B939-622631C705A6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6141015" y="1163115"/>
                <a:ext cx="956160" cy="59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E5DAD7EB-1E81-0F71-03DD-5825FADCB1C3}"/>
                  </a:ext>
                </a:extLst>
              </p14:cNvPr>
              <p14:cNvContentPartPr/>
              <p14:nvPr/>
            </p14:nvContentPartPr>
            <p14:xfrm>
              <a:off x="9664335" y="4950675"/>
              <a:ext cx="573120" cy="1098360"/>
            </p14:xfrm>
          </p:contentPart>
        </mc:Choice>
        <mc:Fallback xmlns=""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E5DAD7EB-1E81-0F71-03DD-5825FADCB1C3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9655695" y="4942035"/>
                <a:ext cx="590760" cy="11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8370EC9E-6546-4004-9080-94367B371A17}"/>
                  </a:ext>
                </a:extLst>
              </p14:cNvPr>
              <p14:cNvContentPartPr/>
              <p14:nvPr/>
            </p14:nvContentPartPr>
            <p14:xfrm>
              <a:off x="8734455" y="1101555"/>
              <a:ext cx="2490480" cy="55440"/>
            </p14:xfrm>
          </p:contentPart>
        </mc:Choice>
        <mc:Fallback xmlns=""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8370EC9E-6546-4004-9080-94367B371A17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8725455" y="1092915"/>
                <a:ext cx="250812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959EF5C1-1628-3F42-DAA3-FBFF86BE1AA7}"/>
                  </a:ext>
                </a:extLst>
              </p14:cNvPr>
              <p14:cNvContentPartPr/>
              <p14:nvPr/>
            </p14:nvContentPartPr>
            <p14:xfrm>
              <a:off x="11094975" y="924795"/>
              <a:ext cx="191520" cy="104400"/>
            </p14:xfrm>
          </p:contentPart>
        </mc:Choice>
        <mc:Fallback xmlns=""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959EF5C1-1628-3F42-DAA3-FBFF86BE1AA7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11086335" y="916155"/>
                <a:ext cx="209160" cy="12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7691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ZoneTexte 18">
            <a:extLst>
              <a:ext uri="{FF2B5EF4-FFF2-40B4-BE49-F238E27FC236}">
                <a16:creationId xmlns:a16="http://schemas.microsoft.com/office/drawing/2014/main" id="{93F0DDB8-E9E4-46A4-814B-47B6E9A73E7A}"/>
              </a:ext>
            </a:extLst>
          </p:cNvPr>
          <p:cNvSpPr txBox="1"/>
          <p:nvPr/>
        </p:nvSpPr>
        <p:spPr>
          <a:xfrm>
            <a:off x="4344457" y="348569"/>
            <a:ext cx="3164450" cy="584775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Control </a:t>
            </a:r>
            <a:r>
              <a:rPr lang="fr-FR" sz="3200" dirty="0" err="1"/>
              <a:t>loop</a:t>
            </a:r>
            <a:endParaRPr lang="fr-FR" sz="3200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942E6B2-4199-4D10-B97D-19E20720978B}"/>
              </a:ext>
            </a:extLst>
          </p:cNvPr>
          <p:cNvSpPr txBox="1"/>
          <p:nvPr/>
        </p:nvSpPr>
        <p:spPr>
          <a:xfrm>
            <a:off x="4636267" y="2967335"/>
            <a:ext cx="2580830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/>
          </a:p>
          <a:p>
            <a:pPr algn="ctr"/>
            <a:r>
              <a:rPr lang="fr-FR" dirty="0"/>
              <a:t>Memory</a:t>
            </a:r>
          </a:p>
          <a:p>
            <a:pPr algn="ctr"/>
            <a:endParaRPr lang="fr-FR" dirty="0"/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24CA4BDE-CF20-402C-A643-9F4F88F196EF}"/>
              </a:ext>
            </a:extLst>
          </p:cNvPr>
          <p:cNvCxnSpPr>
            <a:cxnSpLocks/>
          </p:cNvCxnSpPr>
          <p:nvPr/>
        </p:nvCxnSpPr>
        <p:spPr>
          <a:xfrm>
            <a:off x="3862699" y="3429000"/>
            <a:ext cx="7735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8004B327-0A4C-477A-8975-9B503F707C9C}"/>
              </a:ext>
            </a:extLst>
          </p:cNvPr>
          <p:cNvCxnSpPr>
            <a:cxnSpLocks/>
          </p:cNvCxnSpPr>
          <p:nvPr/>
        </p:nvCxnSpPr>
        <p:spPr>
          <a:xfrm>
            <a:off x="5811140" y="3890665"/>
            <a:ext cx="0" cy="129663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DAB6BFD3-4357-457B-9019-05C9BB85E55D}"/>
              </a:ext>
            </a:extLst>
          </p:cNvPr>
          <p:cNvSpPr txBox="1"/>
          <p:nvPr/>
        </p:nvSpPr>
        <p:spPr>
          <a:xfrm>
            <a:off x="5408382" y="3890665"/>
            <a:ext cx="369332" cy="122038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1200" i="1" dirty="0" err="1"/>
              <a:t>Steering</a:t>
            </a:r>
            <a:r>
              <a:rPr lang="fr-FR" sz="1200" i="1" dirty="0"/>
              <a:t> / </a:t>
            </a:r>
            <a:r>
              <a:rPr lang="fr-FR" sz="1200" i="1" dirty="0" err="1"/>
              <a:t>throttle</a:t>
            </a:r>
            <a:endParaRPr lang="fr-FR" sz="1200" i="1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AC82EF1D-2027-4E44-8732-058D3BDD367C}"/>
              </a:ext>
            </a:extLst>
          </p:cNvPr>
          <p:cNvSpPr txBox="1"/>
          <p:nvPr/>
        </p:nvSpPr>
        <p:spPr>
          <a:xfrm>
            <a:off x="1281869" y="2967335"/>
            <a:ext cx="2580830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/>
          </a:p>
          <a:p>
            <a:pPr algn="ctr"/>
            <a:r>
              <a:rPr lang="fr-FR" dirty="0"/>
              <a:t>Camera</a:t>
            </a:r>
          </a:p>
          <a:p>
            <a:pPr algn="ctr"/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8D008DFA-CEB4-494C-A0BC-66E8D3D72793}"/>
              </a:ext>
            </a:extLst>
          </p:cNvPr>
          <p:cNvSpPr txBox="1"/>
          <p:nvPr/>
        </p:nvSpPr>
        <p:spPr>
          <a:xfrm>
            <a:off x="4636267" y="5187297"/>
            <a:ext cx="2580830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/>
          </a:p>
          <a:p>
            <a:pPr algn="ctr"/>
            <a:r>
              <a:rPr lang="fr-FR" dirty="0"/>
              <a:t>Serial port</a:t>
            </a:r>
          </a:p>
          <a:p>
            <a:pPr algn="ctr"/>
            <a:endParaRPr lang="fr-FR" dirty="0"/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11ECE3D7-42E2-47A5-8F55-1D99D6C0166A}"/>
              </a:ext>
            </a:extLst>
          </p:cNvPr>
          <p:cNvCxnSpPr>
            <a:cxnSpLocks/>
          </p:cNvCxnSpPr>
          <p:nvPr/>
        </p:nvCxnSpPr>
        <p:spPr>
          <a:xfrm>
            <a:off x="3862699" y="5537676"/>
            <a:ext cx="7735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E5792443-39DA-47E1-8462-32CF2E62FE37}"/>
              </a:ext>
            </a:extLst>
          </p:cNvPr>
          <p:cNvCxnSpPr>
            <a:cxnSpLocks/>
          </p:cNvCxnSpPr>
          <p:nvPr/>
        </p:nvCxnSpPr>
        <p:spPr>
          <a:xfrm flipH="1">
            <a:off x="3862699" y="5768604"/>
            <a:ext cx="7735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ZoneTexte 54">
            <a:extLst>
              <a:ext uri="{FF2B5EF4-FFF2-40B4-BE49-F238E27FC236}">
                <a16:creationId xmlns:a16="http://schemas.microsoft.com/office/drawing/2014/main" id="{A0344C26-A1C4-42DE-AA72-CA5276319535}"/>
              </a:ext>
            </a:extLst>
          </p:cNvPr>
          <p:cNvSpPr txBox="1"/>
          <p:nvPr/>
        </p:nvSpPr>
        <p:spPr>
          <a:xfrm>
            <a:off x="1281869" y="5187297"/>
            <a:ext cx="2580830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/>
          </a:p>
          <a:p>
            <a:pPr algn="ctr"/>
            <a:r>
              <a:rPr lang="fr-FR" dirty="0" err="1"/>
              <a:t>Actuators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4FC3D3F-4457-4F62-A199-8B8D4917BE9F}"/>
              </a:ext>
            </a:extLst>
          </p:cNvPr>
          <p:cNvSpPr txBox="1"/>
          <p:nvPr/>
        </p:nvSpPr>
        <p:spPr>
          <a:xfrm>
            <a:off x="3847117" y="3059573"/>
            <a:ext cx="804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/>
              <a:t>Image</a:t>
            </a:r>
          </a:p>
        </p:txBody>
      </p: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8410C386-7B47-40BA-9F49-AC4C282954F4}"/>
              </a:ext>
            </a:extLst>
          </p:cNvPr>
          <p:cNvCxnSpPr>
            <a:cxnSpLocks/>
          </p:cNvCxnSpPr>
          <p:nvPr/>
        </p:nvCxnSpPr>
        <p:spPr>
          <a:xfrm flipH="1">
            <a:off x="7217097" y="3315770"/>
            <a:ext cx="14483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D99FA192-C631-4181-BF60-7FD213A920E8}"/>
              </a:ext>
            </a:extLst>
          </p:cNvPr>
          <p:cNvCxnSpPr>
            <a:cxnSpLocks/>
          </p:cNvCxnSpPr>
          <p:nvPr/>
        </p:nvCxnSpPr>
        <p:spPr>
          <a:xfrm>
            <a:off x="7217097" y="3529414"/>
            <a:ext cx="14483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ZoneTexte 75">
            <a:extLst>
              <a:ext uri="{FF2B5EF4-FFF2-40B4-BE49-F238E27FC236}">
                <a16:creationId xmlns:a16="http://schemas.microsoft.com/office/drawing/2014/main" id="{7CF1E176-A83F-4EB7-AEFF-9B7265912324}"/>
              </a:ext>
            </a:extLst>
          </p:cNvPr>
          <p:cNvSpPr txBox="1"/>
          <p:nvPr/>
        </p:nvSpPr>
        <p:spPr>
          <a:xfrm>
            <a:off x="7266496" y="2963627"/>
            <a:ext cx="1448337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sz="1200" i="1" dirty="0" err="1"/>
              <a:t>Steering</a:t>
            </a:r>
            <a:r>
              <a:rPr lang="fr-FR" sz="1200" i="1" dirty="0"/>
              <a:t> / </a:t>
            </a:r>
            <a:r>
              <a:rPr lang="fr-FR" sz="1200" i="1" dirty="0" err="1"/>
              <a:t>throttle</a:t>
            </a:r>
            <a:endParaRPr lang="fr-FR" sz="1200" i="1" dirty="0"/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8583D07B-5243-4B59-827F-F49D28398B1A}"/>
              </a:ext>
            </a:extLst>
          </p:cNvPr>
          <p:cNvSpPr txBox="1"/>
          <p:nvPr/>
        </p:nvSpPr>
        <p:spPr>
          <a:xfrm>
            <a:off x="8665436" y="2921073"/>
            <a:ext cx="2580830" cy="923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/>
          </a:p>
          <a:p>
            <a:pPr algn="ctr"/>
            <a:r>
              <a:rPr lang="fr-FR" dirty="0" err="1"/>
              <a:t>DeepLearning</a:t>
            </a:r>
            <a:r>
              <a:rPr lang="fr-FR" dirty="0"/>
              <a:t> Model</a:t>
            </a:r>
          </a:p>
          <a:p>
            <a:pPr algn="ctr"/>
            <a:endParaRPr lang="fr-FR" dirty="0"/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CF981BB2-30E6-43AC-B972-7464800B3E1B}"/>
              </a:ext>
            </a:extLst>
          </p:cNvPr>
          <p:cNvSpPr txBox="1"/>
          <p:nvPr/>
        </p:nvSpPr>
        <p:spPr>
          <a:xfrm>
            <a:off x="7266496" y="3604376"/>
            <a:ext cx="1448337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sz="1200" i="1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113411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ZoneTexte 18">
            <a:extLst>
              <a:ext uri="{FF2B5EF4-FFF2-40B4-BE49-F238E27FC236}">
                <a16:creationId xmlns:a16="http://schemas.microsoft.com/office/drawing/2014/main" id="{93F0DDB8-E9E4-46A4-814B-47B6E9A73E7A}"/>
              </a:ext>
            </a:extLst>
          </p:cNvPr>
          <p:cNvSpPr txBox="1"/>
          <p:nvPr/>
        </p:nvSpPr>
        <p:spPr>
          <a:xfrm>
            <a:off x="4344457" y="348569"/>
            <a:ext cx="3164450" cy="584775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Control </a:t>
            </a:r>
            <a:r>
              <a:rPr lang="fr-FR" sz="3200" dirty="0" err="1"/>
              <a:t>loop</a:t>
            </a:r>
            <a:endParaRPr lang="fr-FR" sz="3200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942E6B2-4199-4D10-B97D-19E20720978B}"/>
              </a:ext>
            </a:extLst>
          </p:cNvPr>
          <p:cNvSpPr txBox="1"/>
          <p:nvPr/>
        </p:nvSpPr>
        <p:spPr>
          <a:xfrm>
            <a:off x="4636267" y="2967335"/>
            <a:ext cx="2580830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/>
          </a:p>
          <a:p>
            <a:pPr algn="ctr"/>
            <a:r>
              <a:rPr lang="fr-FR" dirty="0"/>
              <a:t>Memory</a:t>
            </a:r>
          </a:p>
          <a:p>
            <a:pPr algn="ctr"/>
            <a:endParaRPr lang="fr-FR" dirty="0"/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AB4901BF-773D-4B81-A9B9-07308EEE706C}"/>
              </a:ext>
            </a:extLst>
          </p:cNvPr>
          <p:cNvCxnSpPr>
            <a:cxnSpLocks/>
          </p:cNvCxnSpPr>
          <p:nvPr/>
        </p:nvCxnSpPr>
        <p:spPr>
          <a:xfrm flipV="1">
            <a:off x="6029233" y="3890665"/>
            <a:ext cx="0" cy="1296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24CA4BDE-CF20-402C-A643-9F4F88F196EF}"/>
              </a:ext>
            </a:extLst>
          </p:cNvPr>
          <p:cNvCxnSpPr>
            <a:cxnSpLocks/>
          </p:cNvCxnSpPr>
          <p:nvPr/>
        </p:nvCxnSpPr>
        <p:spPr>
          <a:xfrm>
            <a:off x="3862699" y="3429000"/>
            <a:ext cx="7735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8004B327-0A4C-477A-8975-9B503F707C9C}"/>
              </a:ext>
            </a:extLst>
          </p:cNvPr>
          <p:cNvCxnSpPr>
            <a:cxnSpLocks/>
          </p:cNvCxnSpPr>
          <p:nvPr/>
        </p:nvCxnSpPr>
        <p:spPr>
          <a:xfrm>
            <a:off x="5811140" y="3890665"/>
            <a:ext cx="0" cy="129663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DAB6BFD3-4357-457B-9019-05C9BB85E55D}"/>
              </a:ext>
            </a:extLst>
          </p:cNvPr>
          <p:cNvSpPr txBox="1"/>
          <p:nvPr/>
        </p:nvSpPr>
        <p:spPr>
          <a:xfrm>
            <a:off x="5408382" y="3890665"/>
            <a:ext cx="369332" cy="122038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1200" i="1" dirty="0" err="1"/>
              <a:t>Steering</a:t>
            </a:r>
            <a:r>
              <a:rPr lang="fr-FR" sz="1200" i="1" dirty="0"/>
              <a:t> / </a:t>
            </a:r>
            <a:r>
              <a:rPr lang="fr-FR" sz="1200" i="1" dirty="0" err="1"/>
              <a:t>throttle</a:t>
            </a:r>
            <a:endParaRPr lang="fr-FR" sz="1200" i="1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AC82EF1D-2027-4E44-8732-058D3BDD367C}"/>
              </a:ext>
            </a:extLst>
          </p:cNvPr>
          <p:cNvSpPr txBox="1"/>
          <p:nvPr/>
        </p:nvSpPr>
        <p:spPr>
          <a:xfrm>
            <a:off x="1281869" y="2967335"/>
            <a:ext cx="2580830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/>
          </a:p>
          <a:p>
            <a:pPr algn="ctr"/>
            <a:r>
              <a:rPr lang="fr-FR" dirty="0"/>
              <a:t>Camera</a:t>
            </a:r>
          </a:p>
          <a:p>
            <a:pPr algn="ctr"/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8D008DFA-CEB4-494C-A0BC-66E8D3D72793}"/>
              </a:ext>
            </a:extLst>
          </p:cNvPr>
          <p:cNvSpPr txBox="1"/>
          <p:nvPr/>
        </p:nvSpPr>
        <p:spPr>
          <a:xfrm>
            <a:off x="4636267" y="5187297"/>
            <a:ext cx="2580830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/>
          </a:p>
          <a:p>
            <a:pPr algn="ctr"/>
            <a:r>
              <a:rPr lang="fr-FR" dirty="0"/>
              <a:t>Serial port</a:t>
            </a:r>
          </a:p>
          <a:p>
            <a:pPr algn="ctr"/>
            <a:endParaRPr lang="fr-FR" dirty="0"/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11ECE3D7-42E2-47A5-8F55-1D99D6C0166A}"/>
              </a:ext>
            </a:extLst>
          </p:cNvPr>
          <p:cNvCxnSpPr>
            <a:cxnSpLocks/>
          </p:cNvCxnSpPr>
          <p:nvPr/>
        </p:nvCxnSpPr>
        <p:spPr>
          <a:xfrm>
            <a:off x="3862699" y="5537676"/>
            <a:ext cx="7735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E5792443-39DA-47E1-8462-32CF2E62FE37}"/>
              </a:ext>
            </a:extLst>
          </p:cNvPr>
          <p:cNvCxnSpPr>
            <a:cxnSpLocks/>
          </p:cNvCxnSpPr>
          <p:nvPr/>
        </p:nvCxnSpPr>
        <p:spPr>
          <a:xfrm flipH="1">
            <a:off x="3862699" y="5768604"/>
            <a:ext cx="7735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ZoneTexte 54">
            <a:extLst>
              <a:ext uri="{FF2B5EF4-FFF2-40B4-BE49-F238E27FC236}">
                <a16:creationId xmlns:a16="http://schemas.microsoft.com/office/drawing/2014/main" id="{A0344C26-A1C4-42DE-AA72-CA5276319535}"/>
              </a:ext>
            </a:extLst>
          </p:cNvPr>
          <p:cNvSpPr txBox="1"/>
          <p:nvPr/>
        </p:nvSpPr>
        <p:spPr>
          <a:xfrm>
            <a:off x="1281869" y="5187297"/>
            <a:ext cx="2580830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/>
          </a:p>
          <a:p>
            <a:pPr algn="ctr"/>
            <a:r>
              <a:rPr lang="fr-FR" dirty="0" err="1"/>
              <a:t>Actuators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A77AB814-D586-4242-84F8-868FD1A2A27A}"/>
              </a:ext>
            </a:extLst>
          </p:cNvPr>
          <p:cNvSpPr txBox="1"/>
          <p:nvPr/>
        </p:nvSpPr>
        <p:spPr>
          <a:xfrm>
            <a:off x="6014145" y="3928790"/>
            <a:ext cx="369332" cy="122038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1200" i="1" dirty="0"/>
              <a:t>Speed / </a:t>
            </a:r>
            <a:r>
              <a:rPr lang="fr-FR" sz="1200" i="1" dirty="0" err="1"/>
              <a:t>telemetry</a:t>
            </a:r>
            <a:endParaRPr lang="fr-FR" sz="1200" i="1" dirty="0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4FC3D3F-4457-4F62-A199-8B8D4917BE9F}"/>
              </a:ext>
            </a:extLst>
          </p:cNvPr>
          <p:cNvSpPr txBox="1"/>
          <p:nvPr/>
        </p:nvSpPr>
        <p:spPr>
          <a:xfrm>
            <a:off x="3847117" y="3059573"/>
            <a:ext cx="804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/>
              <a:t>Image</a:t>
            </a:r>
          </a:p>
        </p:txBody>
      </p: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8410C386-7B47-40BA-9F49-AC4C282954F4}"/>
              </a:ext>
            </a:extLst>
          </p:cNvPr>
          <p:cNvCxnSpPr>
            <a:cxnSpLocks/>
          </p:cNvCxnSpPr>
          <p:nvPr/>
        </p:nvCxnSpPr>
        <p:spPr>
          <a:xfrm flipH="1">
            <a:off x="7217097" y="3315770"/>
            <a:ext cx="14483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D99FA192-C631-4181-BF60-7FD213A920E8}"/>
              </a:ext>
            </a:extLst>
          </p:cNvPr>
          <p:cNvCxnSpPr>
            <a:cxnSpLocks/>
          </p:cNvCxnSpPr>
          <p:nvPr/>
        </p:nvCxnSpPr>
        <p:spPr>
          <a:xfrm>
            <a:off x="7217097" y="3529414"/>
            <a:ext cx="14483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ZoneTexte 75">
            <a:extLst>
              <a:ext uri="{FF2B5EF4-FFF2-40B4-BE49-F238E27FC236}">
                <a16:creationId xmlns:a16="http://schemas.microsoft.com/office/drawing/2014/main" id="{7CF1E176-A83F-4EB7-AEFF-9B7265912324}"/>
              </a:ext>
            </a:extLst>
          </p:cNvPr>
          <p:cNvSpPr txBox="1"/>
          <p:nvPr/>
        </p:nvSpPr>
        <p:spPr>
          <a:xfrm>
            <a:off x="7266496" y="2963627"/>
            <a:ext cx="1448337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sz="1200" i="1" dirty="0" err="1"/>
              <a:t>Steering</a:t>
            </a:r>
            <a:r>
              <a:rPr lang="fr-FR" sz="1200" i="1" dirty="0"/>
              <a:t> / </a:t>
            </a:r>
            <a:r>
              <a:rPr lang="fr-FR" sz="1200" i="1" dirty="0" err="1"/>
              <a:t>throttle</a:t>
            </a:r>
            <a:endParaRPr lang="fr-FR" sz="1200" i="1" dirty="0"/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8583D07B-5243-4B59-827F-F49D28398B1A}"/>
              </a:ext>
            </a:extLst>
          </p:cNvPr>
          <p:cNvSpPr txBox="1"/>
          <p:nvPr/>
        </p:nvSpPr>
        <p:spPr>
          <a:xfrm>
            <a:off x="8665436" y="2921073"/>
            <a:ext cx="2580830" cy="923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/>
          </a:p>
          <a:p>
            <a:pPr algn="ctr"/>
            <a:r>
              <a:rPr lang="fr-FR" dirty="0" err="1"/>
              <a:t>DeepLearning</a:t>
            </a:r>
            <a:r>
              <a:rPr lang="fr-FR" dirty="0"/>
              <a:t> Model</a:t>
            </a:r>
          </a:p>
          <a:p>
            <a:pPr algn="ctr"/>
            <a:endParaRPr lang="fr-FR" dirty="0"/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CF981BB2-30E6-43AC-B972-7464800B3E1B}"/>
              </a:ext>
            </a:extLst>
          </p:cNvPr>
          <p:cNvSpPr txBox="1"/>
          <p:nvPr/>
        </p:nvSpPr>
        <p:spPr>
          <a:xfrm>
            <a:off x="7266496" y="3604376"/>
            <a:ext cx="1448337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sz="1200" i="1" dirty="0"/>
              <a:t>Image / speed</a:t>
            </a:r>
          </a:p>
        </p:txBody>
      </p:sp>
      <p:sp>
        <p:nvSpPr>
          <p:cNvPr id="4" name="L-Shape 3">
            <a:extLst>
              <a:ext uri="{FF2B5EF4-FFF2-40B4-BE49-F238E27FC236}">
                <a16:creationId xmlns:a16="http://schemas.microsoft.com/office/drawing/2014/main" id="{E03F63CA-335F-D33F-28A7-D7E4709A087E}"/>
              </a:ext>
            </a:extLst>
          </p:cNvPr>
          <p:cNvSpPr/>
          <p:nvPr/>
        </p:nvSpPr>
        <p:spPr>
          <a:xfrm>
            <a:off x="1076326" y="2647950"/>
            <a:ext cx="6432582" cy="3733800"/>
          </a:xfrm>
          <a:prstGeom prst="corner">
            <a:avLst>
              <a:gd name="adj1" fmla="val 36990"/>
              <a:gd name="adj2" fmla="val 80357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C2EA6F-877F-2DEE-ADEF-AE22F4143907}"/>
              </a:ext>
            </a:extLst>
          </p:cNvPr>
          <p:cNvSpPr txBox="1"/>
          <p:nvPr/>
        </p:nvSpPr>
        <p:spPr>
          <a:xfrm>
            <a:off x="1553109" y="4277371"/>
            <a:ext cx="2038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Simulator</a:t>
            </a:r>
          </a:p>
        </p:txBody>
      </p:sp>
    </p:spTree>
    <p:extLst>
      <p:ext uri="{BB962C8B-B14F-4D97-AF65-F5344CB8AC3E}">
        <p14:creationId xmlns:p14="http://schemas.microsoft.com/office/powerpoint/2010/main" val="1107648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20">
            <a:extLst>
              <a:ext uri="{FF2B5EF4-FFF2-40B4-BE49-F238E27FC236}">
                <a16:creationId xmlns:a16="http://schemas.microsoft.com/office/drawing/2014/main" id="{B8DB5238-B540-7988-6DEB-CDFF27EA0EF5}"/>
              </a:ext>
            </a:extLst>
          </p:cNvPr>
          <p:cNvSpPr txBox="1"/>
          <p:nvPr/>
        </p:nvSpPr>
        <p:spPr>
          <a:xfrm>
            <a:off x="4636267" y="2967335"/>
            <a:ext cx="2580830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/>
          </a:p>
          <a:p>
            <a:pPr algn="ctr"/>
            <a:r>
              <a:rPr lang="fr-FR" dirty="0"/>
              <a:t>Memory</a:t>
            </a:r>
          </a:p>
          <a:p>
            <a:pPr algn="ctr"/>
            <a:endParaRPr lang="fr-FR" dirty="0"/>
          </a:p>
        </p:txBody>
      </p:sp>
      <p:cxnSp>
        <p:nvCxnSpPr>
          <p:cNvPr id="5" name="Connecteur droit avec flèche 21">
            <a:extLst>
              <a:ext uri="{FF2B5EF4-FFF2-40B4-BE49-F238E27FC236}">
                <a16:creationId xmlns:a16="http://schemas.microsoft.com/office/drawing/2014/main" id="{078D0A14-CC21-3294-4266-7B9936E95AAC}"/>
              </a:ext>
            </a:extLst>
          </p:cNvPr>
          <p:cNvCxnSpPr>
            <a:cxnSpLocks/>
          </p:cNvCxnSpPr>
          <p:nvPr/>
        </p:nvCxnSpPr>
        <p:spPr>
          <a:xfrm flipV="1">
            <a:off x="6029233" y="3890665"/>
            <a:ext cx="0" cy="1296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avec flèche 22">
            <a:extLst>
              <a:ext uri="{FF2B5EF4-FFF2-40B4-BE49-F238E27FC236}">
                <a16:creationId xmlns:a16="http://schemas.microsoft.com/office/drawing/2014/main" id="{C77AE472-8BF8-D37C-B066-F7E83A8C0423}"/>
              </a:ext>
            </a:extLst>
          </p:cNvPr>
          <p:cNvCxnSpPr>
            <a:cxnSpLocks/>
          </p:cNvCxnSpPr>
          <p:nvPr/>
        </p:nvCxnSpPr>
        <p:spPr>
          <a:xfrm>
            <a:off x="3862699" y="3429000"/>
            <a:ext cx="7735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avec flèche 26">
            <a:extLst>
              <a:ext uri="{FF2B5EF4-FFF2-40B4-BE49-F238E27FC236}">
                <a16:creationId xmlns:a16="http://schemas.microsoft.com/office/drawing/2014/main" id="{ABDE5BDE-31E5-30AA-A27C-056B74A37658}"/>
              </a:ext>
            </a:extLst>
          </p:cNvPr>
          <p:cNvCxnSpPr>
            <a:cxnSpLocks/>
          </p:cNvCxnSpPr>
          <p:nvPr/>
        </p:nvCxnSpPr>
        <p:spPr>
          <a:xfrm>
            <a:off x="5811140" y="3890665"/>
            <a:ext cx="0" cy="129663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ZoneTexte 30">
            <a:extLst>
              <a:ext uri="{FF2B5EF4-FFF2-40B4-BE49-F238E27FC236}">
                <a16:creationId xmlns:a16="http://schemas.microsoft.com/office/drawing/2014/main" id="{92285A12-1067-0DF3-7A5D-7D611CC150FA}"/>
              </a:ext>
            </a:extLst>
          </p:cNvPr>
          <p:cNvSpPr txBox="1"/>
          <p:nvPr/>
        </p:nvSpPr>
        <p:spPr>
          <a:xfrm>
            <a:off x="5408382" y="3890665"/>
            <a:ext cx="369332" cy="122038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1200" i="1" dirty="0" err="1"/>
              <a:t>Steering</a:t>
            </a:r>
            <a:r>
              <a:rPr lang="fr-FR" sz="1200" i="1" dirty="0"/>
              <a:t> / </a:t>
            </a:r>
            <a:r>
              <a:rPr lang="fr-FR" sz="1200" i="1" dirty="0" err="1"/>
              <a:t>throttle</a:t>
            </a:r>
            <a:endParaRPr lang="fr-FR" sz="1200" i="1" dirty="0"/>
          </a:p>
        </p:txBody>
      </p:sp>
      <p:sp>
        <p:nvSpPr>
          <p:cNvPr id="9" name="ZoneTexte 35">
            <a:extLst>
              <a:ext uri="{FF2B5EF4-FFF2-40B4-BE49-F238E27FC236}">
                <a16:creationId xmlns:a16="http://schemas.microsoft.com/office/drawing/2014/main" id="{D74351BA-A04A-9364-508E-F9321A180F0E}"/>
              </a:ext>
            </a:extLst>
          </p:cNvPr>
          <p:cNvSpPr txBox="1"/>
          <p:nvPr/>
        </p:nvSpPr>
        <p:spPr>
          <a:xfrm>
            <a:off x="1281869" y="2967335"/>
            <a:ext cx="2580830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/>
          </a:p>
          <a:p>
            <a:pPr algn="ctr"/>
            <a:r>
              <a:rPr lang="fr-FR" dirty="0"/>
              <a:t>Camera</a:t>
            </a:r>
          </a:p>
          <a:p>
            <a:pPr algn="ctr"/>
            <a:endParaRPr lang="fr-FR" dirty="0"/>
          </a:p>
        </p:txBody>
      </p:sp>
      <p:sp>
        <p:nvSpPr>
          <p:cNvPr id="10" name="ZoneTexte 36">
            <a:extLst>
              <a:ext uri="{FF2B5EF4-FFF2-40B4-BE49-F238E27FC236}">
                <a16:creationId xmlns:a16="http://schemas.microsoft.com/office/drawing/2014/main" id="{12B69E5D-16D3-3072-5CB8-216F935D6116}"/>
              </a:ext>
            </a:extLst>
          </p:cNvPr>
          <p:cNvSpPr txBox="1"/>
          <p:nvPr/>
        </p:nvSpPr>
        <p:spPr>
          <a:xfrm>
            <a:off x="4636267" y="5187297"/>
            <a:ext cx="2580830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/>
          </a:p>
          <a:p>
            <a:pPr algn="ctr"/>
            <a:r>
              <a:rPr lang="fr-FR" dirty="0"/>
              <a:t>Serial port</a:t>
            </a:r>
          </a:p>
          <a:p>
            <a:pPr algn="ctr"/>
            <a:endParaRPr lang="fr-FR" dirty="0"/>
          </a:p>
        </p:txBody>
      </p:sp>
      <p:cxnSp>
        <p:nvCxnSpPr>
          <p:cNvPr id="11" name="Connecteur droit avec flèche 39">
            <a:extLst>
              <a:ext uri="{FF2B5EF4-FFF2-40B4-BE49-F238E27FC236}">
                <a16:creationId xmlns:a16="http://schemas.microsoft.com/office/drawing/2014/main" id="{E8B1B895-5164-A497-2529-C98A16ED6BCC}"/>
              </a:ext>
            </a:extLst>
          </p:cNvPr>
          <p:cNvCxnSpPr>
            <a:cxnSpLocks/>
          </p:cNvCxnSpPr>
          <p:nvPr/>
        </p:nvCxnSpPr>
        <p:spPr>
          <a:xfrm>
            <a:off x="3862699" y="5537676"/>
            <a:ext cx="7735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40">
            <a:extLst>
              <a:ext uri="{FF2B5EF4-FFF2-40B4-BE49-F238E27FC236}">
                <a16:creationId xmlns:a16="http://schemas.microsoft.com/office/drawing/2014/main" id="{A8C1C544-79C0-120D-906F-78C5D3F75E6E}"/>
              </a:ext>
            </a:extLst>
          </p:cNvPr>
          <p:cNvCxnSpPr>
            <a:cxnSpLocks/>
          </p:cNvCxnSpPr>
          <p:nvPr/>
        </p:nvCxnSpPr>
        <p:spPr>
          <a:xfrm flipH="1">
            <a:off x="3862699" y="5768604"/>
            <a:ext cx="7735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ZoneTexte 54">
            <a:extLst>
              <a:ext uri="{FF2B5EF4-FFF2-40B4-BE49-F238E27FC236}">
                <a16:creationId xmlns:a16="http://schemas.microsoft.com/office/drawing/2014/main" id="{C397F046-1A2E-2616-267F-EFA6DBD763AD}"/>
              </a:ext>
            </a:extLst>
          </p:cNvPr>
          <p:cNvSpPr txBox="1"/>
          <p:nvPr/>
        </p:nvSpPr>
        <p:spPr>
          <a:xfrm>
            <a:off x="1281869" y="5187297"/>
            <a:ext cx="2580830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/>
          </a:p>
          <a:p>
            <a:pPr algn="ctr"/>
            <a:r>
              <a:rPr lang="fr-FR" dirty="0" err="1"/>
              <a:t>Actuators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14" name="ZoneTexte 56">
            <a:extLst>
              <a:ext uri="{FF2B5EF4-FFF2-40B4-BE49-F238E27FC236}">
                <a16:creationId xmlns:a16="http://schemas.microsoft.com/office/drawing/2014/main" id="{49B97763-3E69-41BC-EE30-993295F614F8}"/>
              </a:ext>
            </a:extLst>
          </p:cNvPr>
          <p:cNvSpPr txBox="1"/>
          <p:nvPr/>
        </p:nvSpPr>
        <p:spPr>
          <a:xfrm>
            <a:off x="6014145" y="3928790"/>
            <a:ext cx="369332" cy="122038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1200" i="1" dirty="0"/>
              <a:t>Speed / </a:t>
            </a:r>
            <a:r>
              <a:rPr lang="fr-FR" sz="1200" i="1" dirty="0" err="1"/>
              <a:t>telemetry</a:t>
            </a:r>
            <a:endParaRPr lang="fr-FR" sz="1200" i="1" dirty="0"/>
          </a:p>
        </p:txBody>
      </p:sp>
      <p:sp>
        <p:nvSpPr>
          <p:cNvPr id="15" name="ZoneTexte 57">
            <a:extLst>
              <a:ext uri="{FF2B5EF4-FFF2-40B4-BE49-F238E27FC236}">
                <a16:creationId xmlns:a16="http://schemas.microsoft.com/office/drawing/2014/main" id="{566CE91E-322F-0796-33F2-17BEA7DFACAE}"/>
              </a:ext>
            </a:extLst>
          </p:cNvPr>
          <p:cNvSpPr txBox="1"/>
          <p:nvPr/>
        </p:nvSpPr>
        <p:spPr>
          <a:xfrm>
            <a:off x="3831535" y="3461512"/>
            <a:ext cx="804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/>
              <a:t>Image</a:t>
            </a:r>
          </a:p>
        </p:txBody>
      </p:sp>
      <p:cxnSp>
        <p:nvCxnSpPr>
          <p:cNvPr id="16" name="Connecteur droit avec flèche 65">
            <a:extLst>
              <a:ext uri="{FF2B5EF4-FFF2-40B4-BE49-F238E27FC236}">
                <a16:creationId xmlns:a16="http://schemas.microsoft.com/office/drawing/2014/main" id="{240CAF95-8AC6-357B-96D3-DD70B691AF18}"/>
              </a:ext>
            </a:extLst>
          </p:cNvPr>
          <p:cNvCxnSpPr>
            <a:cxnSpLocks/>
          </p:cNvCxnSpPr>
          <p:nvPr/>
        </p:nvCxnSpPr>
        <p:spPr>
          <a:xfrm flipH="1">
            <a:off x="7217097" y="3315770"/>
            <a:ext cx="14483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66">
            <a:extLst>
              <a:ext uri="{FF2B5EF4-FFF2-40B4-BE49-F238E27FC236}">
                <a16:creationId xmlns:a16="http://schemas.microsoft.com/office/drawing/2014/main" id="{5AD01D97-6F36-A061-1E02-92DD41601190}"/>
              </a:ext>
            </a:extLst>
          </p:cNvPr>
          <p:cNvCxnSpPr>
            <a:cxnSpLocks/>
          </p:cNvCxnSpPr>
          <p:nvPr/>
        </p:nvCxnSpPr>
        <p:spPr>
          <a:xfrm>
            <a:off x="7217097" y="3529414"/>
            <a:ext cx="14483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ZoneTexte 75">
            <a:extLst>
              <a:ext uri="{FF2B5EF4-FFF2-40B4-BE49-F238E27FC236}">
                <a16:creationId xmlns:a16="http://schemas.microsoft.com/office/drawing/2014/main" id="{B2E26F1C-3807-8523-D247-48A37338E4CB}"/>
              </a:ext>
            </a:extLst>
          </p:cNvPr>
          <p:cNvSpPr txBox="1"/>
          <p:nvPr/>
        </p:nvSpPr>
        <p:spPr>
          <a:xfrm>
            <a:off x="7266496" y="2963627"/>
            <a:ext cx="1448337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sz="1200" i="1" dirty="0" err="1"/>
              <a:t>Steering</a:t>
            </a:r>
            <a:r>
              <a:rPr lang="fr-FR" sz="1200" i="1" dirty="0"/>
              <a:t> / </a:t>
            </a:r>
            <a:r>
              <a:rPr lang="fr-FR" sz="1200" i="1" dirty="0" err="1"/>
              <a:t>throttle</a:t>
            </a:r>
            <a:endParaRPr lang="fr-FR" sz="1200" i="1" dirty="0"/>
          </a:p>
        </p:txBody>
      </p:sp>
      <p:sp>
        <p:nvSpPr>
          <p:cNvPr id="19" name="ZoneTexte 76">
            <a:extLst>
              <a:ext uri="{FF2B5EF4-FFF2-40B4-BE49-F238E27FC236}">
                <a16:creationId xmlns:a16="http://schemas.microsoft.com/office/drawing/2014/main" id="{A3BF47A8-5D5C-224C-BBCC-F022A73FD7C9}"/>
              </a:ext>
            </a:extLst>
          </p:cNvPr>
          <p:cNvSpPr txBox="1"/>
          <p:nvPr/>
        </p:nvSpPr>
        <p:spPr>
          <a:xfrm>
            <a:off x="8665436" y="2921073"/>
            <a:ext cx="2580830" cy="923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/>
          </a:p>
          <a:p>
            <a:pPr algn="ctr"/>
            <a:r>
              <a:rPr lang="fr-FR" dirty="0" err="1"/>
              <a:t>DeepLearning</a:t>
            </a:r>
            <a:r>
              <a:rPr lang="fr-FR" dirty="0"/>
              <a:t> Model</a:t>
            </a:r>
          </a:p>
          <a:p>
            <a:pPr algn="ctr"/>
            <a:endParaRPr lang="fr-FR" dirty="0"/>
          </a:p>
        </p:txBody>
      </p:sp>
      <p:sp>
        <p:nvSpPr>
          <p:cNvPr id="20" name="ZoneTexte 78">
            <a:extLst>
              <a:ext uri="{FF2B5EF4-FFF2-40B4-BE49-F238E27FC236}">
                <a16:creationId xmlns:a16="http://schemas.microsoft.com/office/drawing/2014/main" id="{721D16E4-DDCB-3F1C-C8EB-CFD6F279D50E}"/>
              </a:ext>
            </a:extLst>
          </p:cNvPr>
          <p:cNvSpPr txBox="1"/>
          <p:nvPr/>
        </p:nvSpPr>
        <p:spPr>
          <a:xfrm>
            <a:off x="7266496" y="3604376"/>
            <a:ext cx="1448337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sz="1200" i="1" dirty="0"/>
              <a:t>Image / speed</a:t>
            </a:r>
          </a:p>
        </p:txBody>
      </p:sp>
      <p:sp>
        <p:nvSpPr>
          <p:cNvPr id="42" name="ZoneTexte 76">
            <a:extLst>
              <a:ext uri="{FF2B5EF4-FFF2-40B4-BE49-F238E27FC236}">
                <a16:creationId xmlns:a16="http://schemas.microsoft.com/office/drawing/2014/main" id="{690D491A-D7A0-D024-7FC7-D7B45F74B667}"/>
              </a:ext>
            </a:extLst>
          </p:cNvPr>
          <p:cNvSpPr txBox="1"/>
          <p:nvPr/>
        </p:nvSpPr>
        <p:spPr>
          <a:xfrm>
            <a:off x="8665436" y="1706387"/>
            <a:ext cx="2580830" cy="923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br>
              <a:rPr lang="fr-FR" dirty="0"/>
            </a:br>
            <a:r>
              <a:rPr lang="fr-FR" dirty="0"/>
              <a:t>Object </a:t>
            </a:r>
            <a:r>
              <a:rPr lang="fr-FR" dirty="0" err="1"/>
              <a:t>avoidance</a:t>
            </a:r>
            <a:r>
              <a:rPr lang="fr-FR" dirty="0"/>
              <a:t> Model</a:t>
            </a:r>
          </a:p>
          <a:p>
            <a:pPr algn="ctr"/>
            <a:endParaRPr lang="fr-FR" dirty="0"/>
          </a:p>
        </p:txBody>
      </p:sp>
      <p:sp>
        <p:nvSpPr>
          <p:cNvPr id="43" name="ZoneTexte 76">
            <a:extLst>
              <a:ext uri="{FF2B5EF4-FFF2-40B4-BE49-F238E27FC236}">
                <a16:creationId xmlns:a16="http://schemas.microsoft.com/office/drawing/2014/main" id="{28062EAF-AB87-CF01-4454-77D70500CCC6}"/>
              </a:ext>
            </a:extLst>
          </p:cNvPr>
          <p:cNvSpPr txBox="1"/>
          <p:nvPr/>
        </p:nvSpPr>
        <p:spPr>
          <a:xfrm>
            <a:off x="4636267" y="1015871"/>
            <a:ext cx="2580830" cy="92333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br>
              <a:rPr lang="fr-FR" dirty="0"/>
            </a:br>
            <a:r>
              <a:rPr lang="fr-FR" dirty="0" err="1"/>
              <a:t>Logging</a:t>
            </a:r>
            <a:r>
              <a:rPr lang="fr-FR" dirty="0"/>
              <a:t> + </a:t>
            </a:r>
            <a:r>
              <a:rPr lang="fr-FR" dirty="0" err="1"/>
              <a:t>Telemetry</a:t>
            </a:r>
            <a:endParaRPr lang="fr-FR" dirty="0"/>
          </a:p>
          <a:p>
            <a:pPr algn="ctr"/>
            <a:endParaRPr lang="fr-FR" dirty="0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4C2E9632-5B63-153C-7F61-5D4A603C63B4}"/>
              </a:ext>
            </a:extLst>
          </p:cNvPr>
          <p:cNvCxnSpPr>
            <a:stCxn id="42" idx="1"/>
            <a:endCxn id="4" idx="0"/>
          </p:cNvCxnSpPr>
          <p:nvPr/>
        </p:nvCxnSpPr>
        <p:spPr>
          <a:xfrm rot="10800000" flipV="1">
            <a:off x="5926682" y="2168051"/>
            <a:ext cx="2738754" cy="7992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D099B90-05E6-0813-98BC-68F9403591DF}"/>
              </a:ext>
            </a:extLst>
          </p:cNvPr>
          <p:cNvCxnSpPr>
            <a:cxnSpLocks/>
          </p:cNvCxnSpPr>
          <p:nvPr/>
        </p:nvCxnSpPr>
        <p:spPr>
          <a:xfrm flipV="1">
            <a:off x="5777714" y="1948490"/>
            <a:ext cx="0" cy="1015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35">
            <a:extLst>
              <a:ext uri="{FF2B5EF4-FFF2-40B4-BE49-F238E27FC236}">
                <a16:creationId xmlns:a16="http://schemas.microsoft.com/office/drawing/2014/main" id="{BE5AEC20-82D8-4877-2321-3F0F9EAE4238}"/>
              </a:ext>
            </a:extLst>
          </p:cNvPr>
          <p:cNvSpPr txBox="1"/>
          <p:nvPr/>
        </p:nvSpPr>
        <p:spPr>
          <a:xfrm>
            <a:off x="8665436" y="5187297"/>
            <a:ext cx="2580830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/>
          </a:p>
          <a:p>
            <a:pPr algn="ctr"/>
            <a:r>
              <a:rPr lang="fr-FR" dirty="0"/>
              <a:t>Speed </a:t>
            </a:r>
            <a:r>
              <a:rPr lang="fr-FR" dirty="0" err="1"/>
              <a:t>sensor</a:t>
            </a:r>
            <a:r>
              <a:rPr lang="fr-FR" dirty="0"/>
              <a:t> + IMU</a:t>
            </a:r>
          </a:p>
          <a:p>
            <a:pPr algn="ctr"/>
            <a:endParaRPr lang="fr-FR" dirty="0"/>
          </a:p>
        </p:txBody>
      </p:sp>
      <p:sp>
        <p:nvSpPr>
          <p:cNvPr id="51" name="ZoneTexte 57">
            <a:extLst>
              <a:ext uri="{FF2B5EF4-FFF2-40B4-BE49-F238E27FC236}">
                <a16:creationId xmlns:a16="http://schemas.microsoft.com/office/drawing/2014/main" id="{4450015C-D522-604D-29EA-F5521AC18A1B}"/>
              </a:ext>
            </a:extLst>
          </p:cNvPr>
          <p:cNvSpPr txBox="1"/>
          <p:nvPr/>
        </p:nvSpPr>
        <p:spPr>
          <a:xfrm>
            <a:off x="7541123" y="5178007"/>
            <a:ext cx="804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/>
              <a:t>Speed + </a:t>
            </a:r>
            <a:r>
              <a:rPr lang="fr-FR" sz="1200" i="1" dirty="0" err="1"/>
              <a:t>telemetry</a:t>
            </a:r>
            <a:endParaRPr lang="fr-FR" sz="1200" i="1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247B35A-7D6A-B15A-00CA-6528290835BF}"/>
              </a:ext>
            </a:extLst>
          </p:cNvPr>
          <p:cNvCxnSpPr>
            <a:stCxn id="48" idx="1"/>
            <a:endCxn id="10" idx="3"/>
          </p:cNvCxnSpPr>
          <p:nvPr/>
        </p:nvCxnSpPr>
        <p:spPr>
          <a:xfrm flipH="1">
            <a:off x="7217097" y="5648962"/>
            <a:ext cx="14483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57">
            <a:extLst>
              <a:ext uri="{FF2B5EF4-FFF2-40B4-BE49-F238E27FC236}">
                <a16:creationId xmlns:a16="http://schemas.microsoft.com/office/drawing/2014/main" id="{14D1A75C-87DC-9C78-A4B3-81B6FF3D78F0}"/>
              </a:ext>
            </a:extLst>
          </p:cNvPr>
          <p:cNvSpPr txBox="1"/>
          <p:nvPr/>
        </p:nvSpPr>
        <p:spPr>
          <a:xfrm>
            <a:off x="3718975" y="4573478"/>
            <a:ext cx="1061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/>
              <a:t>Emergency </a:t>
            </a:r>
            <a:r>
              <a:rPr lang="fr-FR" sz="1200" i="1" dirty="0" err="1"/>
              <a:t>braking</a:t>
            </a:r>
            <a:endParaRPr lang="fr-FR" sz="1200" i="1" dirty="0"/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76215245-A345-47A7-EF00-F3804B6B1CED}"/>
              </a:ext>
            </a:extLst>
          </p:cNvPr>
          <p:cNvCxnSpPr>
            <a:stCxn id="51" idx="0"/>
            <a:endCxn id="66" idx="0"/>
          </p:cNvCxnSpPr>
          <p:nvPr/>
        </p:nvCxnSpPr>
        <p:spPr>
          <a:xfrm rot="16200000" flipV="1">
            <a:off x="5794222" y="3028740"/>
            <a:ext cx="604529" cy="3694006"/>
          </a:xfrm>
          <a:prstGeom prst="bentConnector3">
            <a:avLst>
              <a:gd name="adj1" fmla="val 1378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3EB6647F-E198-6DFC-ED87-2F3291A1B34E}"/>
              </a:ext>
            </a:extLst>
          </p:cNvPr>
          <p:cNvCxnSpPr>
            <a:stCxn id="66" idx="2"/>
          </p:cNvCxnSpPr>
          <p:nvPr/>
        </p:nvCxnSpPr>
        <p:spPr>
          <a:xfrm rot="5400000">
            <a:off x="3869243" y="5028599"/>
            <a:ext cx="373696" cy="3867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245B864-B2E5-9582-85DC-17D30840AB3A}"/>
              </a:ext>
            </a:extLst>
          </p:cNvPr>
          <p:cNvCxnSpPr>
            <a:stCxn id="42" idx="2"/>
            <a:endCxn id="19" idx="0"/>
          </p:cNvCxnSpPr>
          <p:nvPr/>
        </p:nvCxnSpPr>
        <p:spPr>
          <a:xfrm>
            <a:off x="9955851" y="2629717"/>
            <a:ext cx="0" cy="291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984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521D7E30-0E2F-43DF-9B09-A131000CA574}"/>
              </a:ext>
            </a:extLst>
          </p:cNvPr>
          <p:cNvSpPr txBox="1"/>
          <p:nvPr/>
        </p:nvSpPr>
        <p:spPr>
          <a:xfrm>
            <a:off x="7463211" y="434029"/>
            <a:ext cx="4218890" cy="156966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 err="1"/>
              <a:t>TinkerCad</a:t>
            </a:r>
            <a:endParaRPr lang="fr-FR" sz="3200" dirty="0"/>
          </a:p>
          <a:p>
            <a:pPr algn="ctr"/>
            <a:r>
              <a:rPr lang="fr-FR" sz="3200" dirty="0"/>
              <a:t>simulation of the </a:t>
            </a:r>
            <a:r>
              <a:rPr lang="fr-FR" sz="3200" dirty="0" err="1"/>
              <a:t>low</a:t>
            </a:r>
            <a:r>
              <a:rPr lang="fr-FR" sz="3200" dirty="0"/>
              <a:t> </a:t>
            </a:r>
            <a:r>
              <a:rPr lang="fr-FR" sz="3200" dirty="0" err="1"/>
              <a:t>level</a:t>
            </a:r>
            <a:r>
              <a:rPr lang="fr-FR" sz="3200" dirty="0"/>
              <a:t> Arduino code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5D685DB9-A037-4CF3-86F5-6EED46551E71}"/>
              </a:ext>
            </a:extLst>
          </p:cNvPr>
          <p:cNvGrpSpPr/>
          <p:nvPr/>
        </p:nvGrpSpPr>
        <p:grpSpPr>
          <a:xfrm>
            <a:off x="692211" y="0"/>
            <a:ext cx="6262007" cy="6858000"/>
            <a:chOff x="0" y="0"/>
            <a:chExt cx="6262007" cy="6858000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9224A6DF-7D30-4CDA-AD74-DF739221F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6262007" cy="6858000"/>
            </a:xfrm>
            <a:prstGeom prst="rect">
              <a:avLst/>
            </a:prstGeom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03E9406B-0937-4A43-9BAE-EB6D1EE7084B}"/>
                </a:ext>
              </a:extLst>
            </p:cNvPr>
            <p:cNvSpPr txBox="1"/>
            <p:nvPr/>
          </p:nvSpPr>
          <p:spPr>
            <a:xfrm>
              <a:off x="213645" y="1360648"/>
              <a:ext cx="1676447" cy="64633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fr-FR" sz="1200" i="1" dirty="0"/>
                <a:t>Arduino to </a:t>
              </a:r>
              <a:r>
                <a:rPr lang="fr-FR" sz="1200" i="1" dirty="0" err="1"/>
                <a:t>send</a:t>
              </a:r>
              <a:r>
                <a:rPr lang="fr-FR" sz="1200" i="1" dirty="0"/>
                <a:t> </a:t>
              </a:r>
              <a:r>
                <a:rPr lang="fr-FR" sz="1200" i="1" dirty="0" err="1"/>
                <a:t>steering</a:t>
              </a:r>
              <a:r>
                <a:rPr lang="fr-FR" sz="1200" i="1" dirty="0"/>
                <a:t> and </a:t>
              </a:r>
              <a:r>
                <a:rPr lang="fr-FR" sz="1200" i="1" dirty="0" err="1"/>
                <a:t>throttle</a:t>
              </a:r>
              <a:endParaRPr lang="fr-FR" sz="1200" i="1" dirty="0"/>
            </a:p>
            <a:p>
              <a:pPr algn="ctr"/>
              <a:r>
                <a:rPr lang="fr-FR" sz="1200" i="1" dirty="0"/>
                <a:t>(</a:t>
              </a:r>
              <a:r>
                <a:rPr lang="fr-FR" sz="1200" i="1" dirty="0" err="1"/>
                <a:t>simulating</a:t>
              </a:r>
              <a:r>
                <a:rPr lang="fr-FR" sz="1200" i="1" dirty="0"/>
                <a:t> </a:t>
              </a:r>
              <a:r>
                <a:rPr lang="fr-FR" sz="1200" i="1" dirty="0" err="1"/>
                <a:t>raspberryPi</a:t>
              </a:r>
              <a:r>
                <a:rPr lang="fr-FR" sz="1200" i="1" dirty="0"/>
                <a:t>)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46151856-05B7-43F9-9D1A-C8566BA4BCBE}"/>
                </a:ext>
              </a:extLst>
            </p:cNvPr>
            <p:cNvSpPr txBox="1"/>
            <p:nvPr/>
          </p:nvSpPr>
          <p:spPr>
            <a:xfrm>
              <a:off x="324300" y="3726408"/>
              <a:ext cx="1565792" cy="64633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fr-FR" sz="1200" i="1" dirty="0"/>
                <a:t>Arduino to </a:t>
              </a:r>
              <a:r>
                <a:rPr lang="fr-FR" sz="1200" i="1" dirty="0" err="1"/>
                <a:t>receive</a:t>
              </a:r>
              <a:r>
                <a:rPr lang="fr-FR" sz="1200" i="1" dirty="0"/>
                <a:t> </a:t>
              </a:r>
              <a:r>
                <a:rPr lang="fr-FR" sz="1200" i="1" dirty="0" err="1"/>
                <a:t>steering</a:t>
              </a:r>
              <a:r>
                <a:rPr lang="fr-FR" sz="1200" i="1" dirty="0"/>
                <a:t> and </a:t>
              </a:r>
              <a:r>
                <a:rPr lang="fr-FR" sz="1200" i="1" dirty="0" err="1"/>
                <a:t>throttle</a:t>
              </a:r>
              <a:endParaRPr lang="fr-FR" sz="1200" i="1" dirty="0"/>
            </a:p>
            <a:p>
              <a:pPr algn="ctr"/>
              <a:r>
                <a:rPr lang="fr-FR" sz="1200" i="1" dirty="0"/>
                <a:t>and </a:t>
              </a:r>
              <a:r>
                <a:rPr lang="fr-FR" sz="1200" i="1" dirty="0" err="1"/>
                <a:t>send</a:t>
              </a:r>
              <a:r>
                <a:rPr lang="fr-FR" sz="1200" i="1" dirty="0"/>
                <a:t> back speed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B7C23882-2B66-49BF-BBFD-0B4E3D7D1675}"/>
                </a:ext>
              </a:extLst>
            </p:cNvPr>
            <p:cNvSpPr txBox="1"/>
            <p:nvPr/>
          </p:nvSpPr>
          <p:spPr>
            <a:xfrm rot="16200000">
              <a:off x="3775378" y="1533182"/>
              <a:ext cx="1565792" cy="276999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fr-FR" sz="1200" i="1" dirty="0"/>
                <a:t>Serial communication</a:t>
              </a:r>
            </a:p>
          </p:txBody>
        </p:sp>
      </p:grpSp>
      <p:pic>
        <p:nvPicPr>
          <p:cNvPr id="16" name="Image 15">
            <a:extLst>
              <a:ext uri="{FF2B5EF4-FFF2-40B4-BE49-F238E27FC236}">
                <a16:creationId xmlns:a16="http://schemas.microsoft.com/office/drawing/2014/main" id="{F33AC951-9EB9-4603-BB66-9B9CB73DE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236" y="4956684"/>
            <a:ext cx="4364840" cy="1411944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D94DC8F-5AA1-4439-AD8C-35E9DA1D9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7347" y="3085916"/>
            <a:ext cx="4331524" cy="1417720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53EA7792-59D6-4769-886E-851301D8520A}"/>
              </a:ext>
            </a:extLst>
          </p:cNvPr>
          <p:cNvSpPr txBox="1"/>
          <p:nvPr/>
        </p:nvSpPr>
        <p:spPr>
          <a:xfrm>
            <a:off x="7632481" y="2771367"/>
            <a:ext cx="3867308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sz="1200" i="1" dirty="0"/>
              <a:t>Serial Output of Arduino(1) (</a:t>
            </a:r>
            <a:r>
              <a:rPr lang="fr-FR" sz="1200" i="1" dirty="0" err="1"/>
              <a:t>steering</a:t>
            </a:r>
            <a:r>
              <a:rPr lang="fr-FR" sz="1200" i="1" dirty="0"/>
              <a:t> /</a:t>
            </a:r>
            <a:r>
              <a:rPr lang="fr-FR" sz="1200" i="1" dirty="0" err="1"/>
              <a:t>throttle</a:t>
            </a:r>
            <a:r>
              <a:rPr lang="fr-FR" sz="1200" i="1" dirty="0"/>
              <a:t> output)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1A9C909-4F29-47A6-8974-10969AA3D491}"/>
              </a:ext>
            </a:extLst>
          </p:cNvPr>
          <p:cNvSpPr txBox="1"/>
          <p:nvPr/>
        </p:nvSpPr>
        <p:spPr>
          <a:xfrm>
            <a:off x="7942580" y="4679685"/>
            <a:ext cx="3260151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sz="1200" i="1" dirty="0"/>
              <a:t>Serial Output of Arduino(2) (speed </a:t>
            </a:r>
            <a:r>
              <a:rPr lang="fr-FR" sz="1200" i="1" dirty="0" err="1"/>
              <a:t>sensor</a:t>
            </a:r>
            <a:r>
              <a:rPr lang="fr-FR" sz="1200" i="1" dirty="0"/>
              <a:t> signal)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B1E193E-E7C7-44F0-9403-C33207642685}"/>
              </a:ext>
            </a:extLst>
          </p:cNvPr>
          <p:cNvSpPr txBox="1"/>
          <p:nvPr/>
        </p:nvSpPr>
        <p:spPr>
          <a:xfrm>
            <a:off x="3202468" y="3587908"/>
            <a:ext cx="1565792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sz="1200" i="1" dirty="0"/>
              <a:t>Arduino(2)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15E7173-5978-4612-99BF-39FE45A33BBF}"/>
              </a:ext>
            </a:extLst>
          </p:cNvPr>
          <p:cNvSpPr txBox="1"/>
          <p:nvPr/>
        </p:nvSpPr>
        <p:spPr>
          <a:xfrm>
            <a:off x="3202468" y="1123189"/>
            <a:ext cx="1565792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sz="1200" i="1" dirty="0"/>
              <a:t>Arduino(1)</a:t>
            </a:r>
          </a:p>
        </p:txBody>
      </p:sp>
    </p:spTree>
    <p:extLst>
      <p:ext uri="{BB962C8B-B14F-4D97-AF65-F5344CB8AC3E}">
        <p14:creationId xmlns:p14="http://schemas.microsoft.com/office/powerpoint/2010/main" val="1065451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3CF4E97-D721-08E4-76BA-ABEA0E88ECAD}"/>
              </a:ext>
            </a:extLst>
          </p:cNvPr>
          <p:cNvGrpSpPr/>
          <p:nvPr/>
        </p:nvGrpSpPr>
        <p:grpSpPr>
          <a:xfrm>
            <a:off x="4543947" y="159547"/>
            <a:ext cx="2864880" cy="694800"/>
            <a:chOff x="4543947" y="159547"/>
            <a:chExt cx="2864880" cy="69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0D03740-45B7-93AD-5BC7-46828BD8DFD6}"/>
                    </a:ext>
                  </a:extLst>
                </p14:cNvPr>
                <p14:cNvContentPartPr/>
                <p14:nvPr/>
              </p14:nvContentPartPr>
              <p14:xfrm>
                <a:off x="4611987" y="349987"/>
                <a:ext cx="68400" cy="276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0D03740-45B7-93AD-5BC7-46828BD8DFD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602987" y="340987"/>
                  <a:ext cx="8604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F543A77-FD39-AC61-1256-E8ECEA9F00F0}"/>
                    </a:ext>
                  </a:extLst>
                </p14:cNvPr>
                <p14:cNvContentPartPr/>
                <p14:nvPr/>
              </p14:nvContentPartPr>
              <p14:xfrm>
                <a:off x="4543947" y="304627"/>
                <a:ext cx="211680" cy="446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F543A77-FD39-AC61-1256-E8ECEA9F00F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35307" y="295987"/>
                  <a:ext cx="2293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092DB43-052F-DB2A-4B12-D6B6C1309891}"/>
                    </a:ext>
                  </a:extLst>
                </p14:cNvPr>
                <p14:cNvContentPartPr/>
                <p14:nvPr/>
              </p14:nvContentPartPr>
              <p14:xfrm>
                <a:off x="4554747" y="611347"/>
                <a:ext cx="272520" cy="106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092DB43-052F-DB2A-4B12-D6B6C130989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46107" y="602347"/>
                  <a:ext cx="2901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54F222C-72BB-2F63-18AD-BF3088C09581}"/>
                    </a:ext>
                  </a:extLst>
                </p14:cNvPr>
                <p14:cNvContentPartPr/>
                <p14:nvPr/>
              </p14:nvContentPartPr>
              <p14:xfrm>
                <a:off x="4960827" y="519547"/>
                <a:ext cx="313200" cy="151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54F222C-72BB-2F63-18AD-BF3088C0958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951827" y="510907"/>
                  <a:ext cx="3308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953B2C4-05AF-7B60-1421-8E3643BDF9CC}"/>
                    </a:ext>
                  </a:extLst>
                </p14:cNvPr>
                <p14:cNvContentPartPr/>
                <p14:nvPr/>
              </p14:nvContentPartPr>
              <p14:xfrm>
                <a:off x="5320107" y="532507"/>
                <a:ext cx="14400" cy="321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953B2C4-05AF-7B60-1421-8E3643BDF9C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311107" y="523507"/>
                  <a:ext cx="3204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97512BC-1A10-F8E3-79AE-A3DC6F6082F9}"/>
                    </a:ext>
                  </a:extLst>
                </p14:cNvPr>
                <p14:cNvContentPartPr/>
                <p14:nvPr/>
              </p14:nvContentPartPr>
              <p14:xfrm>
                <a:off x="5333787" y="505507"/>
                <a:ext cx="109080" cy="1202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97512BC-1A10-F8E3-79AE-A3DC6F6082F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324787" y="496867"/>
                  <a:ext cx="1267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9D5DBA4-05F6-3CF4-6255-8FEB5F60864D}"/>
                    </a:ext>
                  </a:extLst>
                </p14:cNvPr>
                <p14:cNvContentPartPr/>
                <p14:nvPr/>
              </p14:nvContentPartPr>
              <p14:xfrm>
                <a:off x="5523507" y="553027"/>
                <a:ext cx="206280" cy="1044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9D5DBA4-05F6-3CF4-6255-8FEB5F60864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514507" y="544027"/>
                  <a:ext cx="2239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FAF5406-1C0E-3D61-6848-D584140AEC1D}"/>
                    </a:ext>
                  </a:extLst>
                </p14:cNvPr>
                <p14:cNvContentPartPr/>
                <p14:nvPr/>
              </p14:nvContentPartPr>
              <p14:xfrm>
                <a:off x="5798187" y="289507"/>
                <a:ext cx="43560" cy="336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FAF5406-1C0E-3D61-6848-D584140AEC1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789547" y="280867"/>
                  <a:ext cx="6120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6C2AF6F-423E-4BB4-9EF4-9AEDBF7851DB}"/>
                    </a:ext>
                  </a:extLst>
                </p14:cNvPr>
                <p14:cNvContentPartPr/>
                <p14:nvPr/>
              </p14:nvContentPartPr>
              <p14:xfrm>
                <a:off x="5742027" y="433507"/>
                <a:ext cx="176400" cy="18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6C2AF6F-423E-4BB4-9EF4-9AEDBF7851D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733387" y="424507"/>
                  <a:ext cx="1940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F7E0DF6-F98E-895E-0E2D-E3B9002F1B33}"/>
                    </a:ext>
                  </a:extLst>
                </p14:cNvPr>
                <p14:cNvContentPartPr/>
                <p14:nvPr/>
              </p14:nvContentPartPr>
              <p14:xfrm>
                <a:off x="6293907" y="203107"/>
                <a:ext cx="104400" cy="546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F7E0DF6-F98E-895E-0E2D-E3B9002F1B3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285267" y="194467"/>
                  <a:ext cx="12204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1A64F6D-5744-EDAF-5111-85C99D43AC67}"/>
                    </a:ext>
                  </a:extLst>
                </p14:cNvPr>
                <p14:cNvContentPartPr/>
                <p14:nvPr/>
              </p14:nvContentPartPr>
              <p14:xfrm>
                <a:off x="6601347" y="216427"/>
                <a:ext cx="272520" cy="3358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1A64F6D-5744-EDAF-5111-85C99D43AC6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592707" y="207427"/>
                  <a:ext cx="29016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01C5CCB-A922-BD59-21C4-1A4CA4C8E29A}"/>
                    </a:ext>
                  </a:extLst>
                </p14:cNvPr>
                <p14:cNvContentPartPr/>
                <p14:nvPr/>
              </p14:nvContentPartPr>
              <p14:xfrm>
                <a:off x="7017507" y="282667"/>
                <a:ext cx="29520" cy="292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01C5CCB-A922-BD59-21C4-1A4CA4C8E29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008867" y="274027"/>
                  <a:ext cx="4716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E7497D3-D4EF-4118-9796-160B5C163D76}"/>
                    </a:ext>
                  </a:extLst>
                </p14:cNvPr>
                <p14:cNvContentPartPr/>
                <p14:nvPr/>
              </p14:nvContentPartPr>
              <p14:xfrm>
                <a:off x="7007427" y="299587"/>
                <a:ext cx="214920" cy="322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E7497D3-D4EF-4118-9796-160B5C163D7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998787" y="290587"/>
                  <a:ext cx="23256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C168EA0-86F7-EE46-9699-DF0A7B1479D2}"/>
                    </a:ext>
                  </a:extLst>
                </p14:cNvPr>
                <p14:cNvContentPartPr/>
                <p14:nvPr/>
              </p14:nvContentPartPr>
              <p14:xfrm>
                <a:off x="7328907" y="159547"/>
                <a:ext cx="79920" cy="5191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C168EA0-86F7-EE46-9699-DF0A7B1479D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320267" y="150547"/>
                  <a:ext cx="97560" cy="536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2" name="Rettangolo 31">
            <a:extLst>
              <a:ext uri="{FF2B5EF4-FFF2-40B4-BE49-F238E27FC236}">
                <a16:creationId xmlns:a16="http://schemas.microsoft.com/office/drawing/2014/main" id="{9CEF7AAA-C3CB-4E63-A017-5BF0086CC32F}"/>
              </a:ext>
            </a:extLst>
          </p:cNvPr>
          <p:cNvSpPr/>
          <p:nvPr/>
        </p:nvSpPr>
        <p:spPr>
          <a:xfrm>
            <a:off x="4225320" y="121320"/>
            <a:ext cx="3474720" cy="914400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4DD9754-698A-4ECA-A03A-B402C03371CF}"/>
                  </a:ext>
                </a:extLst>
              </p14:cNvPr>
              <p14:cNvContentPartPr/>
              <p14:nvPr/>
            </p14:nvContentPartPr>
            <p14:xfrm>
              <a:off x="5886747" y="1197787"/>
              <a:ext cx="34560" cy="3049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4DD9754-698A-4ECA-A03A-B402C03371C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877747" y="1189147"/>
                <a:ext cx="5220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67F1280-DC7E-2880-1FA1-23D466C8357D}"/>
                  </a:ext>
                </a:extLst>
              </p14:cNvPr>
              <p14:cNvContentPartPr/>
              <p14:nvPr/>
            </p14:nvContentPartPr>
            <p14:xfrm>
              <a:off x="5782347" y="1439707"/>
              <a:ext cx="251640" cy="1072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67F1280-DC7E-2880-1FA1-23D466C8357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773347" y="1431067"/>
                <a:ext cx="269280" cy="12492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Rechthoek 33">
            <a:extLst>
              <a:ext uri="{FF2B5EF4-FFF2-40B4-BE49-F238E27FC236}">
                <a16:creationId xmlns:a16="http://schemas.microsoft.com/office/drawing/2014/main" id="{9A03B751-920A-4873-B87E-CC873622DB76}"/>
              </a:ext>
            </a:extLst>
          </p:cNvPr>
          <p:cNvSpPr/>
          <p:nvPr/>
        </p:nvSpPr>
        <p:spPr>
          <a:xfrm>
            <a:off x="4133880" y="1744627"/>
            <a:ext cx="3657600" cy="914400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5CC3C92-747C-5D99-B629-10907C7CE174}"/>
              </a:ext>
            </a:extLst>
          </p:cNvPr>
          <p:cNvGrpSpPr/>
          <p:nvPr/>
        </p:nvGrpSpPr>
        <p:grpSpPr>
          <a:xfrm>
            <a:off x="4336227" y="2076547"/>
            <a:ext cx="942480" cy="344880"/>
            <a:chOff x="4336227" y="2076547"/>
            <a:chExt cx="942480" cy="34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4F692DF-828C-3580-BE8D-5297C3CA4B07}"/>
                    </a:ext>
                  </a:extLst>
                </p14:cNvPr>
                <p14:cNvContentPartPr/>
                <p14:nvPr/>
              </p14:nvContentPartPr>
              <p14:xfrm>
                <a:off x="4336227" y="2076547"/>
                <a:ext cx="227520" cy="340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4F692DF-828C-3580-BE8D-5297C3CA4B0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327227" y="2067547"/>
                  <a:ext cx="24516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F9AC79D-10F5-9107-8347-F404AA42FC55}"/>
                    </a:ext>
                  </a:extLst>
                </p14:cNvPr>
                <p14:cNvContentPartPr/>
                <p14:nvPr/>
              </p14:nvContentPartPr>
              <p14:xfrm>
                <a:off x="4597587" y="2200027"/>
                <a:ext cx="185400" cy="2214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F9AC79D-10F5-9107-8347-F404AA42FC5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588947" y="2191387"/>
                  <a:ext cx="2030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91DC399-6F31-7D19-EB80-C164ED7EF100}"/>
                    </a:ext>
                  </a:extLst>
                </p14:cNvPr>
                <p14:cNvContentPartPr/>
                <p14:nvPr/>
              </p14:nvContentPartPr>
              <p14:xfrm>
                <a:off x="4822227" y="2256907"/>
                <a:ext cx="277920" cy="1411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91DC399-6F31-7D19-EB80-C164ED7EF10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813587" y="2247907"/>
                  <a:ext cx="2955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7AAD90D-ABEB-56E8-33DC-2BA7DE7E6FD7}"/>
                    </a:ext>
                  </a:extLst>
                </p14:cNvPr>
                <p14:cNvContentPartPr/>
                <p14:nvPr/>
              </p14:nvContentPartPr>
              <p14:xfrm>
                <a:off x="5120307" y="2219827"/>
                <a:ext cx="158400" cy="1292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7AAD90D-ABEB-56E8-33DC-2BA7DE7E6FD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111667" y="2211187"/>
                  <a:ext cx="176040" cy="14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3C3F8F2-8DA4-3F39-E30B-B765BF666526}"/>
              </a:ext>
            </a:extLst>
          </p:cNvPr>
          <p:cNvGrpSpPr/>
          <p:nvPr/>
        </p:nvGrpSpPr>
        <p:grpSpPr>
          <a:xfrm>
            <a:off x="5378427" y="1925347"/>
            <a:ext cx="475920" cy="531360"/>
            <a:chOff x="5378427" y="1925347"/>
            <a:chExt cx="475920" cy="53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02DBA18-13A3-F243-6E78-29E43DC6B89E}"/>
                    </a:ext>
                  </a:extLst>
                </p14:cNvPr>
                <p14:cNvContentPartPr/>
                <p14:nvPr/>
              </p14:nvContentPartPr>
              <p14:xfrm>
                <a:off x="5378427" y="2076907"/>
                <a:ext cx="257400" cy="360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02DBA18-13A3-F243-6E78-29E43DC6B89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369427" y="2068267"/>
                  <a:ext cx="27504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672A630-B3B8-2124-CA2D-AB6B0291CF49}"/>
                    </a:ext>
                  </a:extLst>
                </p14:cNvPr>
                <p14:cNvContentPartPr/>
                <p14:nvPr/>
              </p14:nvContentPartPr>
              <p14:xfrm>
                <a:off x="5619267" y="2260507"/>
                <a:ext cx="198720" cy="196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672A630-B3B8-2124-CA2D-AB6B0291CF4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610627" y="2251867"/>
                  <a:ext cx="2163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A3E5319-0AD5-59DC-9DE1-A67B7C400D16}"/>
                    </a:ext>
                  </a:extLst>
                </p14:cNvPr>
                <p14:cNvContentPartPr/>
                <p14:nvPr/>
              </p14:nvContentPartPr>
              <p14:xfrm>
                <a:off x="5830587" y="1925347"/>
                <a:ext cx="23760" cy="4845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A3E5319-0AD5-59DC-9DE1-A67B7C400D1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821947" y="1916707"/>
                  <a:ext cx="41400" cy="50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4ABCE6F-446C-7298-E1F2-973889E36627}"/>
              </a:ext>
            </a:extLst>
          </p:cNvPr>
          <p:cNvGrpSpPr/>
          <p:nvPr/>
        </p:nvGrpSpPr>
        <p:grpSpPr>
          <a:xfrm>
            <a:off x="6168987" y="1948747"/>
            <a:ext cx="941040" cy="618840"/>
            <a:chOff x="6168987" y="1948747"/>
            <a:chExt cx="941040" cy="61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40EE31F-5435-C39F-5545-693E45F24D34}"/>
                    </a:ext>
                  </a:extLst>
                </p14:cNvPr>
                <p14:cNvContentPartPr/>
                <p14:nvPr/>
              </p14:nvContentPartPr>
              <p14:xfrm>
                <a:off x="6168987" y="1948747"/>
                <a:ext cx="131040" cy="5202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40EE31F-5435-C39F-5545-693E45F24D3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160347" y="1940107"/>
                  <a:ext cx="14868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994B172-97E1-B20C-E6AB-C85F2F7A9032}"/>
                    </a:ext>
                  </a:extLst>
                </p14:cNvPr>
                <p14:cNvContentPartPr/>
                <p14:nvPr/>
              </p14:nvContentPartPr>
              <p14:xfrm>
                <a:off x="6287067" y="2268427"/>
                <a:ext cx="175320" cy="1821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994B172-97E1-B20C-E6AB-C85F2F7A903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78067" y="2259427"/>
                  <a:ext cx="1929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1180A74-EE08-32D9-9000-4AE3A128F5D2}"/>
                    </a:ext>
                  </a:extLst>
                </p14:cNvPr>
                <p14:cNvContentPartPr/>
                <p14:nvPr/>
              </p14:nvContentPartPr>
              <p14:xfrm>
                <a:off x="6505227" y="2243587"/>
                <a:ext cx="240480" cy="3240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1180A74-EE08-32D9-9000-4AE3A128F5D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496587" y="2234947"/>
                  <a:ext cx="25812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EDBC3D0-802C-4900-3360-B0DC4FBD22AB}"/>
                    </a:ext>
                  </a:extLst>
                </p14:cNvPr>
                <p14:cNvContentPartPr/>
                <p14:nvPr/>
              </p14:nvContentPartPr>
              <p14:xfrm>
                <a:off x="6727707" y="2281747"/>
                <a:ext cx="271440" cy="160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EDBC3D0-802C-4900-3360-B0DC4FBD22A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718707" y="2272747"/>
                  <a:ext cx="2890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6140DAA-601E-C4E8-FF3E-B8F67A5F0D0F}"/>
                    </a:ext>
                  </a:extLst>
                </p14:cNvPr>
                <p14:cNvContentPartPr/>
                <p14:nvPr/>
              </p14:nvContentPartPr>
              <p14:xfrm>
                <a:off x="7017507" y="2270227"/>
                <a:ext cx="92520" cy="1587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6140DAA-601E-C4E8-FF3E-B8F67A5F0D0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08507" y="2261227"/>
                  <a:ext cx="110160" cy="17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F0174C7-C44A-7C2F-E81A-150F135BBF9B}"/>
              </a:ext>
            </a:extLst>
          </p:cNvPr>
          <p:cNvGrpSpPr/>
          <p:nvPr/>
        </p:nvGrpSpPr>
        <p:grpSpPr>
          <a:xfrm>
            <a:off x="6010947" y="2796907"/>
            <a:ext cx="245520" cy="438480"/>
            <a:chOff x="6010947" y="2796907"/>
            <a:chExt cx="245520" cy="43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2A7B171-B6C2-D9D8-07DD-D112EE2A915B}"/>
                    </a:ext>
                  </a:extLst>
                </p14:cNvPr>
                <p14:cNvContentPartPr/>
                <p14:nvPr/>
              </p14:nvContentPartPr>
              <p14:xfrm>
                <a:off x="6027147" y="2796907"/>
                <a:ext cx="66240" cy="3891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2A7B171-B6C2-D9D8-07DD-D112EE2A915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018147" y="2788267"/>
                  <a:ext cx="8388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1378134-B7BB-AC54-FCF4-3927A0AD95BB}"/>
                    </a:ext>
                  </a:extLst>
                </p14:cNvPr>
                <p14:cNvContentPartPr/>
                <p14:nvPr/>
              </p14:nvContentPartPr>
              <p14:xfrm>
                <a:off x="6010947" y="3115507"/>
                <a:ext cx="245520" cy="1198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1378134-B7BB-AC54-FCF4-3927A0AD95B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001947" y="3106507"/>
                  <a:ext cx="263160" cy="137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D2D496D9-435F-4C3C-8405-8167AA89192B}"/>
              </a:ext>
            </a:extLst>
          </p:cNvPr>
          <p:cNvSpPr/>
          <p:nvPr/>
        </p:nvSpPr>
        <p:spPr>
          <a:xfrm>
            <a:off x="5036400" y="3511800"/>
            <a:ext cx="2011680" cy="548640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r>
              <a:rPr lang="fr-FR" sz="2500">
                <a:solidFill>
                  <a:srgbClr val="000000"/>
                </a:solidFill>
              </a:rPr>
              <a:t>Flatten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9E39D110-7370-9547-591A-1C677924E9DB}"/>
                  </a:ext>
                </a:extLst>
              </p14:cNvPr>
              <p14:cNvContentPartPr/>
              <p14:nvPr/>
            </p14:nvContentPartPr>
            <p14:xfrm>
              <a:off x="7795107" y="3920827"/>
              <a:ext cx="23040" cy="2952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9E39D110-7370-9547-591A-1C677924E9D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786107" y="3911827"/>
                <a:ext cx="40680" cy="4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1354DB62-2E16-6C16-0D39-9C9899442FBC}"/>
              </a:ext>
            </a:extLst>
          </p:cNvPr>
          <p:cNvGrpSpPr/>
          <p:nvPr/>
        </p:nvGrpSpPr>
        <p:grpSpPr>
          <a:xfrm>
            <a:off x="6021747" y="4231867"/>
            <a:ext cx="215640" cy="394560"/>
            <a:chOff x="6021747" y="4231867"/>
            <a:chExt cx="215640" cy="39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8032503-4922-9EF8-1978-CE591A0728E6}"/>
                    </a:ext>
                  </a:extLst>
                </p14:cNvPr>
                <p14:cNvContentPartPr/>
                <p14:nvPr/>
              </p14:nvContentPartPr>
              <p14:xfrm>
                <a:off x="6120027" y="4231867"/>
                <a:ext cx="36000" cy="3034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8032503-4922-9EF8-1978-CE591A0728E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111027" y="4222867"/>
                  <a:ext cx="5364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29E3B1D-A9E3-F925-F6FF-A70903A92FEC}"/>
                    </a:ext>
                  </a:extLst>
                </p14:cNvPr>
                <p14:cNvContentPartPr/>
                <p14:nvPr/>
              </p14:nvContentPartPr>
              <p14:xfrm>
                <a:off x="6021747" y="4508707"/>
                <a:ext cx="215640" cy="1177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29E3B1D-A9E3-F925-F6FF-A70903A92FE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012747" y="4499707"/>
                  <a:ext cx="233280" cy="135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5" name="Rectángulo 34">
            <a:extLst>
              <a:ext uri="{FF2B5EF4-FFF2-40B4-BE49-F238E27FC236}">
                <a16:creationId xmlns:a16="http://schemas.microsoft.com/office/drawing/2014/main" id="{8B01223A-5F78-4DE4-8F2F-28EEE9E79179}"/>
              </a:ext>
            </a:extLst>
          </p:cNvPr>
          <p:cNvSpPr/>
          <p:nvPr/>
        </p:nvSpPr>
        <p:spPr>
          <a:xfrm>
            <a:off x="4318200" y="4938480"/>
            <a:ext cx="3474720" cy="548640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pl-PL">
              <a:solidFill>
                <a:srgbClr val="000000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CDD25B6B-BFAC-6B3F-8E84-0A8B6828CB2E}"/>
              </a:ext>
            </a:extLst>
          </p:cNvPr>
          <p:cNvGrpSpPr/>
          <p:nvPr/>
        </p:nvGrpSpPr>
        <p:grpSpPr>
          <a:xfrm>
            <a:off x="4475547" y="4821187"/>
            <a:ext cx="3296160" cy="675720"/>
            <a:chOff x="4475547" y="4821187"/>
            <a:chExt cx="3296160" cy="67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21E9AC5-D122-9E17-27FA-B62C453ACC61}"/>
                    </a:ext>
                  </a:extLst>
                </p14:cNvPr>
                <p14:cNvContentPartPr/>
                <p14:nvPr/>
              </p14:nvContentPartPr>
              <p14:xfrm>
                <a:off x="4475547" y="4986787"/>
                <a:ext cx="239040" cy="5101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21E9AC5-D122-9E17-27FA-B62C453ACC6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466547" y="4978147"/>
                  <a:ext cx="25668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9B58C90-D65A-0C5B-CFBB-C6C168EAA821}"/>
                    </a:ext>
                  </a:extLst>
                </p14:cNvPr>
                <p14:cNvContentPartPr/>
                <p14:nvPr/>
              </p14:nvContentPartPr>
              <p14:xfrm>
                <a:off x="4752747" y="5147707"/>
                <a:ext cx="214920" cy="1324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9B58C90-D65A-0C5B-CFBB-C6C168EAA82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743747" y="5138707"/>
                  <a:ext cx="2325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19D2D5E-A564-0D7E-0C52-C417CB1E8E49}"/>
                    </a:ext>
                  </a:extLst>
                </p14:cNvPr>
                <p14:cNvContentPartPr/>
                <p14:nvPr/>
              </p14:nvContentPartPr>
              <p14:xfrm>
                <a:off x="5016627" y="4946827"/>
                <a:ext cx="70560" cy="3229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19D2D5E-A564-0D7E-0C52-C417CB1E8E4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007987" y="4937827"/>
                  <a:ext cx="8820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1719C58-A6D9-CABD-B311-8845EE32106D}"/>
                    </a:ext>
                  </a:extLst>
                </p14:cNvPr>
                <p14:cNvContentPartPr/>
                <p14:nvPr/>
              </p14:nvContentPartPr>
              <p14:xfrm>
                <a:off x="5100867" y="4946827"/>
                <a:ext cx="91080" cy="2984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1719C58-A6D9-CABD-B311-8845EE32106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092227" y="4938187"/>
                  <a:ext cx="1087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359D01E-CFB4-BDC1-CEF8-DC30EE346D37}"/>
                    </a:ext>
                  </a:extLst>
                </p14:cNvPr>
                <p14:cNvContentPartPr/>
                <p14:nvPr/>
              </p14:nvContentPartPr>
              <p14:xfrm>
                <a:off x="5124267" y="5078587"/>
                <a:ext cx="229680" cy="4125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359D01E-CFB4-BDC1-CEF8-DC30EE346D3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115267" y="5069587"/>
                  <a:ext cx="24732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4E667C9-B372-C872-C9D2-7D0E129606FE}"/>
                    </a:ext>
                  </a:extLst>
                </p14:cNvPr>
                <p14:cNvContentPartPr/>
                <p14:nvPr/>
              </p14:nvContentPartPr>
              <p14:xfrm>
                <a:off x="5431707" y="5071747"/>
                <a:ext cx="155520" cy="2455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4E667C9-B372-C872-C9D2-7D0E129606F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422707" y="5062747"/>
                  <a:ext cx="1731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FFE8977-12C6-E41F-574E-E99A317AD0D0}"/>
                    </a:ext>
                  </a:extLst>
                </p14:cNvPr>
                <p14:cNvContentPartPr/>
                <p14:nvPr/>
              </p14:nvContentPartPr>
              <p14:xfrm>
                <a:off x="5597667" y="5127907"/>
                <a:ext cx="99000" cy="1569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FFE8977-12C6-E41F-574E-E99A317AD0D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589027" y="5118907"/>
                  <a:ext cx="1166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0B5B2DE-E03D-958D-A471-9F1B32AE11FC}"/>
                    </a:ext>
                  </a:extLst>
                </p14:cNvPr>
                <p14:cNvContentPartPr/>
                <p14:nvPr/>
              </p14:nvContentPartPr>
              <p14:xfrm>
                <a:off x="5753907" y="5143747"/>
                <a:ext cx="423360" cy="1983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0B5B2DE-E03D-958D-A471-9F1B32AE11F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745267" y="5134747"/>
                  <a:ext cx="441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35C9739-5798-FC93-E6DE-B8BE44D44BEB}"/>
                    </a:ext>
                  </a:extLst>
                </p14:cNvPr>
                <p14:cNvContentPartPr/>
                <p14:nvPr/>
              </p14:nvContentPartPr>
              <p14:xfrm>
                <a:off x="6248187" y="5140867"/>
                <a:ext cx="74880" cy="2030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35C9739-5798-FC93-E6DE-B8BE44D44BE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239547" y="5132227"/>
                  <a:ext cx="925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5A11344-BBCF-0CA4-37FA-BCF9FFFDA01F}"/>
                    </a:ext>
                  </a:extLst>
                </p14:cNvPr>
                <p14:cNvContentPartPr/>
                <p14:nvPr/>
              </p14:nvContentPartPr>
              <p14:xfrm>
                <a:off x="6323787" y="4898947"/>
                <a:ext cx="14400" cy="3607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5A11344-BBCF-0CA4-37FA-BCF9FFFDA01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315147" y="4890307"/>
                  <a:ext cx="3204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64A62ED-FB47-BF47-3CB2-E68D6D7773D5}"/>
                    </a:ext>
                  </a:extLst>
                </p14:cNvPr>
                <p14:cNvContentPartPr/>
                <p14:nvPr/>
              </p14:nvContentPartPr>
              <p14:xfrm>
                <a:off x="6305427" y="5058427"/>
                <a:ext cx="94320" cy="604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64A62ED-FB47-BF47-3CB2-E68D6D7773D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296787" y="5049427"/>
                  <a:ext cx="1119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728B4EB-D4BA-CE87-56E8-769D611E4342}"/>
                    </a:ext>
                  </a:extLst>
                </p14:cNvPr>
                <p14:cNvContentPartPr/>
                <p14:nvPr/>
              </p14:nvContentPartPr>
              <p14:xfrm>
                <a:off x="6427467" y="5122867"/>
                <a:ext cx="106200" cy="1738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728B4EB-D4BA-CE87-56E8-769D611E434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418827" y="5113867"/>
                  <a:ext cx="1238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34E0371-DD27-08BE-50D0-A6609E67ABC8}"/>
                    </a:ext>
                  </a:extLst>
                </p14:cNvPr>
                <p14:cNvContentPartPr/>
                <p14:nvPr/>
              </p14:nvContentPartPr>
              <p14:xfrm>
                <a:off x="6614307" y="4908667"/>
                <a:ext cx="119160" cy="4960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34E0371-DD27-08BE-50D0-A6609E67ABC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605307" y="4899667"/>
                  <a:ext cx="13680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CF584D9-4409-96C1-E1D9-11AC463AE464}"/>
                    </a:ext>
                  </a:extLst>
                </p14:cNvPr>
                <p14:cNvContentPartPr/>
                <p14:nvPr/>
              </p14:nvContentPartPr>
              <p14:xfrm>
                <a:off x="6897987" y="4821187"/>
                <a:ext cx="150840" cy="4842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CF584D9-4409-96C1-E1D9-11AC463AE46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889347" y="4812187"/>
                  <a:ext cx="16848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2C168C7E-F139-8F0C-C2D1-A378E983F25C}"/>
                    </a:ext>
                  </a:extLst>
                </p14:cNvPr>
                <p14:cNvContentPartPr/>
                <p14:nvPr/>
              </p14:nvContentPartPr>
              <p14:xfrm>
                <a:off x="7032987" y="5135827"/>
                <a:ext cx="131040" cy="1526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2C168C7E-F139-8F0C-C2D1-A378E983F25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023987" y="5126827"/>
                  <a:ext cx="1486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AC1A70B-3E5E-79EF-988D-7AC3D6B7E7A8}"/>
                    </a:ext>
                  </a:extLst>
                </p14:cNvPr>
                <p14:cNvContentPartPr/>
                <p14:nvPr/>
              </p14:nvContentPartPr>
              <p14:xfrm>
                <a:off x="7220907" y="5120347"/>
                <a:ext cx="189000" cy="3337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AC1A70B-3E5E-79EF-988D-7AC3D6B7E7A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211907" y="5111707"/>
                  <a:ext cx="20664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7CE4ED0-D317-5161-0E3D-1674E76A72F4}"/>
                    </a:ext>
                  </a:extLst>
                </p14:cNvPr>
                <p14:cNvContentPartPr/>
                <p14:nvPr/>
              </p14:nvContentPartPr>
              <p14:xfrm>
                <a:off x="7456347" y="5085067"/>
                <a:ext cx="227160" cy="2106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7CE4ED0-D317-5161-0E3D-1674E76A72F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447347" y="5076427"/>
                  <a:ext cx="2448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9AE944A-B6E1-507F-2E22-27C92F5D0190}"/>
                    </a:ext>
                  </a:extLst>
                </p14:cNvPr>
                <p14:cNvContentPartPr/>
                <p14:nvPr/>
              </p14:nvContentPartPr>
              <p14:xfrm>
                <a:off x="7693587" y="5132227"/>
                <a:ext cx="78120" cy="1886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9AE944A-B6E1-507F-2E22-27C92F5D019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684587" y="5123227"/>
                  <a:ext cx="95760" cy="20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B907F87D-798F-217E-96C5-BBA5B75BA6BA}"/>
              </a:ext>
            </a:extLst>
          </p:cNvPr>
          <p:cNvGrpSpPr/>
          <p:nvPr/>
        </p:nvGrpSpPr>
        <p:grpSpPr>
          <a:xfrm>
            <a:off x="6030387" y="5564947"/>
            <a:ext cx="251640" cy="479520"/>
            <a:chOff x="6030387" y="5564947"/>
            <a:chExt cx="251640" cy="47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67CB75E-003F-C907-E509-A98AD1DB8798}"/>
                    </a:ext>
                  </a:extLst>
                </p14:cNvPr>
                <p14:cNvContentPartPr/>
                <p14:nvPr/>
              </p14:nvContentPartPr>
              <p14:xfrm>
                <a:off x="6114627" y="5564947"/>
                <a:ext cx="21600" cy="3758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67CB75E-003F-C907-E509-A98AD1DB879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105627" y="5556307"/>
                  <a:ext cx="3924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4727279-DF65-9A22-377A-899A8A310F5C}"/>
                    </a:ext>
                  </a:extLst>
                </p14:cNvPr>
                <p14:cNvContentPartPr/>
                <p14:nvPr/>
              </p14:nvContentPartPr>
              <p14:xfrm>
                <a:off x="6030387" y="5854747"/>
                <a:ext cx="251640" cy="1897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4727279-DF65-9A22-377A-899A8A310F5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021387" y="5845747"/>
                  <a:ext cx="269280" cy="20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85A2ADE-E807-69F3-472D-57449C2138A7}"/>
              </a:ext>
            </a:extLst>
          </p:cNvPr>
          <p:cNvGrpSpPr/>
          <p:nvPr/>
        </p:nvGrpSpPr>
        <p:grpSpPr>
          <a:xfrm>
            <a:off x="7953867" y="3574147"/>
            <a:ext cx="1122840" cy="430920"/>
            <a:chOff x="7953867" y="3574147"/>
            <a:chExt cx="1122840" cy="43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4C6900A-2946-171E-2691-D8992EE6E51E}"/>
                    </a:ext>
                  </a:extLst>
                </p14:cNvPr>
                <p14:cNvContentPartPr/>
                <p14:nvPr/>
              </p14:nvContentPartPr>
              <p14:xfrm>
                <a:off x="7953867" y="3579907"/>
                <a:ext cx="113760" cy="4237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4C6900A-2946-171E-2691-D8992EE6E51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944867" y="3570907"/>
                  <a:ext cx="13140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D668428-226D-4A7D-8BF5-EFB3B605AE3A}"/>
                    </a:ext>
                  </a:extLst>
                </p14:cNvPr>
                <p14:cNvContentPartPr/>
                <p14:nvPr/>
              </p14:nvContentPartPr>
              <p14:xfrm>
                <a:off x="8195787" y="3574147"/>
                <a:ext cx="195840" cy="3506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D668428-226D-4A7D-8BF5-EFB3B605AE3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187147" y="3565147"/>
                  <a:ext cx="21348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E8FE4AA-7235-9715-8B95-BF7EB6CC5990}"/>
                    </a:ext>
                  </a:extLst>
                </p14:cNvPr>
                <p14:cNvContentPartPr/>
                <p14:nvPr/>
              </p14:nvContentPartPr>
              <p14:xfrm>
                <a:off x="8485947" y="3596467"/>
                <a:ext cx="15480" cy="3034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E8FE4AA-7235-9715-8B95-BF7EB6CC599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476947" y="3587467"/>
                  <a:ext cx="3312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084293C-7242-9407-B83E-1E1F7D82FD79}"/>
                    </a:ext>
                  </a:extLst>
                </p14:cNvPr>
                <p14:cNvContentPartPr/>
                <p14:nvPr/>
              </p14:nvContentPartPr>
              <p14:xfrm>
                <a:off x="8475507" y="3609787"/>
                <a:ext cx="179280" cy="3952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084293C-7242-9407-B83E-1E1F7D82FD7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466867" y="3601147"/>
                  <a:ext cx="19692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3CC10BE-8E6D-20F0-F211-B9A439856C79}"/>
                    </a:ext>
                  </a:extLst>
                </p14:cNvPr>
                <p14:cNvContentPartPr/>
                <p14:nvPr/>
              </p14:nvContentPartPr>
              <p14:xfrm>
                <a:off x="8724267" y="3746947"/>
                <a:ext cx="182880" cy="439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3CC10BE-8E6D-20F0-F211-B9A439856C7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715627" y="3737947"/>
                  <a:ext cx="2005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3EA391D-78CD-A483-886D-967E40C14B41}"/>
                    </a:ext>
                  </a:extLst>
                </p14:cNvPr>
                <p14:cNvContentPartPr/>
                <p14:nvPr/>
              </p14:nvContentPartPr>
              <p14:xfrm>
                <a:off x="8902467" y="3711307"/>
                <a:ext cx="174240" cy="1965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3EA391D-78CD-A483-886D-967E40C14B4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893827" y="3702307"/>
                  <a:ext cx="191880" cy="21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58C4647B-489D-BBC6-45E8-14DA0D3C419A}"/>
              </a:ext>
            </a:extLst>
          </p:cNvPr>
          <p:cNvGrpSpPr/>
          <p:nvPr/>
        </p:nvGrpSpPr>
        <p:grpSpPr>
          <a:xfrm>
            <a:off x="9371547" y="3543907"/>
            <a:ext cx="510480" cy="472320"/>
            <a:chOff x="9371547" y="3543907"/>
            <a:chExt cx="510480" cy="47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8B73573-7D46-B158-E923-D03B6D4AAA41}"/>
                    </a:ext>
                  </a:extLst>
                </p14:cNvPr>
                <p14:cNvContentPartPr/>
                <p14:nvPr/>
              </p14:nvContentPartPr>
              <p14:xfrm>
                <a:off x="9371547" y="3707707"/>
                <a:ext cx="149760" cy="2865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78B73573-7D46-B158-E923-D03B6D4AAA4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362547" y="3699067"/>
                  <a:ext cx="16740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85429B5-7EA7-9243-2DC8-BD974CDCBC6A}"/>
                    </a:ext>
                  </a:extLst>
                </p14:cNvPr>
                <p14:cNvContentPartPr/>
                <p14:nvPr/>
              </p14:nvContentPartPr>
              <p14:xfrm>
                <a:off x="9611307" y="3676027"/>
                <a:ext cx="15480" cy="2718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85429B5-7EA7-9243-2DC8-BD974CDCBC6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602667" y="3667027"/>
                  <a:ext cx="3312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0B41E82-70B3-1643-8A1E-F730B0105EC0}"/>
                    </a:ext>
                  </a:extLst>
                </p14:cNvPr>
                <p14:cNvContentPartPr/>
                <p14:nvPr/>
              </p14:nvContentPartPr>
              <p14:xfrm>
                <a:off x="9592227" y="3656947"/>
                <a:ext cx="144000" cy="2761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0B41E82-70B3-1643-8A1E-F730B0105EC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583587" y="3647947"/>
                  <a:ext cx="16164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2230919-83C5-E41C-711C-9D3117229CDE}"/>
                    </a:ext>
                  </a:extLst>
                </p14:cNvPr>
                <p14:cNvContentPartPr/>
                <p14:nvPr/>
              </p14:nvContentPartPr>
              <p14:xfrm>
                <a:off x="9766107" y="3543907"/>
                <a:ext cx="115920" cy="4723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2230919-83C5-E41C-711C-9D3117229CD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757107" y="3534907"/>
                  <a:ext cx="133560" cy="489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6" name="Rettangolo 35">
            <a:extLst>
              <a:ext uri="{FF2B5EF4-FFF2-40B4-BE49-F238E27FC236}">
                <a16:creationId xmlns:a16="http://schemas.microsoft.com/office/drawing/2014/main" id="{D14B3B60-EDFF-48E2-8A96-49921A2FA9CE}"/>
              </a:ext>
            </a:extLst>
          </p:cNvPr>
          <p:cNvSpPr/>
          <p:nvPr/>
        </p:nvSpPr>
        <p:spPr>
          <a:xfrm>
            <a:off x="4284360" y="6225120"/>
            <a:ext cx="3474720" cy="365760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sv-SE">
              <a:solidFill>
                <a:srgbClr val="000000"/>
              </a:solidFill>
            </a:endParaRP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00861BD0-B2BF-4653-DDF5-676EB0033E46}"/>
              </a:ext>
            </a:extLst>
          </p:cNvPr>
          <p:cNvGrpSpPr/>
          <p:nvPr/>
        </p:nvGrpSpPr>
        <p:grpSpPr>
          <a:xfrm>
            <a:off x="4665987" y="6142387"/>
            <a:ext cx="1253520" cy="462240"/>
            <a:chOff x="4665987" y="6142387"/>
            <a:chExt cx="1253520" cy="46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E470E09F-3BC9-6DDD-1FC9-21A0B82F0D51}"/>
                    </a:ext>
                  </a:extLst>
                </p14:cNvPr>
                <p14:cNvContentPartPr/>
                <p14:nvPr/>
              </p14:nvContentPartPr>
              <p14:xfrm>
                <a:off x="4665987" y="6277747"/>
                <a:ext cx="285480" cy="3268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E470E09F-3BC9-6DDD-1FC9-21A0B82F0D5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657347" y="6268747"/>
                  <a:ext cx="30312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276D5790-41D8-E4ED-3520-EF84B566102F}"/>
                    </a:ext>
                  </a:extLst>
                </p14:cNvPr>
                <p14:cNvContentPartPr/>
                <p14:nvPr/>
              </p14:nvContentPartPr>
              <p14:xfrm>
                <a:off x="5006907" y="6376387"/>
                <a:ext cx="206640" cy="1353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276D5790-41D8-E4ED-3520-EF84B566102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997907" y="6367747"/>
                  <a:ext cx="2242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16D6D234-575E-FF2E-D98F-5BD794545BA6}"/>
                    </a:ext>
                  </a:extLst>
                </p14:cNvPr>
                <p14:cNvContentPartPr/>
                <p14:nvPr/>
              </p14:nvContentPartPr>
              <p14:xfrm>
                <a:off x="5213187" y="6189907"/>
                <a:ext cx="16560" cy="2595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16D6D234-575E-FF2E-D98F-5BD794545BA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204187" y="6181267"/>
                  <a:ext cx="3420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05AD079-5086-3387-0672-6FF292BA0B48}"/>
                    </a:ext>
                  </a:extLst>
                </p14:cNvPr>
                <p14:cNvContentPartPr/>
                <p14:nvPr/>
              </p14:nvContentPartPr>
              <p14:xfrm>
                <a:off x="5166747" y="6289267"/>
                <a:ext cx="154800" cy="374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05AD079-5086-3387-0672-6FF292BA0B4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158107" y="6280267"/>
                  <a:ext cx="1724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C236928A-F352-B0B6-C806-33E4B838F0C7}"/>
                    </a:ext>
                  </a:extLst>
                </p14:cNvPr>
                <p14:cNvContentPartPr/>
                <p14:nvPr/>
              </p14:nvContentPartPr>
              <p14:xfrm>
                <a:off x="5340627" y="6297547"/>
                <a:ext cx="126360" cy="2592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C236928A-F352-B0B6-C806-33E4B838F0C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331987" y="6288907"/>
                  <a:ext cx="14400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3E0F91E1-9F02-D880-5400-FC7CDBB49DDB}"/>
                    </a:ext>
                  </a:extLst>
                </p14:cNvPr>
                <p14:cNvContentPartPr/>
                <p14:nvPr/>
              </p14:nvContentPartPr>
              <p14:xfrm>
                <a:off x="5551227" y="6291067"/>
                <a:ext cx="184680" cy="1303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3E0F91E1-9F02-D880-5400-FC7CDBB49DD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542587" y="6282067"/>
                  <a:ext cx="2023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863EC885-E57F-A050-3720-6A18473F5F32}"/>
                    </a:ext>
                  </a:extLst>
                </p14:cNvPr>
                <p14:cNvContentPartPr/>
                <p14:nvPr/>
              </p14:nvContentPartPr>
              <p14:xfrm>
                <a:off x="5812227" y="6142387"/>
                <a:ext cx="24120" cy="3589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863EC885-E57F-A050-3720-6A18473F5F3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803587" y="6133747"/>
                  <a:ext cx="4176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162AFE17-842B-186D-F577-825A636651F3}"/>
                    </a:ext>
                  </a:extLst>
                </p14:cNvPr>
                <p14:cNvContentPartPr/>
                <p14:nvPr/>
              </p14:nvContentPartPr>
              <p14:xfrm>
                <a:off x="5776587" y="6364867"/>
                <a:ext cx="142920" cy="198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162AFE17-842B-186D-F577-825A636651F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767947" y="6356227"/>
                  <a:ext cx="160560" cy="3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B59BB05F-862C-23EB-427A-A5579652D536}"/>
              </a:ext>
            </a:extLst>
          </p:cNvPr>
          <p:cNvGrpSpPr/>
          <p:nvPr/>
        </p:nvGrpSpPr>
        <p:grpSpPr>
          <a:xfrm>
            <a:off x="6437907" y="6204667"/>
            <a:ext cx="655920" cy="408240"/>
            <a:chOff x="6437907" y="6204667"/>
            <a:chExt cx="655920" cy="40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B7E248AC-7883-70FA-71D3-DA775764B308}"/>
                    </a:ext>
                  </a:extLst>
                </p14:cNvPr>
                <p14:cNvContentPartPr/>
                <p14:nvPr/>
              </p14:nvContentPartPr>
              <p14:xfrm>
                <a:off x="6437907" y="6274507"/>
                <a:ext cx="94680" cy="3384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B7E248AC-7883-70FA-71D3-DA775764B30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428907" y="6265867"/>
                  <a:ext cx="11232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D5570B9-8CCB-1C36-B705-952D81CB472F}"/>
                    </a:ext>
                  </a:extLst>
                </p14:cNvPr>
                <p14:cNvContentPartPr/>
                <p14:nvPr/>
              </p14:nvContentPartPr>
              <p14:xfrm>
                <a:off x="6637347" y="6311587"/>
                <a:ext cx="133560" cy="2818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D5570B9-8CCB-1C36-B705-952D81CB472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628707" y="6302587"/>
                  <a:ext cx="15120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80E6B880-8191-084E-20E9-BD9766B291BC}"/>
                    </a:ext>
                  </a:extLst>
                </p14:cNvPr>
                <p14:cNvContentPartPr/>
                <p14:nvPr/>
              </p14:nvContentPartPr>
              <p14:xfrm>
                <a:off x="6819507" y="6298627"/>
                <a:ext cx="22680" cy="1886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80E6B880-8191-084E-20E9-BD9766B291B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810867" y="6289987"/>
                  <a:ext cx="403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C8FFBCC-0CF9-5D8E-DBC0-F1F010A5A196}"/>
                    </a:ext>
                  </a:extLst>
                </p14:cNvPr>
                <p14:cNvContentPartPr/>
                <p14:nvPr/>
              </p14:nvContentPartPr>
              <p14:xfrm>
                <a:off x="6833187" y="6279907"/>
                <a:ext cx="167760" cy="2026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C8FFBCC-0CF9-5D8E-DBC0-F1F010A5A19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824547" y="6270907"/>
                  <a:ext cx="1854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4DAA235-36B0-4F74-FBA8-C87E927C66B3}"/>
                    </a:ext>
                  </a:extLst>
                </p14:cNvPr>
                <p14:cNvContentPartPr/>
                <p14:nvPr/>
              </p14:nvContentPartPr>
              <p14:xfrm>
                <a:off x="7056747" y="6204667"/>
                <a:ext cx="37080" cy="2966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4DAA235-36B0-4F74-FBA8-C87E927C66B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048107" y="6195667"/>
                  <a:ext cx="54720" cy="31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70969834-1DB2-E636-9967-BF88B80924D4}"/>
                  </a:ext>
                </a:extLst>
              </p14:cNvPr>
              <p14:cNvContentPartPr/>
              <p14:nvPr/>
            </p14:nvContentPartPr>
            <p14:xfrm>
              <a:off x="3481227" y="224707"/>
              <a:ext cx="60480" cy="46044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70969834-1DB2-E636-9967-BF88B80924D4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3472227" y="216067"/>
                <a:ext cx="78120" cy="47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428FB365-2A41-484A-F131-168228263D6A}"/>
                  </a:ext>
                </a:extLst>
              </p14:cNvPr>
              <p14:cNvContentPartPr/>
              <p14:nvPr/>
            </p14:nvContentPartPr>
            <p14:xfrm>
              <a:off x="3446307" y="1162867"/>
              <a:ext cx="47880" cy="43956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428FB365-2A41-484A-F131-168228263D6A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3437307" y="1154227"/>
                <a:ext cx="6552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DA2A92F2-DADA-205B-DBA5-F07840B27EA5}"/>
                  </a:ext>
                </a:extLst>
              </p14:cNvPr>
              <p14:cNvContentPartPr/>
              <p14:nvPr/>
            </p14:nvContentPartPr>
            <p14:xfrm>
              <a:off x="3437667" y="2454907"/>
              <a:ext cx="34920" cy="46944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DA2A92F2-DADA-205B-DBA5-F07840B27EA5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3428667" y="2446267"/>
                <a:ext cx="52560" cy="48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681129E2-DCB7-15E2-2D0A-6ED5C5276558}"/>
                  </a:ext>
                </a:extLst>
              </p14:cNvPr>
              <p14:cNvContentPartPr/>
              <p14:nvPr/>
            </p14:nvContentPartPr>
            <p14:xfrm>
              <a:off x="3520827" y="3712747"/>
              <a:ext cx="20880" cy="4917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681129E2-DCB7-15E2-2D0A-6ED5C5276558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3511827" y="3704107"/>
                <a:ext cx="38520" cy="50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CF04C5A5-2595-CD77-475A-C3D09DE4D83F}"/>
                  </a:ext>
                </a:extLst>
              </p14:cNvPr>
              <p14:cNvContentPartPr/>
              <p14:nvPr/>
            </p14:nvContentPartPr>
            <p14:xfrm>
              <a:off x="3559707" y="5016667"/>
              <a:ext cx="45720" cy="33660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CF04C5A5-2595-CD77-475A-C3D09DE4D83F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3550707" y="5007667"/>
                <a:ext cx="6336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46503EF3-FF43-2CCE-3A2D-48B18A655D8F}"/>
                  </a:ext>
                </a:extLst>
              </p14:cNvPr>
              <p14:cNvContentPartPr/>
              <p14:nvPr/>
            </p14:nvContentPartPr>
            <p14:xfrm>
              <a:off x="3687867" y="5897587"/>
              <a:ext cx="37080" cy="56772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46503EF3-FF43-2CCE-3A2D-48B18A655D8F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3679227" y="5888947"/>
                <a:ext cx="54720" cy="58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6" name="Group 175">
            <a:extLst>
              <a:ext uri="{FF2B5EF4-FFF2-40B4-BE49-F238E27FC236}">
                <a16:creationId xmlns:a16="http://schemas.microsoft.com/office/drawing/2014/main" id="{A32C8308-10E6-6046-F78D-01AE5BDAD4A8}"/>
              </a:ext>
            </a:extLst>
          </p:cNvPr>
          <p:cNvGrpSpPr/>
          <p:nvPr/>
        </p:nvGrpSpPr>
        <p:grpSpPr>
          <a:xfrm>
            <a:off x="889587" y="28147"/>
            <a:ext cx="1036800" cy="565560"/>
            <a:chOff x="889587" y="28147"/>
            <a:chExt cx="1036800" cy="56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B0912BEB-40B4-76F7-8685-0C63111C06ED}"/>
                    </a:ext>
                  </a:extLst>
                </p14:cNvPr>
                <p14:cNvContentPartPr/>
                <p14:nvPr/>
              </p14:nvContentPartPr>
              <p14:xfrm>
                <a:off x="889587" y="70267"/>
                <a:ext cx="204120" cy="3027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B0912BEB-40B4-76F7-8685-0C63111C06E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80947" y="61267"/>
                  <a:ext cx="22176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FBD7DE4-9C31-51E2-9597-FC9C79A48D9A}"/>
                    </a:ext>
                  </a:extLst>
                </p14:cNvPr>
                <p14:cNvContentPartPr/>
                <p14:nvPr/>
              </p14:nvContentPartPr>
              <p14:xfrm>
                <a:off x="1179747" y="28147"/>
                <a:ext cx="156600" cy="3510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FBD7DE4-9C31-51E2-9597-FC9C79A48D9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71107" y="19507"/>
                  <a:ext cx="17424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21FDC3F5-F4B7-E9EB-9BBF-4D3C4AC93832}"/>
                    </a:ext>
                  </a:extLst>
                </p14:cNvPr>
                <p14:cNvContentPartPr/>
                <p14:nvPr/>
              </p14:nvContentPartPr>
              <p14:xfrm>
                <a:off x="1389267" y="220027"/>
                <a:ext cx="172800" cy="1580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21FDC3F5-F4B7-E9EB-9BBF-4D3C4AC9383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380267" y="211387"/>
                  <a:ext cx="1904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7C635D73-4F9B-898D-4AAE-F079AA2D5FCB}"/>
                    </a:ext>
                  </a:extLst>
                </p14:cNvPr>
                <p14:cNvContentPartPr/>
                <p14:nvPr/>
              </p14:nvContentPartPr>
              <p14:xfrm>
                <a:off x="1602747" y="174667"/>
                <a:ext cx="323640" cy="4190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7C635D73-4F9B-898D-4AAE-F079AA2D5FC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593747" y="165667"/>
                  <a:ext cx="34128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BF55D1C6-910E-1CCF-C6A1-F95513F94E3A}"/>
                    </a:ext>
                  </a:extLst>
                </p14:cNvPr>
                <p14:cNvContentPartPr/>
                <p14:nvPr/>
              </p14:nvContentPartPr>
              <p14:xfrm>
                <a:off x="919467" y="476347"/>
                <a:ext cx="943200" cy="684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BF55D1C6-910E-1CCF-C6A1-F95513F94E3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10467" y="467347"/>
                  <a:ext cx="960840" cy="8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EFE907F2-4F86-DA14-955F-46F4D79E4D07}"/>
              </a:ext>
            </a:extLst>
          </p:cNvPr>
          <p:cNvGrpSpPr/>
          <p:nvPr/>
        </p:nvGrpSpPr>
        <p:grpSpPr>
          <a:xfrm>
            <a:off x="308907" y="869467"/>
            <a:ext cx="2820240" cy="624240"/>
            <a:chOff x="308907" y="869467"/>
            <a:chExt cx="2820240" cy="62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9EC89270-502B-D1CC-7B68-DADACBE0D65C}"/>
                    </a:ext>
                  </a:extLst>
                </p14:cNvPr>
                <p14:cNvContentPartPr/>
                <p14:nvPr/>
              </p14:nvContentPartPr>
              <p14:xfrm>
                <a:off x="308907" y="923827"/>
                <a:ext cx="182160" cy="4802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9EC89270-502B-D1CC-7B68-DADACBE0D65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99907" y="915187"/>
                  <a:ext cx="19980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7FB852A4-A672-92DB-BE81-44E13054E607}"/>
                    </a:ext>
                  </a:extLst>
                </p14:cNvPr>
                <p14:cNvContentPartPr/>
                <p14:nvPr/>
              </p14:nvContentPartPr>
              <p14:xfrm>
                <a:off x="502227" y="1023547"/>
                <a:ext cx="282960" cy="2952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7FB852A4-A672-92DB-BE81-44E13054E60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93587" y="1014907"/>
                  <a:ext cx="30060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AD08C0C-E55A-EADE-1F2E-CD1F6D36D1A3}"/>
                    </a:ext>
                  </a:extLst>
                </p14:cNvPr>
                <p14:cNvContentPartPr/>
                <p14:nvPr/>
              </p14:nvContentPartPr>
              <p14:xfrm>
                <a:off x="811827" y="1066027"/>
                <a:ext cx="174960" cy="26820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AD08C0C-E55A-EADE-1F2E-CD1F6D36D1A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02827" y="1057387"/>
                  <a:ext cx="19260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E9B09B9B-4B04-CB60-F3FB-8F31BDEEA293}"/>
                    </a:ext>
                  </a:extLst>
                </p14:cNvPr>
                <p14:cNvContentPartPr/>
                <p14:nvPr/>
              </p14:nvContentPartPr>
              <p14:xfrm>
                <a:off x="996147" y="1244587"/>
                <a:ext cx="78120" cy="2491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E9B09B9B-4B04-CB60-F3FB-8F31BDEEA29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87147" y="1235587"/>
                  <a:ext cx="9576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89ECF8CC-A082-FA7B-8DA9-5E13AD1459CD}"/>
                    </a:ext>
                  </a:extLst>
                </p14:cNvPr>
                <p14:cNvContentPartPr/>
                <p14:nvPr/>
              </p14:nvContentPartPr>
              <p14:xfrm>
                <a:off x="1176147" y="956947"/>
                <a:ext cx="169920" cy="3088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89ECF8CC-A082-FA7B-8DA9-5E13AD1459C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167507" y="947947"/>
                  <a:ext cx="18756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419F194D-ECD4-4E62-4E32-E7CE93628C4B}"/>
                    </a:ext>
                  </a:extLst>
                </p14:cNvPr>
                <p14:cNvContentPartPr/>
                <p14:nvPr/>
              </p14:nvContentPartPr>
              <p14:xfrm>
                <a:off x="1466307" y="973507"/>
                <a:ext cx="153360" cy="2869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419F194D-ECD4-4E62-4E32-E7CE93628C4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457307" y="964867"/>
                  <a:ext cx="17100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359E85C5-3EA3-FFD3-311D-93669FA37643}"/>
                    </a:ext>
                  </a:extLst>
                </p14:cNvPr>
                <p14:cNvContentPartPr/>
                <p14:nvPr/>
              </p14:nvContentPartPr>
              <p14:xfrm>
                <a:off x="1643787" y="1012747"/>
                <a:ext cx="156240" cy="2250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359E85C5-3EA3-FFD3-311D-93669FA3764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634787" y="1004107"/>
                  <a:ext cx="1738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AB5FE00F-0330-6D37-2D7D-34CAB94138DB}"/>
                    </a:ext>
                  </a:extLst>
                </p14:cNvPr>
                <p14:cNvContentPartPr/>
                <p14:nvPr/>
              </p14:nvContentPartPr>
              <p14:xfrm>
                <a:off x="1864827" y="1175467"/>
                <a:ext cx="33840" cy="1731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AB5FE00F-0330-6D37-2D7D-34CAB94138D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856187" y="1166827"/>
                  <a:ext cx="514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5E3FFB60-5157-E0C6-3CAC-6FA2543B3150}"/>
                    </a:ext>
                  </a:extLst>
                </p14:cNvPr>
                <p14:cNvContentPartPr/>
                <p14:nvPr/>
              </p14:nvContentPartPr>
              <p14:xfrm>
                <a:off x="2034027" y="945787"/>
                <a:ext cx="107640" cy="3186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5E3FFB60-5157-E0C6-3CAC-6FA2543B315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025387" y="937147"/>
                  <a:ext cx="12528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1684EEE4-6EB1-A7EA-A7AB-AF5F47481700}"/>
                    </a:ext>
                  </a:extLst>
                </p14:cNvPr>
                <p14:cNvContentPartPr/>
                <p14:nvPr/>
              </p14:nvContentPartPr>
              <p14:xfrm>
                <a:off x="2182707" y="983227"/>
                <a:ext cx="199440" cy="2822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1684EEE4-6EB1-A7EA-A7AB-AF5F4748170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174067" y="974587"/>
                  <a:ext cx="21708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C12B2A7C-42B2-1202-9102-8DD4D46168B3}"/>
                    </a:ext>
                  </a:extLst>
                </p14:cNvPr>
                <p14:cNvContentPartPr/>
                <p14:nvPr/>
              </p14:nvContentPartPr>
              <p14:xfrm>
                <a:off x="2426787" y="991147"/>
                <a:ext cx="164880" cy="2422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C12B2A7C-42B2-1202-9102-8DD4D46168B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417787" y="982507"/>
                  <a:ext cx="18252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0BBA971E-CDB1-B5A5-4A79-5EE7EDC7A954}"/>
                    </a:ext>
                  </a:extLst>
                </p14:cNvPr>
                <p14:cNvContentPartPr/>
                <p14:nvPr/>
              </p14:nvContentPartPr>
              <p14:xfrm>
                <a:off x="2684187" y="1251427"/>
                <a:ext cx="24120" cy="1702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0BBA971E-CDB1-B5A5-4A79-5EE7EDC7A95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675187" y="1242427"/>
                  <a:ext cx="417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53D6AB11-C871-BDB6-7D46-B3A63EE57589}"/>
                    </a:ext>
                  </a:extLst>
                </p14:cNvPr>
                <p14:cNvContentPartPr/>
                <p14:nvPr/>
              </p14:nvContentPartPr>
              <p14:xfrm>
                <a:off x="2803707" y="965227"/>
                <a:ext cx="182160" cy="3052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53D6AB11-C871-BDB6-7D46-B3A63EE5758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794707" y="956587"/>
                  <a:ext cx="19980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6E159C62-6A5A-26CE-351E-5C281F0D402D}"/>
                    </a:ext>
                  </a:extLst>
                </p14:cNvPr>
                <p14:cNvContentPartPr/>
                <p14:nvPr/>
              </p14:nvContentPartPr>
              <p14:xfrm>
                <a:off x="3060747" y="869467"/>
                <a:ext cx="68400" cy="4968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6E159C62-6A5A-26CE-351E-5C281F0D402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052107" y="860827"/>
                  <a:ext cx="86040" cy="514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50C80F28-09E6-48FD-CDBD-073041D19872}"/>
                  </a:ext>
                </a:extLst>
              </p14:cNvPr>
              <p14:cNvContentPartPr/>
              <p14:nvPr/>
            </p14:nvContentPartPr>
            <p14:xfrm>
              <a:off x="1674747" y="1554547"/>
              <a:ext cx="23040" cy="7128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50C80F28-09E6-48FD-CDBD-073041D19872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666107" y="1545547"/>
                <a:ext cx="40680" cy="8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1" name="Group 200">
            <a:extLst>
              <a:ext uri="{FF2B5EF4-FFF2-40B4-BE49-F238E27FC236}">
                <a16:creationId xmlns:a16="http://schemas.microsoft.com/office/drawing/2014/main" id="{37D966BE-6AC0-1965-3C59-452296155154}"/>
              </a:ext>
            </a:extLst>
          </p:cNvPr>
          <p:cNvGrpSpPr/>
          <p:nvPr/>
        </p:nvGrpSpPr>
        <p:grpSpPr>
          <a:xfrm>
            <a:off x="1715787" y="1781707"/>
            <a:ext cx="39240" cy="256680"/>
            <a:chOff x="1715787" y="1781707"/>
            <a:chExt cx="39240" cy="25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63D0EF30-B4D9-4918-751C-71EEC01EE7A2}"/>
                    </a:ext>
                  </a:extLst>
                </p14:cNvPr>
                <p14:cNvContentPartPr/>
                <p14:nvPr/>
              </p14:nvContentPartPr>
              <p14:xfrm>
                <a:off x="1715787" y="1781707"/>
                <a:ext cx="16560" cy="759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63D0EF30-B4D9-4918-751C-71EEC01EE7A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707147" y="1773067"/>
                  <a:ext cx="342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4D654834-4B0A-E8C5-71AC-5F052FB8E52A}"/>
                    </a:ext>
                  </a:extLst>
                </p14:cNvPr>
                <p14:cNvContentPartPr/>
                <p14:nvPr/>
              </p14:nvContentPartPr>
              <p14:xfrm>
                <a:off x="1740627" y="1993387"/>
                <a:ext cx="14400" cy="450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4D654834-4B0A-E8C5-71AC-5F052FB8E52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731987" y="1984747"/>
                  <a:ext cx="32040" cy="6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A5C6875F-0EE7-9763-79C3-4CD568DC7485}"/>
              </a:ext>
            </a:extLst>
          </p:cNvPr>
          <p:cNvGrpSpPr/>
          <p:nvPr/>
        </p:nvGrpSpPr>
        <p:grpSpPr>
          <a:xfrm>
            <a:off x="596187" y="2189587"/>
            <a:ext cx="723960" cy="548280"/>
            <a:chOff x="596187" y="2189587"/>
            <a:chExt cx="723960" cy="54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8A33AD3C-B477-3258-78A5-580749AA09C8}"/>
                    </a:ext>
                  </a:extLst>
                </p14:cNvPr>
                <p14:cNvContentPartPr/>
                <p14:nvPr/>
              </p14:nvContentPartPr>
              <p14:xfrm>
                <a:off x="596187" y="2189587"/>
                <a:ext cx="133560" cy="5162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8A33AD3C-B477-3258-78A5-580749AA09C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87187" y="2180947"/>
                  <a:ext cx="15120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051E068A-259B-B15A-0903-002221962241}"/>
                    </a:ext>
                  </a:extLst>
                </p14:cNvPr>
                <p14:cNvContentPartPr/>
                <p14:nvPr/>
              </p14:nvContentPartPr>
              <p14:xfrm>
                <a:off x="808227" y="2320267"/>
                <a:ext cx="181440" cy="2685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051E068A-259B-B15A-0903-00222196224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99227" y="2311267"/>
                  <a:ext cx="19908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A5A5A847-2D35-F6F4-FC4E-E56690A5DB43}"/>
                    </a:ext>
                  </a:extLst>
                </p14:cNvPr>
                <p14:cNvContentPartPr/>
                <p14:nvPr/>
              </p14:nvContentPartPr>
              <p14:xfrm>
                <a:off x="1044387" y="2312707"/>
                <a:ext cx="134280" cy="3319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A5A5A847-2D35-F6F4-FC4E-E56690A5DB4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35747" y="2304067"/>
                  <a:ext cx="15192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7F01427F-2BDC-B4FC-83C1-7A66DF5A7397}"/>
                    </a:ext>
                  </a:extLst>
                </p14:cNvPr>
                <p14:cNvContentPartPr/>
                <p14:nvPr/>
              </p14:nvContentPartPr>
              <p14:xfrm>
                <a:off x="1292787" y="2589907"/>
                <a:ext cx="27360" cy="1479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7F01427F-2BDC-B4FC-83C1-7A66DF5A7397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284147" y="2581267"/>
                  <a:ext cx="45000" cy="16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121957CF-601E-52AC-FB1C-2BF9215A446A}"/>
              </a:ext>
            </a:extLst>
          </p:cNvPr>
          <p:cNvGrpSpPr/>
          <p:nvPr/>
        </p:nvGrpSpPr>
        <p:grpSpPr>
          <a:xfrm>
            <a:off x="1553787" y="2343307"/>
            <a:ext cx="594360" cy="406440"/>
            <a:chOff x="1553787" y="2343307"/>
            <a:chExt cx="594360" cy="40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A82437C6-E4D6-6532-509A-36B1D477CF7B}"/>
                    </a:ext>
                  </a:extLst>
                </p14:cNvPr>
                <p14:cNvContentPartPr/>
                <p14:nvPr/>
              </p14:nvContentPartPr>
              <p14:xfrm>
                <a:off x="1553787" y="2343307"/>
                <a:ext cx="159480" cy="3171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A82437C6-E4D6-6532-509A-36B1D477CF7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544787" y="2334307"/>
                  <a:ext cx="17712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30202270-DFEA-5412-4B2B-D1535B13AF4F}"/>
                    </a:ext>
                  </a:extLst>
                </p14:cNvPr>
                <p14:cNvContentPartPr/>
                <p14:nvPr/>
              </p14:nvContentPartPr>
              <p14:xfrm>
                <a:off x="1769787" y="2417827"/>
                <a:ext cx="154440" cy="24192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30202270-DFEA-5412-4B2B-D1535B13AF4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760787" y="2409187"/>
                  <a:ext cx="17208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0EDA4D69-9A6E-0E25-5BEB-814B2EA2ABB2}"/>
                    </a:ext>
                  </a:extLst>
                </p14:cNvPr>
                <p14:cNvContentPartPr/>
                <p14:nvPr/>
              </p14:nvContentPartPr>
              <p14:xfrm>
                <a:off x="2061387" y="2509267"/>
                <a:ext cx="86760" cy="24048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0EDA4D69-9A6E-0E25-5BEB-814B2EA2ABB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052387" y="2500627"/>
                  <a:ext cx="104400" cy="25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CCAD1857-8954-2F66-E515-A4958BC15F9E}"/>
              </a:ext>
            </a:extLst>
          </p:cNvPr>
          <p:cNvGrpSpPr/>
          <p:nvPr/>
        </p:nvGrpSpPr>
        <p:grpSpPr>
          <a:xfrm>
            <a:off x="2194587" y="2205427"/>
            <a:ext cx="1163160" cy="590040"/>
            <a:chOff x="2194587" y="2205427"/>
            <a:chExt cx="1163160" cy="59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0681D190-76D7-7837-7D3F-B044610FADBF}"/>
                    </a:ext>
                  </a:extLst>
                </p14:cNvPr>
                <p14:cNvContentPartPr/>
                <p14:nvPr/>
              </p14:nvContentPartPr>
              <p14:xfrm>
                <a:off x="2194587" y="2340787"/>
                <a:ext cx="267840" cy="25200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0681D190-76D7-7837-7D3F-B044610FADBF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185587" y="2331787"/>
                  <a:ext cx="28548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0DA9D21F-446A-1734-FE32-E87EA7EB25AA}"/>
                    </a:ext>
                  </a:extLst>
                </p14:cNvPr>
                <p14:cNvContentPartPr/>
                <p14:nvPr/>
              </p14:nvContentPartPr>
              <p14:xfrm>
                <a:off x="2482227" y="2392267"/>
                <a:ext cx="177120" cy="20160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0DA9D21F-446A-1734-FE32-E87EA7EB25A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473587" y="2383627"/>
                  <a:ext cx="1947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5266A2F8-C725-6A51-DDC7-A4301F77EEA5}"/>
                    </a:ext>
                  </a:extLst>
                </p14:cNvPr>
                <p14:cNvContentPartPr/>
                <p14:nvPr/>
              </p14:nvContentPartPr>
              <p14:xfrm>
                <a:off x="2714427" y="2517907"/>
                <a:ext cx="58680" cy="1548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5266A2F8-C725-6A51-DDC7-A4301F77EEA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705427" y="2509267"/>
                  <a:ext cx="763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56D3234D-B00C-2206-F1DC-70741DA9C8C7}"/>
                    </a:ext>
                  </a:extLst>
                </p14:cNvPr>
                <p14:cNvContentPartPr/>
                <p14:nvPr/>
              </p14:nvContentPartPr>
              <p14:xfrm>
                <a:off x="2913507" y="2313427"/>
                <a:ext cx="122040" cy="29448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56D3234D-B00C-2206-F1DC-70741DA9C8C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904507" y="2304427"/>
                  <a:ext cx="13968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F1F60940-8F71-78E8-7C55-3679D1109877}"/>
                    </a:ext>
                  </a:extLst>
                </p14:cNvPr>
                <p14:cNvContentPartPr/>
                <p14:nvPr/>
              </p14:nvContentPartPr>
              <p14:xfrm>
                <a:off x="3089187" y="2320987"/>
                <a:ext cx="141120" cy="3099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F1F60940-8F71-78E8-7C55-3679D110987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080187" y="2311987"/>
                  <a:ext cx="15876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28ED3CBD-94B0-866F-CADF-4C63ECB4BE81}"/>
                    </a:ext>
                  </a:extLst>
                </p14:cNvPr>
                <p14:cNvContentPartPr/>
                <p14:nvPr/>
              </p14:nvContentPartPr>
              <p14:xfrm>
                <a:off x="3246507" y="2205427"/>
                <a:ext cx="111240" cy="59004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28ED3CBD-94B0-866F-CADF-4C63ECB4BE81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237867" y="2196427"/>
                  <a:ext cx="128880" cy="60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0F4CDA75-DB23-23CB-A946-F10E2379A16A}"/>
                  </a:ext>
                </a:extLst>
              </p14:cNvPr>
              <p14:cNvContentPartPr/>
              <p14:nvPr/>
            </p14:nvContentPartPr>
            <p14:xfrm>
              <a:off x="1777347" y="2965027"/>
              <a:ext cx="4680" cy="9648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0F4CDA75-DB23-23CB-A946-F10E2379A16A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1768707" y="2956027"/>
                <a:ext cx="22320" cy="11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9" name="Group 228">
            <a:extLst>
              <a:ext uri="{FF2B5EF4-FFF2-40B4-BE49-F238E27FC236}">
                <a16:creationId xmlns:a16="http://schemas.microsoft.com/office/drawing/2014/main" id="{114BDE7F-8930-743C-35AE-91A6E7BB1E42}"/>
              </a:ext>
            </a:extLst>
          </p:cNvPr>
          <p:cNvGrpSpPr/>
          <p:nvPr/>
        </p:nvGrpSpPr>
        <p:grpSpPr>
          <a:xfrm>
            <a:off x="792747" y="3092467"/>
            <a:ext cx="766080" cy="594000"/>
            <a:chOff x="792747" y="3092467"/>
            <a:chExt cx="766080" cy="59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0DF421F8-8463-BF10-0A74-8B4831EDDD1C}"/>
                    </a:ext>
                  </a:extLst>
                </p14:cNvPr>
                <p14:cNvContentPartPr/>
                <p14:nvPr/>
              </p14:nvContentPartPr>
              <p14:xfrm>
                <a:off x="792747" y="3092467"/>
                <a:ext cx="91440" cy="59400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0DF421F8-8463-BF10-0A74-8B4831EDDD1C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83747" y="3083467"/>
                  <a:ext cx="109080" cy="61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DCDB9D2F-A130-60E0-3F65-6F449CB16461}"/>
                    </a:ext>
                  </a:extLst>
                </p14:cNvPr>
                <p14:cNvContentPartPr/>
                <p14:nvPr/>
              </p14:nvContentPartPr>
              <p14:xfrm>
                <a:off x="956547" y="3273187"/>
                <a:ext cx="174240" cy="30384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DCDB9D2F-A130-60E0-3F65-6F449CB16461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47907" y="3264547"/>
                  <a:ext cx="19188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B2073051-A3AC-40D9-C08A-FD675A194002}"/>
                    </a:ext>
                  </a:extLst>
                </p14:cNvPr>
                <p14:cNvContentPartPr/>
                <p14:nvPr/>
              </p14:nvContentPartPr>
              <p14:xfrm>
                <a:off x="1203147" y="3291187"/>
                <a:ext cx="172080" cy="2595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B2073051-A3AC-40D9-C08A-FD675A19400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94507" y="3282187"/>
                  <a:ext cx="1897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62563AA6-1A86-726C-8135-C41B5E1ADA1F}"/>
                    </a:ext>
                  </a:extLst>
                </p14:cNvPr>
                <p14:cNvContentPartPr/>
                <p14:nvPr/>
              </p14:nvContentPartPr>
              <p14:xfrm>
                <a:off x="1437507" y="3469027"/>
                <a:ext cx="121320" cy="19260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62563AA6-1A86-726C-8135-C41B5E1ADA1F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428507" y="3460387"/>
                  <a:ext cx="138960" cy="21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4A36677B-2EDD-5CCF-B0D7-0525B3E38AAD}"/>
              </a:ext>
            </a:extLst>
          </p:cNvPr>
          <p:cNvGrpSpPr/>
          <p:nvPr/>
        </p:nvGrpSpPr>
        <p:grpSpPr>
          <a:xfrm>
            <a:off x="1845747" y="3293347"/>
            <a:ext cx="258120" cy="344880"/>
            <a:chOff x="1845747" y="3293347"/>
            <a:chExt cx="258120" cy="34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86088BBB-8FA9-AEFD-0E29-04CDF2FEDE93}"/>
                    </a:ext>
                  </a:extLst>
                </p14:cNvPr>
                <p14:cNvContentPartPr/>
                <p14:nvPr/>
              </p14:nvContentPartPr>
              <p14:xfrm>
                <a:off x="1845747" y="3293347"/>
                <a:ext cx="95040" cy="26640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86088BBB-8FA9-AEFD-0E29-04CDF2FEDE9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837107" y="3284347"/>
                  <a:ext cx="1126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BFEB0AA9-0433-9331-A523-461330E489ED}"/>
                    </a:ext>
                  </a:extLst>
                </p14:cNvPr>
                <p14:cNvContentPartPr/>
                <p14:nvPr/>
              </p14:nvContentPartPr>
              <p14:xfrm>
                <a:off x="2043027" y="3513667"/>
                <a:ext cx="60840" cy="12456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BFEB0AA9-0433-9331-A523-461330E489ED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034027" y="3505027"/>
                  <a:ext cx="78480" cy="142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E399536D-5157-FABA-747B-E95CF65B9D08}"/>
                  </a:ext>
                </a:extLst>
              </p14:cNvPr>
              <p14:cNvContentPartPr/>
              <p14:nvPr/>
            </p14:nvContentPartPr>
            <p14:xfrm>
              <a:off x="2305827" y="3289027"/>
              <a:ext cx="165960" cy="24084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E399536D-5157-FABA-747B-E95CF65B9D08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2297187" y="3280387"/>
                <a:ext cx="183600" cy="25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8" name="Group 237">
            <a:extLst>
              <a:ext uri="{FF2B5EF4-FFF2-40B4-BE49-F238E27FC236}">
                <a16:creationId xmlns:a16="http://schemas.microsoft.com/office/drawing/2014/main" id="{2D6788EE-1C0A-4AB4-BBE7-C7531B19D951}"/>
              </a:ext>
            </a:extLst>
          </p:cNvPr>
          <p:cNvGrpSpPr/>
          <p:nvPr/>
        </p:nvGrpSpPr>
        <p:grpSpPr>
          <a:xfrm>
            <a:off x="2682027" y="3130987"/>
            <a:ext cx="642600" cy="534600"/>
            <a:chOff x="2682027" y="3130987"/>
            <a:chExt cx="642600" cy="53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E825C376-B77C-FDC9-E65D-80D49184B261}"/>
                    </a:ext>
                  </a:extLst>
                </p14:cNvPr>
                <p14:cNvContentPartPr/>
                <p14:nvPr/>
              </p14:nvContentPartPr>
              <p14:xfrm>
                <a:off x="2682027" y="3539947"/>
                <a:ext cx="15480" cy="12564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E825C376-B77C-FDC9-E65D-80D49184B261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673027" y="3531307"/>
                  <a:ext cx="331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80F2C9B0-B4DE-D6FC-230E-72BE0A6CAF37}"/>
                    </a:ext>
                  </a:extLst>
                </p14:cNvPr>
                <p14:cNvContentPartPr/>
                <p14:nvPr/>
              </p14:nvContentPartPr>
              <p14:xfrm>
                <a:off x="2822427" y="3272107"/>
                <a:ext cx="104040" cy="24660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80F2C9B0-B4DE-D6FC-230E-72BE0A6CAF3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813427" y="3263467"/>
                  <a:ext cx="1216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7A171488-3619-B118-9FC4-6658B16D2A79}"/>
                    </a:ext>
                  </a:extLst>
                </p14:cNvPr>
                <p14:cNvContentPartPr/>
                <p14:nvPr/>
              </p14:nvContentPartPr>
              <p14:xfrm>
                <a:off x="2964627" y="3252667"/>
                <a:ext cx="128880" cy="24732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7A171488-3619-B118-9FC4-6658B16D2A79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955987" y="3244027"/>
                  <a:ext cx="1465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E9BE56EC-8650-7050-3DCB-0C573E5368C8}"/>
                    </a:ext>
                  </a:extLst>
                </p14:cNvPr>
                <p14:cNvContentPartPr/>
                <p14:nvPr/>
              </p14:nvContentPartPr>
              <p14:xfrm>
                <a:off x="3074787" y="3218467"/>
                <a:ext cx="157680" cy="25596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E9BE56EC-8650-7050-3DCB-0C573E5368C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065787" y="3209467"/>
                  <a:ext cx="1753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27EBAAE1-E3C9-FB29-7F89-3F27DAB7DC5F}"/>
                    </a:ext>
                  </a:extLst>
                </p14:cNvPr>
                <p14:cNvContentPartPr/>
                <p14:nvPr/>
              </p14:nvContentPartPr>
              <p14:xfrm>
                <a:off x="3255147" y="3130987"/>
                <a:ext cx="69480" cy="51804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27EBAAE1-E3C9-FB29-7F89-3F27DAB7DC5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246507" y="3122347"/>
                  <a:ext cx="87120" cy="53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A44BD833-0D96-6D73-2EA6-7235FFBDC6CF}"/>
              </a:ext>
            </a:extLst>
          </p:cNvPr>
          <p:cNvGrpSpPr/>
          <p:nvPr/>
        </p:nvGrpSpPr>
        <p:grpSpPr>
          <a:xfrm>
            <a:off x="1755747" y="4115227"/>
            <a:ext cx="1051920" cy="586800"/>
            <a:chOff x="1755747" y="4115227"/>
            <a:chExt cx="1051920" cy="58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5587B119-10FE-D697-B794-9BB760BA5995}"/>
                    </a:ext>
                  </a:extLst>
                </p14:cNvPr>
                <p14:cNvContentPartPr/>
                <p14:nvPr/>
              </p14:nvContentPartPr>
              <p14:xfrm>
                <a:off x="1755747" y="4415107"/>
                <a:ext cx="113760" cy="18396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5587B119-10FE-D697-B794-9BB760BA5995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747107" y="4406467"/>
                  <a:ext cx="1314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D0E3CC8E-E544-8B4F-A9A5-9D7A75114E2C}"/>
                    </a:ext>
                  </a:extLst>
                </p14:cNvPr>
                <p14:cNvContentPartPr/>
                <p14:nvPr/>
              </p14:nvContentPartPr>
              <p14:xfrm>
                <a:off x="2018187" y="4176067"/>
                <a:ext cx="123840" cy="31608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D0E3CC8E-E544-8B4F-A9A5-9D7A75114E2C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009187" y="4167427"/>
                  <a:ext cx="14148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EAB1F97B-67B5-007C-C5B5-C76F9E6CD77E}"/>
                    </a:ext>
                  </a:extLst>
                </p14:cNvPr>
                <p14:cNvContentPartPr/>
                <p14:nvPr/>
              </p14:nvContentPartPr>
              <p14:xfrm>
                <a:off x="2188107" y="4233307"/>
                <a:ext cx="212760" cy="27108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EAB1F97B-67B5-007C-C5B5-C76F9E6CD77E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179107" y="4224307"/>
                  <a:ext cx="2304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8DC8D30F-DAEA-0BE9-D919-FA54C1B654F1}"/>
                    </a:ext>
                  </a:extLst>
                </p14:cNvPr>
                <p14:cNvContentPartPr/>
                <p14:nvPr/>
              </p14:nvContentPartPr>
              <p14:xfrm>
                <a:off x="2432907" y="4296307"/>
                <a:ext cx="160920" cy="25956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8DC8D30F-DAEA-0BE9-D919-FA54C1B654F1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423907" y="4287667"/>
                  <a:ext cx="17856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FE0AB51D-0BAE-20A4-EDC6-D66BE527D0A3}"/>
                    </a:ext>
                  </a:extLst>
                </p14:cNvPr>
                <p14:cNvContentPartPr/>
                <p14:nvPr/>
              </p14:nvContentPartPr>
              <p14:xfrm>
                <a:off x="2645667" y="4301707"/>
                <a:ext cx="119160" cy="28008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FE0AB51D-0BAE-20A4-EDC6-D66BE527D0A3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637027" y="4292707"/>
                  <a:ext cx="13680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AF858D4D-D1A3-7D68-06DB-108155310C8A}"/>
                    </a:ext>
                  </a:extLst>
                </p14:cNvPr>
                <p14:cNvContentPartPr/>
                <p14:nvPr/>
              </p14:nvContentPartPr>
              <p14:xfrm>
                <a:off x="2694987" y="4115227"/>
                <a:ext cx="112680" cy="58680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AF858D4D-D1A3-7D68-06DB-108155310C8A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685987" y="4106587"/>
                  <a:ext cx="130320" cy="60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2DA24360-DB16-E8F5-F1E0-F0727D175AAC}"/>
              </a:ext>
            </a:extLst>
          </p:cNvPr>
          <p:cNvGrpSpPr/>
          <p:nvPr/>
        </p:nvGrpSpPr>
        <p:grpSpPr>
          <a:xfrm>
            <a:off x="1779507" y="3790507"/>
            <a:ext cx="179280" cy="302400"/>
            <a:chOff x="1779507" y="3790507"/>
            <a:chExt cx="179280" cy="30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9E880ECB-FF07-B3A8-74A0-CE61AB897BD6}"/>
                    </a:ext>
                  </a:extLst>
                </p14:cNvPr>
                <p14:cNvContentPartPr/>
                <p14:nvPr/>
              </p14:nvContentPartPr>
              <p14:xfrm>
                <a:off x="1828107" y="3790507"/>
                <a:ext cx="58680" cy="26748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9E880ECB-FF07-B3A8-74A0-CE61AB897BD6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819467" y="3781507"/>
                  <a:ext cx="7632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CCBC7C4E-8BD0-2FA0-6ACA-ED877F827327}"/>
                    </a:ext>
                  </a:extLst>
                </p14:cNvPr>
                <p14:cNvContentPartPr/>
                <p14:nvPr/>
              </p14:nvContentPartPr>
              <p14:xfrm>
                <a:off x="1779507" y="3966547"/>
                <a:ext cx="179280" cy="12636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CCBC7C4E-8BD0-2FA0-6ACA-ED877F827327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770867" y="3957547"/>
                  <a:ext cx="196920" cy="14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35D3853D-3F87-F73B-1012-3CE35E6487A3}"/>
              </a:ext>
            </a:extLst>
          </p:cNvPr>
          <p:cNvGrpSpPr/>
          <p:nvPr/>
        </p:nvGrpSpPr>
        <p:grpSpPr>
          <a:xfrm>
            <a:off x="1029627" y="4109827"/>
            <a:ext cx="616320" cy="551520"/>
            <a:chOff x="1029627" y="4109827"/>
            <a:chExt cx="616320" cy="55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C36A2BE3-A1B4-30C2-2A7D-E2D227DD4DD4}"/>
                    </a:ext>
                  </a:extLst>
                </p14:cNvPr>
                <p14:cNvContentPartPr/>
                <p14:nvPr/>
              </p14:nvContentPartPr>
              <p14:xfrm>
                <a:off x="1198467" y="4193707"/>
                <a:ext cx="215640" cy="36720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C36A2BE3-A1B4-30C2-2A7D-E2D227DD4DD4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189827" y="4185067"/>
                  <a:ext cx="23328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089C56A4-693B-E78D-08C6-DF535081FB9A}"/>
                    </a:ext>
                  </a:extLst>
                </p14:cNvPr>
                <p14:cNvContentPartPr/>
                <p14:nvPr/>
              </p14:nvContentPartPr>
              <p14:xfrm>
                <a:off x="1478187" y="4252027"/>
                <a:ext cx="167760" cy="31536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089C56A4-693B-E78D-08C6-DF535081FB9A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469547" y="4243387"/>
                  <a:ext cx="1854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5AD7700E-C9D2-D4CB-2E12-CF7606D03440}"/>
                    </a:ext>
                  </a:extLst>
                </p14:cNvPr>
                <p14:cNvContentPartPr/>
                <p14:nvPr/>
              </p14:nvContentPartPr>
              <p14:xfrm>
                <a:off x="1029627" y="4109827"/>
                <a:ext cx="105120" cy="55152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5AD7700E-C9D2-D4CB-2E12-CF7606D03440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020627" y="4100827"/>
                  <a:ext cx="122760" cy="56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439CCF39-1076-65F6-15C7-EADB1E9496D4}"/>
              </a:ext>
            </a:extLst>
          </p:cNvPr>
          <p:cNvGrpSpPr/>
          <p:nvPr/>
        </p:nvGrpSpPr>
        <p:grpSpPr>
          <a:xfrm>
            <a:off x="1048707" y="4835587"/>
            <a:ext cx="828360" cy="855000"/>
            <a:chOff x="1048707" y="4835587"/>
            <a:chExt cx="828360" cy="85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B4C88667-64E4-BC6E-F5CF-BEE0205F3909}"/>
                    </a:ext>
                  </a:extLst>
                </p14:cNvPr>
                <p14:cNvContentPartPr/>
                <p14:nvPr/>
              </p14:nvContentPartPr>
              <p14:xfrm>
                <a:off x="1862667" y="4835587"/>
                <a:ext cx="11160" cy="648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B4C88667-64E4-BC6E-F5CF-BEE0205F3909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853667" y="4826587"/>
                  <a:ext cx="288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B9409610-026A-F26F-9471-D76894020A10}"/>
                    </a:ext>
                  </a:extLst>
                </p14:cNvPr>
                <p14:cNvContentPartPr/>
                <p14:nvPr/>
              </p14:nvContentPartPr>
              <p14:xfrm>
                <a:off x="1866987" y="4963027"/>
                <a:ext cx="10080" cy="1116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B9409610-026A-F26F-9471-D76894020A10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858347" y="4954387"/>
                  <a:ext cx="277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5BF0982E-1D86-3136-CDE9-18960A07AE3F}"/>
                    </a:ext>
                  </a:extLst>
                </p14:cNvPr>
                <p14:cNvContentPartPr/>
                <p14:nvPr/>
              </p14:nvContentPartPr>
              <p14:xfrm>
                <a:off x="1844307" y="5067067"/>
                <a:ext cx="10080" cy="1476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5BF0982E-1D86-3136-CDE9-18960A07AE3F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835667" y="5058427"/>
                  <a:ext cx="277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D430C0C5-2A72-53A3-FF69-1E50814EA522}"/>
                    </a:ext>
                  </a:extLst>
                </p14:cNvPr>
                <p14:cNvContentPartPr/>
                <p14:nvPr/>
              </p14:nvContentPartPr>
              <p14:xfrm>
                <a:off x="1048707" y="5224027"/>
                <a:ext cx="82440" cy="46656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D430C0C5-2A72-53A3-FF69-1E50814EA522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39707" y="5215387"/>
                  <a:ext cx="10008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37F26130-EE11-63EB-2EE0-76BE0525FFE4}"/>
                    </a:ext>
                  </a:extLst>
                </p14:cNvPr>
                <p14:cNvContentPartPr/>
                <p14:nvPr/>
              </p14:nvContentPartPr>
              <p14:xfrm>
                <a:off x="1189827" y="5343907"/>
                <a:ext cx="158760" cy="22500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37F26130-EE11-63EB-2EE0-76BE0525FFE4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181187" y="5334907"/>
                  <a:ext cx="1764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E4AF288D-4498-CF10-2DFF-0A13594196F1}"/>
                    </a:ext>
                  </a:extLst>
                </p14:cNvPr>
                <p14:cNvContentPartPr/>
                <p14:nvPr/>
              </p14:nvContentPartPr>
              <p14:xfrm>
                <a:off x="1418067" y="5369107"/>
                <a:ext cx="167400" cy="24876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E4AF288D-4498-CF10-2DFF-0A13594196F1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409427" y="5360107"/>
                  <a:ext cx="18504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1149CF03-A2F2-5D6E-2030-628671C9CE2D}"/>
                    </a:ext>
                  </a:extLst>
                </p14:cNvPr>
                <p14:cNvContentPartPr/>
                <p14:nvPr/>
              </p14:nvContentPartPr>
              <p14:xfrm>
                <a:off x="1729827" y="5506267"/>
                <a:ext cx="82440" cy="17712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1149CF03-A2F2-5D6E-2030-628671C9CE2D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721187" y="5497267"/>
                  <a:ext cx="100080" cy="19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3472C028-7B88-66A5-C648-FE51658F51BD}"/>
              </a:ext>
            </a:extLst>
          </p:cNvPr>
          <p:cNvGrpSpPr/>
          <p:nvPr/>
        </p:nvGrpSpPr>
        <p:grpSpPr>
          <a:xfrm>
            <a:off x="2045547" y="5203147"/>
            <a:ext cx="694080" cy="354960"/>
            <a:chOff x="2045547" y="5203147"/>
            <a:chExt cx="694080" cy="35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BE8F48B2-A51D-B46B-F4A9-2F7ED5D99B6F}"/>
                    </a:ext>
                  </a:extLst>
                </p14:cNvPr>
                <p14:cNvContentPartPr/>
                <p14:nvPr/>
              </p14:nvContentPartPr>
              <p14:xfrm>
                <a:off x="2045547" y="5261107"/>
                <a:ext cx="162720" cy="26496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BE8F48B2-A51D-B46B-F4A9-2F7ED5D99B6F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2036547" y="5252107"/>
                  <a:ext cx="1803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63D66299-27DF-F3D9-FF54-EF01A07388C5}"/>
                    </a:ext>
                  </a:extLst>
                </p14:cNvPr>
                <p14:cNvContentPartPr/>
                <p14:nvPr/>
              </p14:nvContentPartPr>
              <p14:xfrm>
                <a:off x="2297907" y="5307547"/>
                <a:ext cx="114840" cy="23832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63D66299-27DF-F3D9-FF54-EF01A07388C5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288907" y="5298547"/>
                  <a:ext cx="1324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BF13B9D0-A55A-8822-3B40-DE77B20E87A1}"/>
                    </a:ext>
                  </a:extLst>
                </p14:cNvPr>
                <p14:cNvContentPartPr/>
                <p14:nvPr/>
              </p14:nvContentPartPr>
              <p14:xfrm>
                <a:off x="2471787" y="5307907"/>
                <a:ext cx="126720" cy="24660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BF13B9D0-A55A-8822-3B40-DE77B20E87A1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463147" y="5299267"/>
                  <a:ext cx="14436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6621D645-40DE-09B2-B884-4653C1FC6498}"/>
                    </a:ext>
                  </a:extLst>
                </p14:cNvPr>
                <p14:cNvContentPartPr/>
                <p14:nvPr/>
              </p14:nvContentPartPr>
              <p14:xfrm>
                <a:off x="2647467" y="5203147"/>
                <a:ext cx="92160" cy="35496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6621D645-40DE-09B2-B884-4653C1FC6498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2638467" y="5194147"/>
                  <a:ext cx="109800" cy="37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E6988F8A-9F1B-C2DA-DFF2-90CB4E484ECE}"/>
              </a:ext>
            </a:extLst>
          </p:cNvPr>
          <p:cNvGrpSpPr/>
          <p:nvPr/>
        </p:nvGrpSpPr>
        <p:grpSpPr>
          <a:xfrm>
            <a:off x="1751427" y="5818027"/>
            <a:ext cx="15480" cy="125640"/>
            <a:chOff x="1751427" y="5818027"/>
            <a:chExt cx="15480" cy="12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4CBF8DF2-7587-1CAC-4EBB-317AD921DB84}"/>
                    </a:ext>
                  </a:extLst>
                </p14:cNvPr>
                <p14:cNvContentPartPr/>
                <p14:nvPr/>
              </p14:nvContentPartPr>
              <p14:xfrm>
                <a:off x="1757907" y="5818027"/>
                <a:ext cx="9000" cy="1584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4CBF8DF2-7587-1CAC-4EBB-317AD921DB84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749267" y="5809027"/>
                  <a:ext cx="266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CB8DF07E-FC8C-84B3-6F64-1B3A6F475662}"/>
                    </a:ext>
                  </a:extLst>
                </p14:cNvPr>
                <p14:cNvContentPartPr/>
                <p14:nvPr/>
              </p14:nvContentPartPr>
              <p14:xfrm>
                <a:off x="1751427" y="5936467"/>
                <a:ext cx="7920" cy="720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CB8DF07E-FC8C-84B3-6F64-1B3A6F475662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742787" y="5927827"/>
                  <a:ext cx="25560" cy="2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879DE9F6-3107-966F-B0E9-82177B18B64D}"/>
              </a:ext>
            </a:extLst>
          </p:cNvPr>
          <p:cNvGrpSpPr/>
          <p:nvPr/>
        </p:nvGrpSpPr>
        <p:grpSpPr>
          <a:xfrm>
            <a:off x="1222947" y="6144907"/>
            <a:ext cx="701640" cy="382680"/>
            <a:chOff x="1222947" y="6144907"/>
            <a:chExt cx="701640" cy="38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3FE5C547-0053-6FD9-8414-F0167EF9594B}"/>
                    </a:ext>
                  </a:extLst>
                </p14:cNvPr>
                <p14:cNvContentPartPr/>
                <p14:nvPr/>
              </p14:nvContentPartPr>
              <p14:xfrm>
                <a:off x="1222947" y="6144907"/>
                <a:ext cx="72000" cy="34344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3FE5C547-0053-6FD9-8414-F0167EF9594B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213947" y="6136267"/>
                  <a:ext cx="8964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5B453EA6-73F1-6372-7ACF-CE180D702D79}"/>
                    </a:ext>
                  </a:extLst>
                </p14:cNvPr>
                <p14:cNvContentPartPr/>
                <p14:nvPr/>
              </p14:nvContentPartPr>
              <p14:xfrm>
                <a:off x="1404387" y="6145987"/>
                <a:ext cx="168480" cy="23472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5B453EA6-73F1-6372-7ACF-CE180D702D79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395747" y="6137347"/>
                  <a:ext cx="1861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1C7272A9-B6B8-E264-C290-86FDFAE0FD18}"/>
                    </a:ext>
                  </a:extLst>
                </p14:cNvPr>
                <p14:cNvContentPartPr/>
                <p14:nvPr/>
              </p14:nvContentPartPr>
              <p14:xfrm>
                <a:off x="1644867" y="6202507"/>
                <a:ext cx="140400" cy="22392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1C7272A9-B6B8-E264-C290-86FDFAE0FD18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636227" y="6193867"/>
                  <a:ext cx="1580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11144FCB-F6F8-5256-5E2C-3B4BC0EA98B7}"/>
                    </a:ext>
                  </a:extLst>
                </p14:cNvPr>
                <p14:cNvContentPartPr/>
                <p14:nvPr/>
              </p14:nvContentPartPr>
              <p14:xfrm>
                <a:off x="1856187" y="6356227"/>
                <a:ext cx="68400" cy="17136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11144FCB-F6F8-5256-5E2C-3B4BC0EA98B7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847547" y="6347227"/>
                  <a:ext cx="86040" cy="18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96A26DE4-8753-83ED-6CD2-CE77B61913CC}"/>
              </a:ext>
            </a:extLst>
          </p:cNvPr>
          <p:cNvGrpSpPr/>
          <p:nvPr/>
        </p:nvGrpSpPr>
        <p:grpSpPr>
          <a:xfrm>
            <a:off x="2164707" y="6066787"/>
            <a:ext cx="328680" cy="409320"/>
            <a:chOff x="2164707" y="6066787"/>
            <a:chExt cx="328680" cy="40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1D320A44-FC1D-5F58-D1DF-1500EDD6BEB6}"/>
                    </a:ext>
                  </a:extLst>
                </p14:cNvPr>
                <p14:cNvContentPartPr/>
                <p14:nvPr/>
              </p14:nvContentPartPr>
              <p14:xfrm>
                <a:off x="2164707" y="6162187"/>
                <a:ext cx="161280" cy="28080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1D320A44-FC1D-5F58-D1DF-1500EDD6BEB6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156067" y="6153547"/>
                  <a:ext cx="17892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8710C1F4-2105-7869-5C98-A401FC341CD8}"/>
                    </a:ext>
                  </a:extLst>
                </p14:cNvPr>
                <p14:cNvContentPartPr/>
                <p14:nvPr/>
              </p14:nvContentPartPr>
              <p14:xfrm>
                <a:off x="2422827" y="6066787"/>
                <a:ext cx="70560" cy="40932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8710C1F4-2105-7869-5C98-A401FC341CD8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2414187" y="6057787"/>
                  <a:ext cx="88200" cy="42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C6B09E81-FAF8-E032-10B3-5923A5E33AFD}"/>
              </a:ext>
            </a:extLst>
          </p:cNvPr>
          <p:cNvGrpSpPr/>
          <p:nvPr/>
        </p:nvGrpSpPr>
        <p:grpSpPr>
          <a:xfrm>
            <a:off x="8517627" y="171067"/>
            <a:ext cx="3531600" cy="944280"/>
            <a:chOff x="8517627" y="171067"/>
            <a:chExt cx="3531600" cy="94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DC1325BE-541F-3292-7BED-7CB90C850775}"/>
                    </a:ext>
                  </a:extLst>
                </p14:cNvPr>
                <p14:cNvContentPartPr/>
                <p14:nvPr/>
              </p14:nvContentPartPr>
              <p14:xfrm>
                <a:off x="9203067" y="229387"/>
                <a:ext cx="282960" cy="39816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DC1325BE-541F-3292-7BED-7CB90C850775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9194067" y="220747"/>
                  <a:ext cx="30060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6FC90A3B-8B65-B06B-4EC5-912E47667DCF}"/>
                    </a:ext>
                  </a:extLst>
                </p14:cNvPr>
                <p14:cNvContentPartPr/>
                <p14:nvPr/>
              </p14:nvContentPartPr>
              <p14:xfrm>
                <a:off x="9502587" y="396427"/>
                <a:ext cx="115920" cy="28584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6FC90A3B-8B65-B06B-4EC5-912E47667DCF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9493947" y="387787"/>
                  <a:ext cx="13356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96092C77-468D-A1D6-54CC-0DCC0FB493A7}"/>
                    </a:ext>
                  </a:extLst>
                </p14:cNvPr>
                <p14:cNvContentPartPr/>
                <p14:nvPr/>
              </p14:nvContentPartPr>
              <p14:xfrm>
                <a:off x="9653787" y="474187"/>
                <a:ext cx="127080" cy="63000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96092C77-468D-A1D6-54CC-0DCC0FB493A7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9645147" y="465547"/>
                  <a:ext cx="144720" cy="64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EA6D499C-BC29-78C9-C1C0-462E04BF363E}"/>
                    </a:ext>
                  </a:extLst>
                </p14:cNvPr>
                <p14:cNvContentPartPr/>
                <p14:nvPr/>
              </p14:nvContentPartPr>
              <p14:xfrm>
                <a:off x="9883467" y="466627"/>
                <a:ext cx="425160" cy="20448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EA6D499C-BC29-78C9-C1C0-462E04BF363E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9874467" y="457627"/>
                  <a:ext cx="4428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944DDB6A-F821-D3E7-720A-306F08A6D864}"/>
                    </a:ext>
                  </a:extLst>
                </p14:cNvPr>
                <p14:cNvContentPartPr/>
                <p14:nvPr/>
              </p14:nvContentPartPr>
              <p14:xfrm>
                <a:off x="10323027" y="239107"/>
                <a:ext cx="50040" cy="43272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944DDB6A-F821-D3E7-720A-306F08A6D86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0314387" y="230467"/>
                  <a:ext cx="6768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9FC807FD-9E71-603B-AEC4-B90A5B58D5A6}"/>
                    </a:ext>
                  </a:extLst>
                </p14:cNvPr>
                <p14:cNvContentPartPr/>
                <p14:nvPr/>
              </p14:nvContentPartPr>
              <p14:xfrm>
                <a:off x="10324107" y="414787"/>
                <a:ext cx="194760" cy="23364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9FC807FD-9E71-603B-AEC4-B90A5B58D5A6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0315467" y="406147"/>
                  <a:ext cx="2124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8C0DACE5-F114-C2DB-7B86-1706F0AB9F02}"/>
                    </a:ext>
                  </a:extLst>
                </p14:cNvPr>
                <p14:cNvContentPartPr/>
                <p14:nvPr/>
              </p14:nvContentPartPr>
              <p14:xfrm>
                <a:off x="10516347" y="248827"/>
                <a:ext cx="30600" cy="1116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8C0DACE5-F114-C2DB-7B86-1706F0AB9F02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0507347" y="240187"/>
                  <a:ext cx="482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4787BEE3-2A30-F109-4C33-A823AB422CED}"/>
                    </a:ext>
                  </a:extLst>
                </p14:cNvPr>
                <p14:cNvContentPartPr/>
                <p14:nvPr/>
              </p14:nvContentPartPr>
              <p14:xfrm>
                <a:off x="10589787" y="428107"/>
                <a:ext cx="173880" cy="17460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4787BEE3-2A30-F109-4C33-A823AB422CED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0581147" y="419107"/>
                  <a:ext cx="1915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63764853-01E4-7020-144B-7FF748D7A3BE}"/>
                    </a:ext>
                  </a:extLst>
                </p14:cNvPr>
                <p14:cNvContentPartPr/>
                <p14:nvPr/>
              </p14:nvContentPartPr>
              <p14:xfrm>
                <a:off x="10804347" y="171067"/>
                <a:ext cx="83520" cy="50580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63764853-01E4-7020-144B-7FF748D7A3BE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0795707" y="162067"/>
                  <a:ext cx="10116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1DE4AA45-4272-CA67-B27F-2C481713751B}"/>
                    </a:ext>
                  </a:extLst>
                </p14:cNvPr>
                <p14:cNvContentPartPr/>
                <p14:nvPr/>
              </p14:nvContentPartPr>
              <p14:xfrm>
                <a:off x="8517627" y="821947"/>
                <a:ext cx="150120" cy="23652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1DE4AA45-4272-CA67-B27F-2C481713751B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8508627" y="813307"/>
                  <a:ext cx="1677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588CA8D0-4F10-7240-213D-D320F398F266}"/>
                    </a:ext>
                  </a:extLst>
                </p14:cNvPr>
                <p14:cNvContentPartPr/>
                <p14:nvPr/>
              </p14:nvContentPartPr>
              <p14:xfrm>
                <a:off x="8682507" y="848587"/>
                <a:ext cx="146160" cy="20412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588CA8D0-4F10-7240-213D-D320F398F26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8673867" y="839947"/>
                  <a:ext cx="1638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C5C844ED-D78F-197A-043E-0C45A512405B}"/>
                    </a:ext>
                  </a:extLst>
                </p14:cNvPr>
                <p14:cNvContentPartPr/>
                <p14:nvPr/>
              </p14:nvContentPartPr>
              <p14:xfrm>
                <a:off x="8874387" y="867667"/>
                <a:ext cx="269280" cy="21600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C5C844ED-D78F-197A-043E-0C45A512405B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8865747" y="859027"/>
                  <a:ext cx="2869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F37D328B-5A56-36CC-09AD-535FC1FA8F95}"/>
                    </a:ext>
                  </a:extLst>
                </p14:cNvPr>
                <p14:cNvContentPartPr/>
                <p14:nvPr/>
              </p14:nvContentPartPr>
              <p14:xfrm>
                <a:off x="9154107" y="900067"/>
                <a:ext cx="152640" cy="15876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F37D328B-5A56-36CC-09AD-535FC1FA8F95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9145107" y="891427"/>
                  <a:ext cx="1702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6505059D-9495-5D3D-44FB-CA2EA35DF134}"/>
                    </a:ext>
                  </a:extLst>
                </p14:cNvPr>
                <p14:cNvContentPartPr/>
                <p14:nvPr/>
              </p14:nvContentPartPr>
              <p14:xfrm>
                <a:off x="9377667" y="961267"/>
                <a:ext cx="111960" cy="15192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6505059D-9495-5D3D-44FB-CA2EA35DF134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9368667" y="952267"/>
                  <a:ext cx="1296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FE409F6E-7FC2-EB69-A625-FD805094526C}"/>
                    </a:ext>
                  </a:extLst>
                </p14:cNvPr>
                <p14:cNvContentPartPr/>
                <p14:nvPr/>
              </p14:nvContentPartPr>
              <p14:xfrm>
                <a:off x="9497547" y="650587"/>
                <a:ext cx="63720" cy="44496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FE409F6E-7FC2-EB69-A625-FD805094526C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9488907" y="641947"/>
                  <a:ext cx="8136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70DFF97D-4DB7-32A5-3169-9F19C3B8F910}"/>
                    </a:ext>
                  </a:extLst>
                </p14:cNvPr>
                <p14:cNvContentPartPr/>
                <p14:nvPr/>
              </p14:nvContentPartPr>
              <p14:xfrm>
                <a:off x="9612747" y="853987"/>
                <a:ext cx="134280" cy="20520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70DFF97D-4DB7-32A5-3169-9F19C3B8F910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9604107" y="845347"/>
                  <a:ext cx="1519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1A1294FB-5B5D-D066-D266-D3CD216688BA}"/>
                    </a:ext>
                  </a:extLst>
                </p14:cNvPr>
                <p14:cNvContentPartPr/>
                <p14:nvPr/>
              </p14:nvContentPartPr>
              <p14:xfrm>
                <a:off x="9727227" y="620707"/>
                <a:ext cx="233640" cy="43668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1A1294FB-5B5D-D066-D266-D3CD216688BA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9718227" y="612067"/>
                  <a:ext cx="25128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9C54C956-3732-ECD7-FC88-EC14B1317979}"/>
                    </a:ext>
                  </a:extLst>
                </p14:cNvPr>
                <p14:cNvContentPartPr/>
                <p14:nvPr/>
              </p14:nvContentPartPr>
              <p14:xfrm>
                <a:off x="9894627" y="773347"/>
                <a:ext cx="31680" cy="2952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9C54C956-3732-ECD7-FC88-EC14B1317979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9885627" y="764707"/>
                  <a:ext cx="493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AEE9395D-82DB-754F-8428-054477591352}"/>
                    </a:ext>
                  </a:extLst>
                </p14:cNvPr>
                <p14:cNvContentPartPr/>
                <p14:nvPr/>
              </p14:nvContentPartPr>
              <p14:xfrm>
                <a:off x="10013067" y="895747"/>
                <a:ext cx="235800" cy="16920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AEE9395D-82DB-754F-8428-054477591352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0004427" y="887107"/>
                  <a:ext cx="2534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A4B6E45A-2D0D-3896-C3F4-E7EA24233817}"/>
                    </a:ext>
                  </a:extLst>
                </p14:cNvPr>
                <p14:cNvContentPartPr/>
                <p14:nvPr/>
              </p14:nvContentPartPr>
              <p14:xfrm>
                <a:off x="10322307" y="886747"/>
                <a:ext cx="124200" cy="18324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A4B6E45A-2D0D-3896-C3F4-E7EA24233817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0313667" y="878107"/>
                  <a:ext cx="1418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1F912809-911A-6B95-E72F-C1FCB926BDDC}"/>
                    </a:ext>
                  </a:extLst>
                </p14:cNvPr>
                <p14:cNvContentPartPr/>
                <p14:nvPr/>
              </p14:nvContentPartPr>
              <p14:xfrm>
                <a:off x="10503387" y="652747"/>
                <a:ext cx="71640" cy="41256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1F912809-911A-6B95-E72F-C1FCB926BDDC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0494387" y="643747"/>
                  <a:ext cx="8928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F831EE71-7849-1B19-A416-0EA79BE65B34}"/>
                    </a:ext>
                  </a:extLst>
                </p14:cNvPr>
                <p14:cNvContentPartPr/>
                <p14:nvPr/>
              </p14:nvContentPartPr>
              <p14:xfrm>
                <a:off x="10833507" y="893947"/>
                <a:ext cx="468720" cy="19404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F831EE71-7849-1B19-A416-0EA79BE65B34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0824867" y="884947"/>
                  <a:ext cx="4863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28BCFDEB-B5E2-2DAF-9F0C-C5C088019761}"/>
                    </a:ext>
                  </a:extLst>
                </p14:cNvPr>
                <p14:cNvContentPartPr/>
                <p14:nvPr/>
              </p14:nvContentPartPr>
              <p14:xfrm>
                <a:off x="11314107" y="914107"/>
                <a:ext cx="93960" cy="20124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28BCFDEB-B5E2-2DAF-9F0C-C5C088019761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1305467" y="905107"/>
                  <a:ext cx="1116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60525A6E-7CF3-0DA5-5DD7-9CB1BDFD6363}"/>
                    </a:ext>
                  </a:extLst>
                </p14:cNvPr>
                <p14:cNvContentPartPr/>
                <p14:nvPr/>
              </p14:nvContentPartPr>
              <p14:xfrm>
                <a:off x="11412387" y="958747"/>
                <a:ext cx="104760" cy="11052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60525A6E-7CF3-0DA5-5DD7-9CB1BDFD6363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1403747" y="949747"/>
                  <a:ext cx="1224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19784E36-EE5E-0409-05F2-D39DCED6E01F}"/>
                    </a:ext>
                  </a:extLst>
                </p14:cNvPr>
                <p14:cNvContentPartPr/>
                <p14:nvPr/>
              </p14:nvContentPartPr>
              <p14:xfrm>
                <a:off x="11545227" y="579667"/>
                <a:ext cx="44640" cy="46152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19784E36-EE5E-0409-05F2-D39DCED6E01F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1536227" y="570667"/>
                  <a:ext cx="6228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E0A6A7C2-B8D9-57D7-7803-CFD8B1A037AD}"/>
                    </a:ext>
                  </a:extLst>
                </p14:cNvPr>
                <p14:cNvContentPartPr/>
                <p14:nvPr/>
              </p14:nvContentPartPr>
              <p14:xfrm>
                <a:off x="11666187" y="905827"/>
                <a:ext cx="198360" cy="14796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E0A6A7C2-B8D9-57D7-7803-CFD8B1A037AD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1657547" y="897187"/>
                  <a:ext cx="2160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463FA0C0-28E9-E67E-F30C-CCA9FF1BD64F}"/>
                    </a:ext>
                  </a:extLst>
                </p14:cNvPr>
                <p14:cNvContentPartPr/>
                <p14:nvPr/>
              </p14:nvContentPartPr>
              <p14:xfrm>
                <a:off x="11891547" y="651307"/>
                <a:ext cx="24480" cy="37368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463FA0C0-28E9-E67E-F30C-CCA9FF1BD64F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1882907" y="642667"/>
                  <a:ext cx="4212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6D09E7D3-00FE-339B-0693-AABBCFBB2668}"/>
                    </a:ext>
                  </a:extLst>
                </p14:cNvPr>
                <p14:cNvContentPartPr/>
                <p14:nvPr/>
              </p14:nvContentPartPr>
              <p14:xfrm>
                <a:off x="11932587" y="803587"/>
                <a:ext cx="82440" cy="1008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6D09E7D3-00FE-339B-0693-AABBCFBB2668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1923587" y="794587"/>
                  <a:ext cx="1000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985EBF95-9DFF-1B44-4962-4E65C488D1B7}"/>
                    </a:ext>
                  </a:extLst>
                </p14:cNvPr>
                <p14:cNvContentPartPr/>
                <p14:nvPr/>
              </p14:nvContentPartPr>
              <p14:xfrm>
                <a:off x="12039147" y="1000867"/>
                <a:ext cx="10080" cy="2268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985EBF95-9DFF-1B44-4962-4E65C488D1B7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2030507" y="991867"/>
                  <a:ext cx="27720" cy="4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9CFE24AA-F7A2-218B-4402-2569E7D2FE2F}"/>
                  </a:ext>
                </a:extLst>
              </p14:cNvPr>
              <p14:cNvContentPartPr/>
              <p14:nvPr/>
            </p14:nvContentPartPr>
            <p14:xfrm>
              <a:off x="8479107" y="1237747"/>
              <a:ext cx="3604320" cy="105480"/>
            </p14:xfrm>
          </p:contentPart>
        </mc:Choice>
        <mc:Fallback xmlns=""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9CFE24AA-F7A2-218B-4402-2569E7D2FE2F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8470467" y="1228747"/>
                <a:ext cx="362196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2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F5BA8BF3-4228-FD81-FEA2-7651DBA2A239}"/>
                  </a:ext>
                </a:extLst>
              </p14:cNvPr>
              <p14:cNvContentPartPr/>
              <p14:nvPr/>
            </p14:nvContentPartPr>
            <p14:xfrm>
              <a:off x="-532413" y="4005427"/>
              <a:ext cx="59760" cy="39240"/>
            </p14:xfrm>
          </p:contentPart>
        </mc:Choice>
        <mc:Fallback xmlns=""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F5BA8BF3-4228-FD81-FEA2-7651DBA2A239}"/>
                  </a:ext>
                </a:extLst>
              </p:cNvPr>
              <p:cNvPicPr/>
              <p:nvPr/>
            </p:nvPicPr>
            <p:blipFill>
              <a:blip r:embed="rId383"/>
              <a:stretch>
                <a:fillRect/>
              </a:stretch>
            </p:blipFill>
            <p:spPr>
              <a:xfrm>
                <a:off x="-541413" y="3996427"/>
                <a:ext cx="77400" cy="5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0139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D0DF7C9-6FC0-CC30-B144-30ABFB356703}"/>
              </a:ext>
            </a:extLst>
          </p:cNvPr>
          <p:cNvGrpSpPr/>
          <p:nvPr/>
        </p:nvGrpSpPr>
        <p:grpSpPr>
          <a:xfrm>
            <a:off x="4543947" y="159547"/>
            <a:ext cx="2864880" cy="694800"/>
            <a:chOff x="4543947" y="159547"/>
            <a:chExt cx="2864880" cy="69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6F2CE8E-9346-D341-C169-90C06C35AD4E}"/>
                    </a:ext>
                  </a:extLst>
                </p14:cNvPr>
                <p14:cNvContentPartPr/>
                <p14:nvPr/>
              </p14:nvContentPartPr>
              <p14:xfrm>
                <a:off x="4611987" y="349987"/>
                <a:ext cx="68400" cy="2764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6F2CE8E-9346-D341-C169-90C06C35AD4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602987" y="340987"/>
                  <a:ext cx="8604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B6BC7BD-2BFF-51BF-56AE-747B948AB551}"/>
                    </a:ext>
                  </a:extLst>
                </p14:cNvPr>
                <p14:cNvContentPartPr/>
                <p14:nvPr/>
              </p14:nvContentPartPr>
              <p14:xfrm>
                <a:off x="4543947" y="304627"/>
                <a:ext cx="211680" cy="44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B6BC7BD-2BFF-51BF-56AE-747B948AB55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35307" y="295987"/>
                  <a:ext cx="2293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D7690C9-CBE5-8B09-9DAA-652B0B01DC33}"/>
                    </a:ext>
                  </a:extLst>
                </p14:cNvPr>
                <p14:cNvContentPartPr/>
                <p14:nvPr/>
              </p14:nvContentPartPr>
              <p14:xfrm>
                <a:off x="4554747" y="611347"/>
                <a:ext cx="272520" cy="106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D7690C9-CBE5-8B09-9DAA-652B0B01DC3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46107" y="602347"/>
                  <a:ext cx="2901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169C999-A3E2-7008-81AA-81D16B356032}"/>
                    </a:ext>
                  </a:extLst>
                </p14:cNvPr>
                <p14:cNvContentPartPr/>
                <p14:nvPr/>
              </p14:nvContentPartPr>
              <p14:xfrm>
                <a:off x="4960827" y="519547"/>
                <a:ext cx="313200" cy="151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169C999-A3E2-7008-81AA-81D16B35603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951827" y="510907"/>
                  <a:ext cx="3308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C3DEF0A-521D-6BE3-ABCA-C5B896F65BF8}"/>
                    </a:ext>
                  </a:extLst>
                </p14:cNvPr>
                <p14:cNvContentPartPr/>
                <p14:nvPr/>
              </p14:nvContentPartPr>
              <p14:xfrm>
                <a:off x="5320107" y="532507"/>
                <a:ext cx="14400" cy="321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C3DEF0A-521D-6BE3-ABCA-C5B896F65BF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311107" y="523507"/>
                  <a:ext cx="3204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80ADAAD-FFF2-EF5F-FEAA-20162F870445}"/>
                    </a:ext>
                  </a:extLst>
                </p14:cNvPr>
                <p14:cNvContentPartPr/>
                <p14:nvPr/>
              </p14:nvContentPartPr>
              <p14:xfrm>
                <a:off x="5333787" y="505507"/>
                <a:ext cx="109080" cy="120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80ADAAD-FFF2-EF5F-FEAA-20162F87044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324787" y="496867"/>
                  <a:ext cx="1267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DFF1B92-83D5-2369-EFF0-3EDAE4B1151B}"/>
                    </a:ext>
                  </a:extLst>
                </p14:cNvPr>
                <p14:cNvContentPartPr/>
                <p14:nvPr/>
              </p14:nvContentPartPr>
              <p14:xfrm>
                <a:off x="5523507" y="553027"/>
                <a:ext cx="206280" cy="104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DFF1B92-83D5-2369-EFF0-3EDAE4B1151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514507" y="544027"/>
                  <a:ext cx="2239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60CECAD-79FE-7036-35B4-EB3894C346FC}"/>
                    </a:ext>
                  </a:extLst>
                </p14:cNvPr>
                <p14:cNvContentPartPr/>
                <p14:nvPr/>
              </p14:nvContentPartPr>
              <p14:xfrm>
                <a:off x="5798187" y="289507"/>
                <a:ext cx="43560" cy="336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60CECAD-79FE-7036-35B4-EB3894C346F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789547" y="280867"/>
                  <a:ext cx="6120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6CF67F0-089E-E409-9E4E-C884D7B813D5}"/>
                    </a:ext>
                  </a:extLst>
                </p14:cNvPr>
                <p14:cNvContentPartPr/>
                <p14:nvPr/>
              </p14:nvContentPartPr>
              <p14:xfrm>
                <a:off x="5742027" y="433507"/>
                <a:ext cx="176400" cy="18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6CF67F0-089E-E409-9E4E-C884D7B813D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733387" y="424507"/>
                  <a:ext cx="1940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A377807-29EF-140F-223F-722881F9D0CB}"/>
                    </a:ext>
                  </a:extLst>
                </p14:cNvPr>
                <p14:cNvContentPartPr/>
                <p14:nvPr/>
              </p14:nvContentPartPr>
              <p14:xfrm>
                <a:off x="6293907" y="203107"/>
                <a:ext cx="104400" cy="546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A377807-29EF-140F-223F-722881F9D0C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285267" y="194467"/>
                  <a:ext cx="12204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B3F4062-C606-5BEC-C419-61680FBECF61}"/>
                    </a:ext>
                  </a:extLst>
                </p14:cNvPr>
                <p14:cNvContentPartPr/>
                <p14:nvPr/>
              </p14:nvContentPartPr>
              <p14:xfrm>
                <a:off x="6601347" y="216427"/>
                <a:ext cx="272520" cy="3358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B3F4062-C606-5BEC-C419-61680FBECF6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592707" y="207427"/>
                  <a:ext cx="29016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31F7C18-E61C-8562-F6C9-F9B8393D6832}"/>
                    </a:ext>
                  </a:extLst>
                </p14:cNvPr>
                <p14:cNvContentPartPr/>
                <p14:nvPr/>
              </p14:nvContentPartPr>
              <p14:xfrm>
                <a:off x="7017507" y="282667"/>
                <a:ext cx="29520" cy="292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31F7C18-E61C-8562-F6C9-F9B8393D683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008867" y="274027"/>
                  <a:ext cx="4716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BB33216-5936-A37F-6ED8-D336A0C34C3A}"/>
                    </a:ext>
                  </a:extLst>
                </p14:cNvPr>
                <p14:cNvContentPartPr/>
                <p14:nvPr/>
              </p14:nvContentPartPr>
              <p14:xfrm>
                <a:off x="7007427" y="299587"/>
                <a:ext cx="214920" cy="322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BB33216-5936-A37F-6ED8-D336A0C34C3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998787" y="290587"/>
                  <a:ext cx="23256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D5F8314-66F9-706D-8C56-2630822007A6}"/>
                    </a:ext>
                  </a:extLst>
                </p14:cNvPr>
                <p14:cNvContentPartPr/>
                <p14:nvPr/>
              </p14:nvContentPartPr>
              <p14:xfrm>
                <a:off x="7328907" y="159547"/>
                <a:ext cx="79920" cy="5191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D5F8314-66F9-706D-8C56-2630822007A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320267" y="150547"/>
                  <a:ext cx="97560" cy="536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" name="Rettangolo 31">
            <a:extLst>
              <a:ext uri="{FF2B5EF4-FFF2-40B4-BE49-F238E27FC236}">
                <a16:creationId xmlns:a16="http://schemas.microsoft.com/office/drawing/2014/main" id="{B4746E86-A330-D48C-AD3D-FE41A4E0E1A7}"/>
              </a:ext>
            </a:extLst>
          </p:cNvPr>
          <p:cNvSpPr/>
          <p:nvPr/>
        </p:nvSpPr>
        <p:spPr>
          <a:xfrm>
            <a:off x="4225320" y="121320"/>
            <a:ext cx="3474720" cy="914400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100CD3F-DAF7-5C2E-D074-FFFCF38C1A68}"/>
                  </a:ext>
                </a:extLst>
              </p14:cNvPr>
              <p14:cNvContentPartPr/>
              <p14:nvPr/>
            </p14:nvContentPartPr>
            <p14:xfrm>
              <a:off x="5886747" y="1197787"/>
              <a:ext cx="34560" cy="304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100CD3F-DAF7-5C2E-D074-FFFCF38C1A6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877747" y="1189147"/>
                <a:ext cx="5220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10ADF26-856B-640F-BFF7-59AEF5F5D9D0}"/>
                  </a:ext>
                </a:extLst>
              </p14:cNvPr>
              <p14:cNvContentPartPr/>
              <p14:nvPr/>
            </p14:nvContentPartPr>
            <p14:xfrm>
              <a:off x="5782347" y="1439707"/>
              <a:ext cx="251640" cy="1072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10ADF26-856B-640F-BFF7-59AEF5F5D9D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773347" y="1431067"/>
                <a:ext cx="269280" cy="12492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Rechthoek 33">
            <a:extLst>
              <a:ext uri="{FF2B5EF4-FFF2-40B4-BE49-F238E27FC236}">
                <a16:creationId xmlns:a16="http://schemas.microsoft.com/office/drawing/2014/main" id="{F08EC542-431C-BD55-0ADD-7DB0BDCD8D43}"/>
              </a:ext>
            </a:extLst>
          </p:cNvPr>
          <p:cNvSpPr/>
          <p:nvPr/>
        </p:nvSpPr>
        <p:spPr>
          <a:xfrm>
            <a:off x="4133880" y="1744627"/>
            <a:ext cx="3657600" cy="914400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A46110E-19F5-12B6-8892-9F5B6C44AAE4}"/>
              </a:ext>
            </a:extLst>
          </p:cNvPr>
          <p:cNvGrpSpPr/>
          <p:nvPr/>
        </p:nvGrpSpPr>
        <p:grpSpPr>
          <a:xfrm>
            <a:off x="4336227" y="2076547"/>
            <a:ext cx="942480" cy="344880"/>
            <a:chOff x="4336227" y="2076547"/>
            <a:chExt cx="942480" cy="34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9A392DE-2555-D91B-1644-425C03BB768D}"/>
                    </a:ext>
                  </a:extLst>
                </p14:cNvPr>
                <p14:cNvContentPartPr/>
                <p14:nvPr/>
              </p14:nvContentPartPr>
              <p14:xfrm>
                <a:off x="4336227" y="2076547"/>
                <a:ext cx="227520" cy="340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9A392DE-2555-D91B-1644-425C03BB768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327227" y="2067547"/>
                  <a:ext cx="24516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CA47DC0-9F2D-AF80-BD8C-FACDF780F125}"/>
                    </a:ext>
                  </a:extLst>
                </p14:cNvPr>
                <p14:cNvContentPartPr/>
                <p14:nvPr/>
              </p14:nvContentPartPr>
              <p14:xfrm>
                <a:off x="4597587" y="2200027"/>
                <a:ext cx="185400" cy="221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CA47DC0-9F2D-AF80-BD8C-FACDF780F12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588947" y="2191387"/>
                  <a:ext cx="2030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4DC3C47-A99E-0106-141F-BF40C4B77B7D}"/>
                    </a:ext>
                  </a:extLst>
                </p14:cNvPr>
                <p14:cNvContentPartPr/>
                <p14:nvPr/>
              </p14:nvContentPartPr>
              <p14:xfrm>
                <a:off x="4822227" y="2256907"/>
                <a:ext cx="277920" cy="1411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4DC3C47-A99E-0106-141F-BF40C4B77B7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813587" y="2247907"/>
                  <a:ext cx="2955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978D74B-D8EE-6C62-017A-3DFEEB5D4F8F}"/>
                    </a:ext>
                  </a:extLst>
                </p14:cNvPr>
                <p14:cNvContentPartPr/>
                <p14:nvPr/>
              </p14:nvContentPartPr>
              <p14:xfrm>
                <a:off x="5120307" y="2219827"/>
                <a:ext cx="158400" cy="1292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978D74B-D8EE-6C62-017A-3DFEEB5D4F8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111667" y="2211187"/>
                  <a:ext cx="176040" cy="14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B4C6CE-3BD2-16D0-EFC9-E3D88B38EEE8}"/>
              </a:ext>
            </a:extLst>
          </p:cNvPr>
          <p:cNvGrpSpPr/>
          <p:nvPr/>
        </p:nvGrpSpPr>
        <p:grpSpPr>
          <a:xfrm>
            <a:off x="5378427" y="1925347"/>
            <a:ext cx="475920" cy="531360"/>
            <a:chOff x="5378427" y="1925347"/>
            <a:chExt cx="475920" cy="53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BD78F1B-5518-9D75-8E69-AE04BAF25209}"/>
                    </a:ext>
                  </a:extLst>
                </p14:cNvPr>
                <p14:cNvContentPartPr/>
                <p14:nvPr/>
              </p14:nvContentPartPr>
              <p14:xfrm>
                <a:off x="5378427" y="2076907"/>
                <a:ext cx="257400" cy="360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BD78F1B-5518-9D75-8E69-AE04BAF2520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369427" y="2068267"/>
                  <a:ext cx="27504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4746C56-95EA-F99B-AA95-3D858AB4225A}"/>
                    </a:ext>
                  </a:extLst>
                </p14:cNvPr>
                <p14:cNvContentPartPr/>
                <p14:nvPr/>
              </p14:nvContentPartPr>
              <p14:xfrm>
                <a:off x="5619267" y="2260507"/>
                <a:ext cx="198720" cy="1962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4746C56-95EA-F99B-AA95-3D858AB4225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610627" y="2251867"/>
                  <a:ext cx="2163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101AEF5-38DD-8BB3-78C1-085FB8B0297A}"/>
                    </a:ext>
                  </a:extLst>
                </p14:cNvPr>
                <p14:cNvContentPartPr/>
                <p14:nvPr/>
              </p14:nvContentPartPr>
              <p14:xfrm>
                <a:off x="5830587" y="1925347"/>
                <a:ext cx="23760" cy="4845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101AEF5-38DD-8BB3-78C1-085FB8B0297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821947" y="1916707"/>
                  <a:ext cx="41400" cy="50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D2073F2-9888-A648-7542-A2904CB1D2BA}"/>
              </a:ext>
            </a:extLst>
          </p:cNvPr>
          <p:cNvGrpSpPr/>
          <p:nvPr/>
        </p:nvGrpSpPr>
        <p:grpSpPr>
          <a:xfrm>
            <a:off x="6168987" y="1948747"/>
            <a:ext cx="941040" cy="618840"/>
            <a:chOff x="6168987" y="1948747"/>
            <a:chExt cx="941040" cy="61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1CCA9DE-8AC0-7CF6-3B50-992086787A6F}"/>
                    </a:ext>
                  </a:extLst>
                </p14:cNvPr>
                <p14:cNvContentPartPr/>
                <p14:nvPr/>
              </p14:nvContentPartPr>
              <p14:xfrm>
                <a:off x="6168987" y="1948747"/>
                <a:ext cx="131040" cy="520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1CCA9DE-8AC0-7CF6-3B50-992086787A6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160347" y="1940107"/>
                  <a:ext cx="14868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126BF80-0A34-CE94-9EC8-3EE00BF44671}"/>
                    </a:ext>
                  </a:extLst>
                </p14:cNvPr>
                <p14:cNvContentPartPr/>
                <p14:nvPr/>
              </p14:nvContentPartPr>
              <p14:xfrm>
                <a:off x="6287067" y="2268427"/>
                <a:ext cx="175320" cy="1821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126BF80-0A34-CE94-9EC8-3EE00BF4467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78067" y="2259427"/>
                  <a:ext cx="1929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2F201DC-3604-1275-C1AC-454A163293D1}"/>
                    </a:ext>
                  </a:extLst>
                </p14:cNvPr>
                <p14:cNvContentPartPr/>
                <p14:nvPr/>
              </p14:nvContentPartPr>
              <p14:xfrm>
                <a:off x="6505227" y="2243587"/>
                <a:ext cx="240480" cy="3240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2F201DC-3604-1275-C1AC-454A163293D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496587" y="2234947"/>
                  <a:ext cx="25812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C681B94-7C6D-46A4-880F-D79195AA5C9C}"/>
                    </a:ext>
                  </a:extLst>
                </p14:cNvPr>
                <p14:cNvContentPartPr/>
                <p14:nvPr/>
              </p14:nvContentPartPr>
              <p14:xfrm>
                <a:off x="6727707" y="2281747"/>
                <a:ext cx="271440" cy="160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C681B94-7C6D-46A4-880F-D79195AA5C9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718707" y="2272747"/>
                  <a:ext cx="2890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163C01D-FD04-0C23-2E1B-C3B0FD3A0A06}"/>
                    </a:ext>
                  </a:extLst>
                </p14:cNvPr>
                <p14:cNvContentPartPr/>
                <p14:nvPr/>
              </p14:nvContentPartPr>
              <p14:xfrm>
                <a:off x="7017507" y="2270227"/>
                <a:ext cx="92520" cy="1587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163C01D-FD04-0C23-2E1B-C3B0FD3A0A0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08507" y="2261227"/>
                  <a:ext cx="110160" cy="17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28F34FE-A927-2B2F-E6F3-C3BCCA8EB930}"/>
              </a:ext>
            </a:extLst>
          </p:cNvPr>
          <p:cNvGrpSpPr/>
          <p:nvPr/>
        </p:nvGrpSpPr>
        <p:grpSpPr>
          <a:xfrm>
            <a:off x="6010947" y="2796907"/>
            <a:ext cx="245520" cy="438480"/>
            <a:chOff x="6010947" y="2796907"/>
            <a:chExt cx="245520" cy="43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A301F11-A9AD-497D-B636-E1748CD34C54}"/>
                    </a:ext>
                  </a:extLst>
                </p14:cNvPr>
                <p14:cNvContentPartPr/>
                <p14:nvPr/>
              </p14:nvContentPartPr>
              <p14:xfrm>
                <a:off x="6027147" y="2796907"/>
                <a:ext cx="66240" cy="3891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A301F11-A9AD-497D-B636-E1748CD34C5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018147" y="2788267"/>
                  <a:ext cx="8388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59C64DD-2A3F-74C4-E56B-299A46711A66}"/>
                    </a:ext>
                  </a:extLst>
                </p14:cNvPr>
                <p14:cNvContentPartPr/>
                <p14:nvPr/>
              </p14:nvContentPartPr>
              <p14:xfrm>
                <a:off x="6010947" y="3115507"/>
                <a:ext cx="245520" cy="1198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59C64DD-2A3F-74C4-E56B-299A46711A6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001947" y="3106507"/>
                  <a:ext cx="263160" cy="137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72393AC2-3223-B7D4-8D63-BEE6D6E11322}"/>
              </a:ext>
            </a:extLst>
          </p:cNvPr>
          <p:cNvSpPr/>
          <p:nvPr/>
        </p:nvSpPr>
        <p:spPr>
          <a:xfrm>
            <a:off x="5036400" y="3511800"/>
            <a:ext cx="2011680" cy="548640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endParaRPr lang="fr-FR" sz="2500" dirty="0">
              <a:solidFill>
                <a:srgbClr val="000000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8DAF145-7BFA-C662-4A80-C52D39BE64AA}"/>
              </a:ext>
            </a:extLst>
          </p:cNvPr>
          <p:cNvGrpSpPr/>
          <p:nvPr/>
        </p:nvGrpSpPr>
        <p:grpSpPr>
          <a:xfrm>
            <a:off x="6021747" y="4231867"/>
            <a:ext cx="215640" cy="394560"/>
            <a:chOff x="6021747" y="4231867"/>
            <a:chExt cx="215640" cy="39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7B92044-737C-2993-FDD8-C2A5CB0F3D5C}"/>
                    </a:ext>
                  </a:extLst>
                </p14:cNvPr>
                <p14:cNvContentPartPr/>
                <p14:nvPr/>
              </p14:nvContentPartPr>
              <p14:xfrm>
                <a:off x="6120027" y="4231867"/>
                <a:ext cx="36000" cy="3034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7B92044-737C-2993-FDD8-C2A5CB0F3D5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111027" y="4222867"/>
                  <a:ext cx="5364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5316AA2-1A02-52BD-EE7E-44A040A2023E}"/>
                    </a:ext>
                  </a:extLst>
                </p14:cNvPr>
                <p14:cNvContentPartPr/>
                <p14:nvPr/>
              </p14:nvContentPartPr>
              <p14:xfrm>
                <a:off x="6021747" y="4508707"/>
                <a:ext cx="215640" cy="1177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5316AA2-1A02-52BD-EE7E-44A040A2023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012747" y="4499707"/>
                  <a:ext cx="233280" cy="135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7" name="Rectángulo 34">
            <a:extLst>
              <a:ext uri="{FF2B5EF4-FFF2-40B4-BE49-F238E27FC236}">
                <a16:creationId xmlns:a16="http://schemas.microsoft.com/office/drawing/2014/main" id="{0A9E8F61-5ED8-E6E1-A443-FED2064F6547}"/>
              </a:ext>
            </a:extLst>
          </p:cNvPr>
          <p:cNvSpPr/>
          <p:nvPr/>
        </p:nvSpPr>
        <p:spPr>
          <a:xfrm>
            <a:off x="4318200" y="4938480"/>
            <a:ext cx="3474720" cy="548640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pl-PL">
              <a:solidFill>
                <a:srgbClr val="000000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46A06EB-B0CC-1A38-1ED7-C366BE08C146}"/>
              </a:ext>
            </a:extLst>
          </p:cNvPr>
          <p:cNvGrpSpPr/>
          <p:nvPr/>
        </p:nvGrpSpPr>
        <p:grpSpPr>
          <a:xfrm>
            <a:off x="4475547" y="4821187"/>
            <a:ext cx="3296160" cy="675720"/>
            <a:chOff x="4475547" y="4821187"/>
            <a:chExt cx="3296160" cy="67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D8A5ABA-6F22-2CFC-821D-950B3F959302}"/>
                    </a:ext>
                  </a:extLst>
                </p14:cNvPr>
                <p14:cNvContentPartPr/>
                <p14:nvPr/>
              </p14:nvContentPartPr>
              <p14:xfrm>
                <a:off x="4475547" y="4986787"/>
                <a:ext cx="239040" cy="5101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D8A5ABA-6F22-2CFC-821D-950B3F95930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466547" y="4978147"/>
                  <a:ext cx="25668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5E2BEFD-0031-6BB2-5974-DC99D712E627}"/>
                    </a:ext>
                  </a:extLst>
                </p14:cNvPr>
                <p14:cNvContentPartPr/>
                <p14:nvPr/>
              </p14:nvContentPartPr>
              <p14:xfrm>
                <a:off x="4752747" y="5147707"/>
                <a:ext cx="214920" cy="1324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5E2BEFD-0031-6BB2-5974-DC99D712E62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743747" y="5138707"/>
                  <a:ext cx="2325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2C06313-C104-4DF1-2C6F-5675CECAA544}"/>
                    </a:ext>
                  </a:extLst>
                </p14:cNvPr>
                <p14:cNvContentPartPr/>
                <p14:nvPr/>
              </p14:nvContentPartPr>
              <p14:xfrm>
                <a:off x="5016627" y="4946827"/>
                <a:ext cx="70560" cy="322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2C06313-C104-4DF1-2C6F-5675CECAA54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007987" y="4937827"/>
                  <a:ext cx="8820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4FE4CE0-FEF5-41DD-E49A-202C6B12D293}"/>
                    </a:ext>
                  </a:extLst>
                </p14:cNvPr>
                <p14:cNvContentPartPr/>
                <p14:nvPr/>
              </p14:nvContentPartPr>
              <p14:xfrm>
                <a:off x="5100867" y="4946827"/>
                <a:ext cx="91080" cy="2984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4FE4CE0-FEF5-41DD-E49A-202C6B12D29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092227" y="4938187"/>
                  <a:ext cx="1087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7854F42-7E0B-7C08-B1BC-DE34BE13649D}"/>
                    </a:ext>
                  </a:extLst>
                </p14:cNvPr>
                <p14:cNvContentPartPr/>
                <p14:nvPr/>
              </p14:nvContentPartPr>
              <p14:xfrm>
                <a:off x="5124267" y="5078587"/>
                <a:ext cx="229680" cy="4125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7854F42-7E0B-7C08-B1BC-DE34BE13649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115267" y="5069587"/>
                  <a:ext cx="24732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42B0C27-D239-4466-3559-7D5334DBD46F}"/>
                    </a:ext>
                  </a:extLst>
                </p14:cNvPr>
                <p14:cNvContentPartPr/>
                <p14:nvPr/>
              </p14:nvContentPartPr>
              <p14:xfrm>
                <a:off x="5431707" y="5071747"/>
                <a:ext cx="155520" cy="2455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42B0C27-D239-4466-3559-7D5334DBD46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422707" y="5062747"/>
                  <a:ext cx="1731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90BA2F3-7A5B-2CC6-0DD9-2788907FA0CA}"/>
                    </a:ext>
                  </a:extLst>
                </p14:cNvPr>
                <p14:cNvContentPartPr/>
                <p14:nvPr/>
              </p14:nvContentPartPr>
              <p14:xfrm>
                <a:off x="5597667" y="5127907"/>
                <a:ext cx="99000" cy="1569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90BA2F3-7A5B-2CC6-0DD9-2788907FA0C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589027" y="5118907"/>
                  <a:ext cx="1166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13A335E-94A6-2656-7757-0EFCF3404F9A}"/>
                    </a:ext>
                  </a:extLst>
                </p14:cNvPr>
                <p14:cNvContentPartPr/>
                <p14:nvPr/>
              </p14:nvContentPartPr>
              <p14:xfrm>
                <a:off x="5753907" y="5143747"/>
                <a:ext cx="423360" cy="198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13A335E-94A6-2656-7757-0EFCF3404F9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745267" y="5134747"/>
                  <a:ext cx="441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468F305-0F09-80DD-EA93-797746F8202B}"/>
                    </a:ext>
                  </a:extLst>
                </p14:cNvPr>
                <p14:cNvContentPartPr/>
                <p14:nvPr/>
              </p14:nvContentPartPr>
              <p14:xfrm>
                <a:off x="6248187" y="5140867"/>
                <a:ext cx="74880" cy="2030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468F305-0F09-80DD-EA93-797746F8202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239547" y="5132227"/>
                  <a:ext cx="925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B354CEC-193F-4AB2-9517-16B9DA29164B}"/>
                    </a:ext>
                  </a:extLst>
                </p14:cNvPr>
                <p14:cNvContentPartPr/>
                <p14:nvPr/>
              </p14:nvContentPartPr>
              <p14:xfrm>
                <a:off x="6323787" y="4898947"/>
                <a:ext cx="14400" cy="3607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B354CEC-193F-4AB2-9517-16B9DA29164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315147" y="4890307"/>
                  <a:ext cx="3204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3CDCD21-5764-F599-0F39-611A783A29F5}"/>
                    </a:ext>
                  </a:extLst>
                </p14:cNvPr>
                <p14:cNvContentPartPr/>
                <p14:nvPr/>
              </p14:nvContentPartPr>
              <p14:xfrm>
                <a:off x="6305427" y="5058427"/>
                <a:ext cx="94320" cy="604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3CDCD21-5764-F599-0F39-611A783A29F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296787" y="5049427"/>
                  <a:ext cx="1119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FE660DE-9025-D236-0E11-92E0550805DB}"/>
                    </a:ext>
                  </a:extLst>
                </p14:cNvPr>
                <p14:cNvContentPartPr/>
                <p14:nvPr/>
              </p14:nvContentPartPr>
              <p14:xfrm>
                <a:off x="6427467" y="5122867"/>
                <a:ext cx="106200" cy="1738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FE660DE-9025-D236-0E11-92E0550805D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418827" y="5113867"/>
                  <a:ext cx="1238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7D18667-E612-D543-1844-CC73B1CD1C89}"/>
                    </a:ext>
                  </a:extLst>
                </p14:cNvPr>
                <p14:cNvContentPartPr/>
                <p14:nvPr/>
              </p14:nvContentPartPr>
              <p14:xfrm>
                <a:off x="6614307" y="4908667"/>
                <a:ext cx="119160" cy="496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7D18667-E612-D543-1844-CC73B1CD1C8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605307" y="4899667"/>
                  <a:ext cx="13680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3B4869C-129D-E762-7003-7D1E235A2FF1}"/>
                    </a:ext>
                  </a:extLst>
                </p14:cNvPr>
                <p14:cNvContentPartPr/>
                <p14:nvPr/>
              </p14:nvContentPartPr>
              <p14:xfrm>
                <a:off x="6897987" y="4821187"/>
                <a:ext cx="150840" cy="4842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3B4869C-129D-E762-7003-7D1E235A2FF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889347" y="4812187"/>
                  <a:ext cx="16848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87F6854-30BA-D78D-EE6D-30A7780B5F69}"/>
                    </a:ext>
                  </a:extLst>
                </p14:cNvPr>
                <p14:cNvContentPartPr/>
                <p14:nvPr/>
              </p14:nvContentPartPr>
              <p14:xfrm>
                <a:off x="7032987" y="5135827"/>
                <a:ext cx="131040" cy="1526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87F6854-30BA-D78D-EE6D-30A7780B5F6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023987" y="5126827"/>
                  <a:ext cx="1486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788F75E-4004-4780-B840-36EB79C091EE}"/>
                    </a:ext>
                  </a:extLst>
                </p14:cNvPr>
                <p14:cNvContentPartPr/>
                <p14:nvPr/>
              </p14:nvContentPartPr>
              <p14:xfrm>
                <a:off x="7220907" y="5120347"/>
                <a:ext cx="189000" cy="3337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788F75E-4004-4780-B840-36EB79C091E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211907" y="5111707"/>
                  <a:ext cx="20664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B411C5D-CA1D-CC94-4632-E2A0F0E25034}"/>
                    </a:ext>
                  </a:extLst>
                </p14:cNvPr>
                <p14:cNvContentPartPr/>
                <p14:nvPr/>
              </p14:nvContentPartPr>
              <p14:xfrm>
                <a:off x="7456347" y="5085067"/>
                <a:ext cx="227160" cy="2106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B411C5D-CA1D-CC94-4632-E2A0F0E2503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447347" y="5076427"/>
                  <a:ext cx="2448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8B453B9-500E-A6A9-5576-5EF366EFE4EF}"/>
                    </a:ext>
                  </a:extLst>
                </p14:cNvPr>
                <p14:cNvContentPartPr/>
                <p14:nvPr/>
              </p14:nvContentPartPr>
              <p14:xfrm>
                <a:off x="7693587" y="5132227"/>
                <a:ext cx="78120" cy="1886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8B453B9-500E-A6A9-5576-5EF366EFE4E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684587" y="5123227"/>
                  <a:ext cx="95760" cy="20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2" name="Rettangolo 35">
            <a:extLst>
              <a:ext uri="{FF2B5EF4-FFF2-40B4-BE49-F238E27FC236}">
                <a16:creationId xmlns:a16="http://schemas.microsoft.com/office/drawing/2014/main" id="{3B2B66D3-8B88-F8D7-48D7-DDEE557B3493}"/>
              </a:ext>
            </a:extLst>
          </p:cNvPr>
          <p:cNvSpPr/>
          <p:nvPr/>
        </p:nvSpPr>
        <p:spPr>
          <a:xfrm>
            <a:off x="4284360" y="6225120"/>
            <a:ext cx="1298547" cy="365760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sv-SE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791EB8F4-9094-E1CF-B9B6-4949B1A62A15}"/>
                  </a:ext>
                </a:extLst>
              </p14:cNvPr>
              <p14:cNvContentPartPr/>
              <p14:nvPr/>
            </p14:nvContentPartPr>
            <p14:xfrm>
              <a:off x="3481227" y="224707"/>
              <a:ext cx="60480" cy="46044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791EB8F4-9094-E1CF-B9B6-4949B1A62A1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472227" y="216067"/>
                <a:ext cx="78120" cy="47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18D616CA-DA89-23B5-24EC-E22B62920E96}"/>
                  </a:ext>
                </a:extLst>
              </p14:cNvPr>
              <p14:cNvContentPartPr/>
              <p14:nvPr/>
            </p14:nvContentPartPr>
            <p14:xfrm>
              <a:off x="3446307" y="1162867"/>
              <a:ext cx="47880" cy="43956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18D616CA-DA89-23B5-24EC-E22B62920E96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437307" y="1154227"/>
                <a:ext cx="6552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5DBEE15F-E922-2A70-7D09-E318A6E2209D}"/>
                  </a:ext>
                </a:extLst>
              </p14:cNvPr>
              <p14:cNvContentPartPr/>
              <p14:nvPr/>
            </p14:nvContentPartPr>
            <p14:xfrm>
              <a:off x="3437667" y="2454907"/>
              <a:ext cx="34920" cy="46944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5DBEE15F-E922-2A70-7D09-E318A6E2209D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428667" y="2446267"/>
                <a:ext cx="52560" cy="48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047AB43A-15F7-F6F6-BCDD-DA3B981DB1C5}"/>
                  </a:ext>
                </a:extLst>
              </p14:cNvPr>
              <p14:cNvContentPartPr/>
              <p14:nvPr/>
            </p14:nvContentPartPr>
            <p14:xfrm>
              <a:off x="3520827" y="3712747"/>
              <a:ext cx="20880" cy="4917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047AB43A-15F7-F6F6-BCDD-DA3B981DB1C5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511827" y="3704107"/>
                <a:ext cx="38520" cy="50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8C0B94D3-E36D-EED9-517F-6493902F57E4}"/>
                  </a:ext>
                </a:extLst>
              </p14:cNvPr>
              <p14:cNvContentPartPr/>
              <p14:nvPr/>
            </p14:nvContentPartPr>
            <p14:xfrm>
              <a:off x="3559707" y="5016667"/>
              <a:ext cx="45720" cy="33660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8C0B94D3-E36D-EED9-517F-6493902F57E4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550707" y="5007667"/>
                <a:ext cx="6336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68E06A3D-AD56-CA2D-CB87-D81A8BA14011}"/>
                  </a:ext>
                </a:extLst>
              </p14:cNvPr>
              <p14:cNvContentPartPr/>
              <p14:nvPr/>
            </p14:nvContentPartPr>
            <p14:xfrm>
              <a:off x="3687867" y="5897587"/>
              <a:ext cx="37080" cy="56772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68E06A3D-AD56-CA2D-CB87-D81A8BA14011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679227" y="5888947"/>
                <a:ext cx="54720" cy="58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4323574-36FC-9295-5690-D27C079A095A}"/>
              </a:ext>
            </a:extLst>
          </p:cNvPr>
          <p:cNvGrpSpPr/>
          <p:nvPr/>
        </p:nvGrpSpPr>
        <p:grpSpPr>
          <a:xfrm>
            <a:off x="889587" y="28147"/>
            <a:ext cx="1036800" cy="565560"/>
            <a:chOff x="889587" y="28147"/>
            <a:chExt cx="1036800" cy="56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CEBFEF4-9A25-984E-50F3-B2F2D7F7AA98}"/>
                    </a:ext>
                  </a:extLst>
                </p14:cNvPr>
                <p14:cNvContentPartPr/>
                <p14:nvPr/>
              </p14:nvContentPartPr>
              <p14:xfrm>
                <a:off x="889587" y="70267"/>
                <a:ext cx="204120" cy="3027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CEBFEF4-9A25-984E-50F3-B2F2D7F7AA9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80947" y="61267"/>
                  <a:ext cx="22176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B1A0CB7-E4DD-488E-BAA1-3622ECC9473D}"/>
                    </a:ext>
                  </a:extLst>
                </p14:cNvPr>
                <p14:cNvContentPartPr/>
                <p14:nvPr/>
              </p14:nvContentPartPr>
              <p14:xfrm>
                <a:off x="1179747" y="28147"/>
                <a:ext cx="156600" cy="3510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B1A0CB7-E4DD-488E-BAA1-3622ECC9473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71107" y="19507"/>
                  <a:ext cx="17424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A73D9FB-504B-FB1F-05B7-F5D225D41F3D}"/>
                    </a:ext>
                  </a:extLst>
                </p14:cNvPr>
                <p14:cNvContentPartPr/>
                <p14:nvPr/>
              </p14:nvContentPartPr>
              <p14:xfrm>
                <a:off x="1389267" y="220027"/>
                <a:ext cx="172800" cy="1580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A73D9FB-504B-FB1F-05B7-F5D225D41F3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380267" y="211387"/>
                  <a:ext cx="1904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815DD37-3B6C-4807-DE97-DC2DF30E335F}"/>
                    </a:ext>
                  </a:extLst>
                </p14:cNvPr>
                <p14:cNvContentPartPr/>
                <p14:nvPr/>
              </p14:nvContentPartPr>
              <p14:xfrm>
                <a:off x="1602747" y="174667"/>
                <a:ext cx="323640" cy="4190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815DD37-3B6C-4807-DE97-DC2DF30E335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593747" y="165667"/>
                  <a:ext cx="34128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07FA5C6-D47A-93FC-73B1-891A78B5925C}"/>
                    </a:ext>
                  </a:extLst>
                </p14:cNvPr>
                <p14:cNvContentPartPr/>
                <p14:nvPr/>
              </p14:nvContentPartPr>
              <p14:xfrm>
                <a:off x="919467" y="476347"/>
                <a:ext cx="943200" cy="684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07FA5C6-D47A-93FC-73B1-891A78B5925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10467" y="467347"/>
                  <a:ext cx="960840" cy="8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99E26F0F-D024-296F-3ED5-FE7313FF0137}"/>
              </a:ext>
            </a:extLst>
          </p:cNvPr>
          <p:cNvGrpSpPr/>
          <p:nvPr/>
        </p:nvGrpSpPr>
        <p:grpSpPr>
          <a:xfrm>
            <a:off x="308907" y="869467"/>
            <a:ext cx="2820240" cy="624240"/>
            <a:chOff x="308907" y="869467"/>
            <a:chExt cx="2820240" cy="62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08ABD5C-0C6B-E1C0-91CF-A6607961C471}"/>
                    </a:ext>
                  </a:extLst>
                </p14:cNvPr>
                <p14:cNvContentPartPr/>
                <p14:nvPr/>
              </p14:nvContentPartPr>
              <p14:xfrm>
                <a:off x="308907" y="923827"/>
                <a:ext cx="182160" cy="4802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08ABD5C-0C6B-E1C0-91CF-A6607961C47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99907" y="915187"/>
                  <a:ext cx="19980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97D8B3F-C996-CD69-78E5-0FB29417F616}"/>
                    </a:ext>
                  </a:extLst>
                </p14:cNvPr>
                <p14:cNvContentPartPr/>
                <p14:nvPr/>
              </p14:nvContentPartPr>
              <p14:xfrm>
                <a:off x="502227" y="1023547"/>
                <a:ext cx="282960" cy="2952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97D8B3F-C996-CD69-78E5-0FB29417F61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93587" y="1014907"/>
                  <a:ext cx="30060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DC2CA23-D3C9-9BF6-717F-12C7870430D9}"/>
                    </a:ext>
                  </a:extLst>
                </p14:cNvPr>
                <p14:cNvContentPartPr/>
                <p14:nvPr/>
              </p14:nvContentPartPr>
              <p14:xfrm>
                <a:off x="811827" y="1066027"/>
                <a:ext cx="174960" cy="2682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DC2CA23-D3C9-9BF6-717F-12C7870430D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02827" y="1057387"/>
                  <a:ext cx="19260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C4C02EF-9322-F35C-B089-652E33652348}"/>
                    </a:ext>
                  </a:extLst>
                </p14:cNvPr>
                <p14:cNvContentPartPr/>
                <p14:nvPr/>
              </p14:nvContentPartPr>
              <p14:xfrm>
                <a:off x="996147" y="1244587"/>
                <a:ext cx="78120" cy="2491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C4C02EF-9322-F35C-B089-652E3365234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87147" y="1235587"/>
                  <a:ext cx="9576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6C8EBDC-B4E6-2E28-5C18-5DA930071E7A}"/>
                    </a:ext>
                  </a:extLst>
                </p14:cNvPr>
                <p14:cNvContentPartPr/>
                <p14:nvPr/>
              </p14:nvContentPartPr>
              <p14:xfrm>
                <a:off x="1176147" y="956947"/>
                <a:ext cx="169920" cy="3088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6C8EBDC-B4E6-2E28-5C18-5DA930071E7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67507" y="947947"/>
                  <a:ext cx="18756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107E124-1FA3-0DA0-7026-62FEF4330583}"/>
                    </a:ext>
                  </a:extLst>
                </p14:cNvPr>
                <p14:cNvContentPartPr/>
                <p14:nvPr/>
              </p14:nvContentPartPr>
              <p14:xfrm>
                <a:off x="1466307" y="973507"/>
                <a:ext cx="153360" cy="2869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107E124-1FA3-0DA0-7026-62FEF433058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457307" y="964867"/>
                  <a:ext cx="17100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0EFDCA3-9A54-AC40-E270-18E4CAE7F819}"/>
                    </a:ext>
                  </a:extLst>
                </p14:cNvPr>
                <p14:cNvContentPartPr/>
                <p14:nvPr/>
              </p14:nvContentPartPr>
              <p14:xfrm>
                <a:off x="1643787" y="1012747"/>
                <a:ext cx="156240" cy="2250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0EFDCA3-9A54-AC40-E270-18E4CAE7F81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634787" y="1004107"/>
                  <a:ext cx="1738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0E004E3-9D5F-C4F5-F85E-6E9481EC37DE}"/>
                    </a:ext>
                  </a:extLst>
                </p14:cNvPr>
                <p14:cNvContentPartPr/>
                <p14:nvPr/>
              </p14:nvContentPartPr>
              <p14:xfrm>
                <a:off x="1864827" y="1175467"/>
                <a:ext cx="33840" cy="1731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0E004E3-9D5F-C4F5-F85E-6E9481EC37D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856187" y="1166827"/>
                  <a:ext cx="514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076C174-DC6E-8856-39DE-7F299804E7E6}"/>
                    </a:ext>
                  </a:extLst>
                </p14:cNvPr>
                <p14:cNvContentPartPr/>
                <p14:nvPr/>
              </p14:nvContentPartPr>
              <p14:xfrm>
                <a:off x="2034027" y="945787"/>
                <a:ext cx="107640" cy="3186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076C174-DC6E-8856-39DE-7F299804E7E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025387" y="937147"/>
                  <a:ext cx="12528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A064ECB-E1E6-A778-BA5E-6D8846D6667C}"/>
                    </a:ext>
                  </a:extLst>
                </p14:cNvPr>
                <p14:cNvContentPartPr/>
                <p14:nvPr/>
              </p14:nvContentPartPr>
              <p14:xfrm>
                <a:off x="2182707" y="983227"/>
                <a:ext cx="199440" cy="2822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A064ECB-E1E6-A778-BA5E-6D8846D6667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174067" y="974587"/>
                  <a:ext cx="21708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E8596F8-1DB9-E71D-654C-76DCC75D154F}"/>
                    </a:ext>
                  </a:extLst>
                </p14:cNvPr>
                <p14:cNvContentPartPr/>
                <p14:nvPr/>
              </p14:nvContentPartPr>
              <p14:xfrm>
                <a:off x="2426787" y="991147"/>
                <a:ext cx="164880" cy="2422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E8596F8-1DB9-E71D-654C-76DCC75D154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417787" y="982507"/>
                  <a:ext cx="18252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C940CD6-83D2-39D0-C606-ACE68C722B1D}"/>
                    </a:ext>
                  </a:extLst>
                </p14:cNvPr>
                <p14:cNvContentPartPr/>
                <p14:nvPr/>
              </p14:nvContentPartPr>
              <p14:xfrm>
                <a:off x="2684187" y="1251427"/>
                <a:ext cx="24120" cy="1702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C940CD6-83D2-39D0-C606-ACE68C722B1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675187" y="1242427"/>
                  <a:ext cx="417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6E4AD25-A28E-89F1-2EC8-81F7F527A84A}"/>
                    </a:ext>
                  </a:extLst>
                </p14:cNvPr>
                <p14:cNvContentPartPr/>
                <p14:nvPr/>
              </p14:nvContentPartPr>
              <p14:xfrm>
                <a:off x="2803707" y="965227"/>
                <a:ext cx="182160" cy="3052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6E4AD25-A28E-89F1-2EC8-81F7F527A84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794707" y="956587"/>
                  <a:ext cx="19980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1E7966A-FC3A-DD3D-CAC4-D2BFB3AE55FE}"/>
                    </a:ext>
                  </a:extLst>
                </p14:cNvPr>
                <p14:cNvContentPartPr/>
                <p14:nvPr/>
              </p14:nvContentPartPr>
              <p14:xfrm>
                <a:off x="3060747" y="869467"/>
                <a:ext cx="68400" cy="4968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1E7966A-FC3A-DD3D-CAC4-D2BFB3AE55F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052107" y="860827"/>
                  <a:ext cx="86040" cy="514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C829DB4E-3C2C-FD22-5611-7F77310BC510}"/>
                  </a:ext>
                </a:extLst>
              </p14:cNvPr>
              <p14:cNvContentPartPr/>
              <p14:nvPr/>
            </p14:nvContentPartPr>
            <p14:xfrm>
              <a:off x="1674747" y="1554547"/>
              <a:ext cx="23040" cy="7128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C829DB4E-3C2C-FD22-5611-7F77310BC510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666107" y="1545547"/>
                <a:ext cx="40680" cy="8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6" name="Group 125">
            <a:extLst>
              <a:ext uri="{FF2B5EF4-FFF2-40B4-BE49-F238E27FC236}">
                <a16:creationId xmlns:a16="http://schemas.microsoft.com/office/drawing/2014/main" id="{5D59D348-0FF8-D46C-C212-4ADC38D8B596}"/>
              </a:ext>
            </a:extLst>
          </p:cNvPr>
          <p:cNvGrpSpPr/>
          <p:nvPr/>
        </p:nvGrpSpPr>
        <p:grpSpPr>
          <a:xfrm>
            <a:off x="1715787" y="1781707"/>
            <a:ext cx="39240" cy="256680"/>
            <a:chOff x="1715787" y="1781707"/>
            <a:chExt cx="39240" cy="25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49384A0-CC7C-8AFE-D403-BB8BD9C7F23F}"/>
                    </a:ext>
                  </a:extLst>
                </p14:cNvPr>
                <p14:cNvContentPartPr/>
                <p14:nvPr/>
              </p14:nvContentPartPr>
              <p14:xfrm>
                <a:off x="1715787" y="1781707"/>
                <a:ext cx="16560" cy="759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49384A0-CC7C-8AFE-D403-BB8BD9C7F23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707147" y="1773067"/>
                  <a:ext cx="342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006EE7B0-194C-2277-832F-307DF4A6486B}"/>
                    </a:ext>
                  </a:extLst>
                </p14:cNvPr>
                <p14:cNvContentPartPr/>
                <p14:nvPr/>
              </p14:nvContentPartPr>
              <p14:xfrm>
                <a:off x="1740627" y="1993387"/>
                <a:ext cx="14400" cy="450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006EE7B0-194C-2277-832F-307DF4A6486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731987" y="1984747"/>
                  <a:ext cx="32040" cy="6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7280EA72-8072-5072-2689-0D1EB46F8A10}"/>
              </a:ext>
            </a:extLst>
          </p:cNvPr>
          <p:cNvGrpSpPr/>
          <p:nvPr/>
        </p:nvGrpSpPr>
        <p:grpSpPr>
          <a:xfrm>
            <a:off x="596187" y="2189587"/>
            <a:ext cx="723960" cy="548280"/>
            <a:chOff x="596187" y="2189587"/>
            <a:chExt cx="723960" cy="54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AAA16EF-83B7-88AC-A084-3C0D2D2FBC29}"/>
                    </a:ext>
                  </a:extLst>
                </p14:cNvPr>
                <p14:cNvContentPartPr/>
                <p14:nvPr/>
              </p14:nvContentPartPr>
              <p14:xfrm>
                <a:off x="596187" y="2189587"/>
                <a:ext cx="133560" cy="5162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AAA16EF-83B7-88AC-A084-3C0D2D2FBC2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87187" y="2180947"/>
                  <a:ext cx="15120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941CB16-A5B3-792C-3CE1-231FB70912C9}"/>
                    </a:ext>
                  </a:extLst>
                </p14:cNvPr>
                <p14:cNvContentPartPr/>
                <p14:nvPr/>
              </p14:nvContentPartPr>
              <p14:xfrm>
                <a:off x="808227" y="2320267"/>
                <a:ext cx="181440" cy="2685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941CB16-A5B3-792C-3CE1-231FB70912C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99227" y="2311267"/>
                  <a:ext cx="19908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67F78E4-BF16-4E9D-860A-789345E0932C}"/>
                    </a:ext>
                  </a:extLst>
                </p14:cNvPr>
                <p14:cNvContentPartPr/>
                <p14:nvPr/>
              </p14:nvContentPartPr>
              <p14:xfrm>
                <a:off x="1044387" y="2312707"/>
                <a:ext cx="134280" cy="3319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67F78E4-BF16-4E9D-860A-789345E0932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35747" y="2304067"/>
                  <a:ext cx="15192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5C258EB-0C94-BFBE-5BFB-D508F83C687E}"/>
                    </a:ext>
                  </a:extLst>
                </p14:cNvPr>
                <p14:cNvContentPartPr/>
                <p14:nvPr/>
              </p14:nvContentPartPr>
              <p14:xfrm>
                <a:off x="1292787" y="2589907"/>
                <a:ext cx="27360" cy="1479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5C258EB-0C94-BFBE-5BFB-D508F83C687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284147" y="2581267"/>
                  <a:ext cx="45000" cy="16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D36AFBA3-9D61-8631-A847-82FA1A6FC746}"/>
              </a:ext>
            </a:extLst>
          </p:cNvPr>
          <p:cNvGrpSpPr/>
          <p:nvPr/>
        </p:nvGrpSpPr>
        <p:grpSpPr>
          <a:xfrm>
            <a:off x="1553787" y="2343307"/>
            <a:ext cx="594360" cy="406440"/>
            <a:chOff x="1553787" y="2343307"/>
            <a:chExt cx="594360" cy="40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FC00F5E-49E4-A200-2EDB-2CA0CD6299C3}"/>
                    </a:ext>
                  </a:extLst>
                </p14:cNvPr>
                <p14:cNvContentPartPr/>
                <p14:nvPr/>
              </p14:nvContentPartPr>
              <p14:xfrm>
                <a:off x="1553787" y="2343307"/>
                <a:ext cx="159480" cy="3171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4FC00F5E-49E4-A200-2EDB-2CA0CD6299C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544787" y="2334307"/>
                  <a:ext cx="17712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4D2C8976-2169-442E-21FB-A1B24CE3F051}"/>
                    </a:ext>
                  </a:extLst>
                </p14:cNvPr>
                <p14:cNvContentPartPr/>
                <p14:nvPr/>
              </p14:nvContentPartPr>
              <p14:xfrm>
                <a:off x="1769787" y="2417827"/>
                <a:ext cx="154440" cy="2419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4D2C8976-2169-442E-21FB-A1B24CE3F05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760787" y="2409187"/>
                  <a:ext cx="17208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C3CD016-A9A6-944D-F900-C3F1CA43A1A2}"/>
                    </a:ext>
                  </a:extLst>
                </p14:cNvPr>
                <p14:cNvContentPartPr/>
                <p14:nvPr/>
              </p14:nvContentPartPr>
              <p14:xfrm>
                <a:off x="2061387" y="2509267"/>
                <a:ext cx="86760" cy="2404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C3CD016-A9A6-944D-F900-C3F1CA43A1A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052387" y="2500627"/>
                  <a:ext cx="104400" cy="25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496C19E3-D6E9-144A-5C54-7B4E0B7A1F8A}"/>
              </a:ext>
            </a:extLst>
          </p:cNvPr>
          <p:cNvGrpSpPr/>
          <p:nvPr/>
        </p:nvGrpSpPr>
        <p:grpSpPr>
          <a:xfrm>
            <a:off x="2194587" y="2205427"/>
            <a:ext cx="1163160" cy="590040"/>
            <a:chOff x="2194587" y="2205427"/>
            <a:chExt cx="1163160" cy="59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697E915F-3D87-A1DC-C563-49ECE9DB218A}"/>
                    </a:ext>
                  </a:extLst>
                </p14:cNvPr>
                <p14:cNvContentPartPr/>
                <p14:nvPr/>
              </p14:nvContentPartPr>
              <p14:xfrm>
                <a:off x="2194587" y="2340787"/>
                <a:ext cx="267840" cy="2520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697E915F-3D87-A1DC-C563-49ECE9DB218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185587" y="2331787"/>
                  <a:ext cx="28548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DA3378F5-6C15-71E5-0803-8B8018C17636}"/>
                    </a:ext>
                  </a:extLst>
                </p14:cNvPr>
                <p14:cNvContentPartPr/>
                <p14:nvPr/>
              </p14:nvContentPartPr>
              <p14:xfrm>
                <a:off x="2482227" y="2392267"/>
                <a:ext cx="177120" cy="2016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DA3378F5-6C15-71E5-0803-8B8018C1763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473587" y="2383627"/>
                  <a:ext cx="1947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A23925CF-3F41-F311-22E2-29D0915624C6}"/>
                    </a:ext>
                  </a:extLst>
                </p14:cNvPr>
                <p14:cNvContentPartPr/>
                <p14:nvPr/>
              </p14:nvContentPartPr>
              <p14:xfrm>
                <a:off x="2714427" y="2517907"/>
                <a:ext cx="58680" cy="1548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A23925CF-3F41-F311-22E2-29D0915624C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705427" y="2509267"/>
                  <a:ext cx="763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F180F25-68E7-B7FB-8DCF-E39C3D645303}"/>
                    </a:ext>
                  </a:extLst>
                </p14:cNvPr>
                <p14:cNvContentPartPr/>
                <p14:nvPr/>
              </p14:nvContentPartPr>
              <p14:xfrm>
                <a:off x="2913507" y="2313427"/>
                <a:ext cx="122040" cy="2944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F180F25-68E7-B7FB-8DCF-E39C3D64530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904507" y="2304427"/>
                  <a:ext cx="13968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F11E278-41ED-A240-027D-5F879D0D87EA}"/>
                    </a:ext>
                  </a:extLst>
                </p14:cNvPr>
                <p14:cNvContentPartPr/>
                <p14:nvPr/>
              </p14:nvContentPartPr>
              <p14:xfrm>
                <a:off x="3089187" y="2320987"/>
                <a:ext cx="141120" cy="3099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F11E278-41ED-A240-027D-5F879D0D87E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080187" y="2311987"/>
                  <a:ext cx="15876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B048C5A-72D6-C796-1848-E4351301A163}"/>
                    </a:ext>
                  </a:extLst>
                </p14:cNvPr>
                <p14:cNvContentPartPr/>
                <p14:nvPr/>
              </p14:nvContentPartPr>
              <p14:xfrm>
                <a:off x="3246507" y="2205427"/>
                <a:ext cx="111240" cy="5900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B048C5A-72D6-C796-1848-E4351301A16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237867" y="2196427"/>
                  <a:ext cx="128880" cy="60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601405C7-CFD3-3264-9616-AB4BFD8B3170}"/>
                  </a:ext>
                </a:extLst>
              </p14:cNvPr>
              <p14:cNvContentPartPr/>
              <p14:nvPr/>
            </p14:nvContentPartPr>
            <p14:xfrm>
              <a:off x="1777347" y="2965027"/>
              <a:ext cx="4680" cy="9648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601405C7-CFD3-3264-9616-AB4BFD8B3170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768707" y="2956027"/>
                <a:ext cx="22320" cy="11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6" name="Group 145">
            <a:extLst>
              <a:ext uri="{FF2B5EF4-FFF2-40B4-BE49-F238E27FC236}">
                <a16:creationId xmlns:a16="http://schemas.microsoft.com/office/drawing/2014/main" id="{B45FF8D6-E28B-E10E-9D02-4B1F81633F2B}"/>
              </a:ext>
            </a:extLst>
          </p:cNvPr>
          <p:cNvGrpSpPr/>
          <p:nvPr/>
        </p:nvGrpSpPr>
        <p:grpSpPr>
          <a:xfrm>
            <a:off x="792747" y="3092467"/>
            <a:ext cx="766080" cy="594000"/>
            <a:chOff x="792747" y="3092467"/>
            <a:chExt cx="766080" cy="59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5A1F0E4-7C2F-ACC4-970B-89BCDEBDFB99}"/>
                    </a:ext>
                  </a:extLst>
                </p14:cNvPr>
                <p14:cNvContentPartPr/>
                <p14:nvPr/>
              </p14:nvContentPartPr>
              <p14:xfrm>
                <a:off x="792747" y="3092467"/>
                <a:ext cx="91440" cy="5940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5A1F0E4-7C2F-ACC4-970B-89BCDEBDFB9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83747" y="3083467"/>
                  <a:ext cx="109080" cy="61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2400479E-228F-F5C8-A35B-FE3646EA54D8}"/>
                    </a:ext>
                  </a:extLst>
                </p14:cNvPr>
                <p14:cNvContentPartPr/>
                <p14:nvPr/>
              </p14:nvContentPartPr>
              <p14:xfrm>
                <a:off x="956547" y="3273187"/>
                <a:ext cx="174240" cy="3038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2400479E-228F-F5C8-A35B-FE3646EA54D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47907" y="3264547"/>
                  <a:ext cx="19188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0796C4E-A994-D8F4-2291-FBD51A31889E}"/>
                    </a:ext>
                  </a:extLst>
                </p14:cNvPr>
                <p14:cNvContentPartPr/>
                <p14:nvPr/>
              </p14:nvContentPartPr>
              <p14:xfrm>
                <a:off x="1203147" y="3291187"/>
                <a:ext cx="172080" cy="2595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0796C4E-A994-D8F4-2291-FBD51A31889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194507" y="3282187"/>
                  <a:ext cx="1897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50A3BCFC-61F9-8462-7AB4-A169541562C1}"/>
                    </a:ext>
                  </a:extLst>
                </p14:cNvPr>
                <p14:cNvContentPartPr/>
                <p14:nvPr/>
              </p14:nvContentPartPr>
              <p14:xfrm>
                <a:off x="1437507" y="3469027"/>
                <a:ext cx="121320" cy="1926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50A3BCFC-61F9-8462-7AB4-A169541562C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428507" y="3460387"/>
                  <a:ext cx="138960" cy="21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A9266F8-6984-C4ED-452A-BB2CE156DFA1}"/>
              </a:ext>
            </a:extLst>
          </p:cNvPr>
          <p:cNvGrpSpPr/>
          <p:nvPr/>
        </p:nvGrpSpPr>
        <p:grpSpPr>
          <a:xfrm>
            <a:off x="1845747" y="3293347"/>
            <a:ext cx="258120" cy="344880"/>
            <a:chOff x="1845747" y="3293347"/>
            <a:chExt cx="258120" cy="34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25682118-371D-D863-B482-A8C8D38A235C}"/>
                    </a:ext>
                  </a:extLst>
                </p14:cNvPr>
                <p14:cNvContentPartPr/>
                <p14:nvPr/>
              </p14:nvContentPartPr>
              <p14:xfrm>
                <a:off x="1845747" y="3293347"/>
                <a:ext cx="95040" cy="2664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25682118-371D-D863-B482-A8C8D38A235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837107" y="3284347"/>
                  <a:ext cx="1126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A47310F8-C8D5-40B7-0850-73DA51F937CC}"/>
                    </a:ext>
                  </a:extLst>
                </p14:cNvPr>
                <p14:cNvContentPartPr/>
                <p14:nvPr/>
              </p14:nvContentPartPr>
              <p14:xfrm>
                <a:off x="2043027" y="3513667"/>
                <a:ext cx="60840" cy="1245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A47310F8-C8D5-40B7-0850-73DA51F937C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034027" y="3505027"/>
                  <a:ext cx="78480" cy="142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60961D08-488F-2BE3-B83E-3331943D05D0}"/>
                  </a:ext>
                </a:extLst>
              </p14:cNvPr>
              <p14:cNvContentPartPr/>
              <p14:nvPr/>
            </p14:nvContentPartPr>
            <p14:xfrm>
              <a:off x="2305827" y="3289027"/>
              <a:ext cx="165960" cy="24084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60961D08-488F-2BE3-B83E-3331943D05D0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2297187" y="3280387"/>
                <a:ext cx="183600" cy="25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5" name="Group 154">
            <a:extLst>
              <a:ext uri="{FF2B5EF4-FFF2-40B4-BE49-F238E27FC236}">
                <a16:creationId xmlns:a16="http://schemas.microsoft.com/office/drawing/2014/main" id="{1E8AA2AF-2EE1-A666-BC91-222631EC2E2C}"/>
              </a:ext>
            </a:extLst>
          </p:cNvPr>
          <p:cNvGrpSpPr/>
          <p:nvPr/>
        </p:nvGrpSpPr>
        <p:grpSpPr>
          <a:xfrm>
            <a:off x="2682027" y="3130987"/>
            <a:ext cx="642600" cy="534600"/>
            <a:chOff x="2682027" y="3130987"/>
            <a:chExt cx="642600" cy="53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E78BEAC5-DDA5-F629-FF94-3234AA0A6AAA}"/>
                    </a:ext>
                  </a:extLst>
                </p14:cNvPr>
                <p14:cNvContentPartPr/>
                <p14:nvPr/>
              </p14:nvContentPartPr>
              <p14:xfrm>
                <a:off x="2682027" y="3539947"/>
                <a:ext cx="15480" cy="1256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E78BEAC5-DDA5-F629-FF94-3234AA0A6AA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673027" y="3531307"/>
                  <a:ext cx="331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9319DB41-2C68-3ADF-2D87-E656065B5EEB}"/>
                    </a:ext>
                  </a:extLst>
                </p14:cNvPr>
                <p14:cNvContentPartPr/>
                <p14:nvPr/>
              </p14:nvContentPartPr>
              <p14:xfrm>
                <a:off x="2822427" y="3272107"/>
                <a:ext cx="104040" cy="2466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9319DB41-2C68-3ADF-2D87-E656065B5EE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813427" y="3263467"/>
                  <a:ext cx="1216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03276231-0811-5B56-13E3-DA8FD2316262}"/>
                    </a:ext>
                  </a:extLst>
                </p14:cNvPr>
                <p14:cNvContentPartPr/>
                <p14:nvPr/>
              </p14:nvContentPartPr>
              <p14:xfrm>
                <a:off x="2964627" y="3252667"/>
                <a:ext cx="128880" cy="2473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03276231-0811-5B56-13E3-DA8FD231626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955987" y="3244027"/>
                  <a:ext cx="1465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69F90FA-1749-E898-064F-824D203D4247}"/>
                    </a:ext>
                  </a:extLst>
                </p14:cNvPr>
                <p14:cNvContentPartPr/>
                <p14:nvPr/>
              </p14:nvContentPartPr>
              <p14:xfrm>
                <a:off x="3074787" y="3218467"/>
                <a:ext cx="157680" cy="2559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69F90FA-1749-E898-064F-824D203D424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065787" y="3209467"/>
                  <a:ext cx="1753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973EAB2A-C54F-68F5-7F06-35184F274BA6}"/>
                    </a:ext>
                  </a:extLst>
                </p14:cNvPr>
                <p14:cNvContentPartPr/>
                <p14:nvPr/>
              </p14:nvContentPartPr>
              <p14:xfrm>
                <a:off x="3255147" y="3130987"/>
                <a:ext cx="69480" cy="5180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973EAB2A-C54F-68F5-7F06-35184F274BA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246507" y="3122347"/>
                  <a:ext cx="87120" cy="53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ED27176D-4619-ED8A-AA76-84D45E983798}"/>
              </a:ext>
            </a:extLst>
          </p:cNvPr>
          <p:cNvGrpSpPr/>
          <p:nvPr/>
        </p:nvGrpSpPr>
        <p:grpSpPr>
          <a:xfrm>
            <a:off x="1755747" y="4115227"/>
            <a:ext cx="1051920" cy="586800"/>
            <a:chOff x="1755747" y="4115227"/>
            <a:chExt cx="1051920" cy="58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99AB547-5E34-5E16-9C16-D4EB3A8A3579}"/>
                    </a:ext>
                  </a:extLst>
                </p14:cNvPr>
                <p14:cNvContentPartPr/>
                <p14:nvPr/>
              </p14:nvContentPartPr>
              <p14:xfrm>
                <a:off x="1755747" y="4415107"/>
                <a:ext cx="113760" cy="1839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99AB547-5E34-5E16-9C16-D4EB3A8A357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747107" y="4406467"/>
                  <a:ext cx="1314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5694CF65-F856-3F34-0E05-E727D2D3B966}"/>
                    </a:ext>
                  </a:extLst>
                </p14:cNvPr>
                <p14:cNvContentPartPr/>
                <p14:nvPr/>
              </p14:nvContentPartPr>
              <p14:xfrm>
                <a:off x="2018187" y="4176067"/>
                <a:ext cx="123840" cy="3160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5694CF65-F856-3F34-0E05-E727D2D3B96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009187" y="4167427"/>
                  <a:ext cx="14148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3A3CB387-EF41-3C9B-AFA4-B07550724A03}"/>
                    </a:ext>
                  </a:extLst>
                </p14:cNvPr>
                <p14:cNvContentPartPr/>
                <p14:nvPr/>
              </p14:nvContentPartPr>
              <p14:xfrm>
                <a:off x="2188107" y="4233307"/>
                <a:ext cx="212760" cy="2710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3A3CB387-EF41-3C9B-AFA4-B07550724A0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179107" y="4224307"/>
                  <a:ext cx="2304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7A94B085-D52F-7217-BA55-9D0DDDE4872F}"/>
                    </a:ext>
                  </a:extLst>
                </p14:cNvPr>
                <p14:cNvContentPartPr/>
                <p14:nvPr/>
              </p14:nvContentPartPr>
              <p14:xfrm>
                <a:off x="2432907" y="4296307"/>
                <a:ext cx="160920" cy="2595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7A94B085-D52F-7217-BA55-9D0DDDE4872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423907" y="4287667"/>
                  <a:ext cx="17856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58B5BAF3-86DD-8113-58B4-B6CC2D54EA47}"/>
                    </a:ext>
                  </a:extLst>
                </p14:cNvPr>
                <p14:cNvContentPartPr/>
                <p14:nvPr/>
              </p14:nvContentPartPr>
              <p14:xfrm>
                <a:off x="2645667" y="4301707"/>
                <a:ext cx="119160" cy="2800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58B5BAF3-86DD-8113-58B4-B6CC2D54EA4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637027" y="4292707"/>
                  <a:ext cx="13680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761AA1BB-6C86-463F-B6BB-D313F1F11DF5}"/>
                    </a:ext>
                  </a:extLst>
                </p14:cNvPr>
                <p14:cNvContentPartPr/>
                <p14:nvPr/>
              </p14:nvContentPartPr>
              <p14:xfrm>
                <a:off x="2694987" y="4115227"/>
                <a:ext cx="112680" cy="5868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761AA1BB-6C86-463F-B6BB-D313F1F11DF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685987" y="4106587"/>
                  <a:ext cx="130320" cy="60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9C0F5898-ED66-B930-93B7-BABBE8E2D8F4}"/>
              </a:ext>
            </a:extLst>
          </p:cNvPr>
          <p:cNvGrpSpPr/>
          <p:nvPr/>
        </p:nvGrpSpPr>
        <p:grpSpPr>
          <a:xfrm>
            <a:off x="1779507" y="3790507"/>
            <a:ext cx="179280" cy="302400"/>
            <a:chOff x="1779507" y="3790507"/>
            <a:chExt cx="179280" cy="30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2F42DD8A-B382-3E14-C794-8C71E3409A99}"/>
                    </a:ext>
                  </a:extLst>
                </p14:cNvPr>
                <p14:cNvContentPartPr/>
                <p14:nvPr/>
              </p14:nvContentPartPr>
              <p14:xfrm>
                <a:off x="1828107" y="3790507"/>
                <a:ext cx="58680" cy="2674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2F42DD8A-B382-3E14-C794-8C71E3409A9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819467" y="3781507"/>
                  <a:ext cx="7632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7845ED00-2A40-66C3-2D7C-E3A7E4D37336}"/>
                    </a:ext>
                  </a:extLst>
                </p14:cNvPr>
                <p14:cNvContentPartPr/>
                <p14:nvPr/>
              </p14:nvContentPartPr>
              <p14:xfrm>
                <a:off x="1779507" y="3966547"/>
                <a:ext cx="179280" cy="1263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7845ED00-2A40-66C3-2D7C-E3A7E4D3733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770867" y="3957547"/>
                  <a:ext cx="196920" cy="14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E47434BC-3286-F139-CCD9-7990768250BC}"/>
              </a:ext>
            </a:extLst>
          </p:cNvPr>
          <p:cNvGrpSpPr/>
          <p:nvPr/>
        </p:nvGrpSpPr>
        <p:grpSpPr>
          <a:xfrm>
            <a:off x="1029627" y="4109827"/>
            <a:ext cx="616320" cy="551520"/>
            <a:chOff x="1029627" y="4109827"/>
            <a:chExt cx="616320" cy="55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9EAB61A4-051A-98FD-86C1-9187263ED0CE}"/>
                    </a:ext>
                  </a:extLst>
                </p14:cNvPr>
                <p14:cNvContentPartPr/>
                <p14:nvPr/>
              </p14:nvContentPartPr>
              <p14:xfrm>
                <a:off x="1198467" y="4193707"/>
                <a:ext cx="215640" cy="3672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9EAB61A4-051A-98FD-86C1-9187263ED0CE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89827" y="4185067"/>
                  <a:ext cx="23328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AB804323-EFF7-E767-F12C-8AFEAC92AC58}"/>
                    </a:ext>
                  </a:extLst>
                </p14:cNvPr>
                <p14:cNvContentPartPr/>
                <p14:nvPr/>
              </p14:nvContentPartPr>
              <p14:xfrm>
                <a:off x="1478187" y="4252027"/>
                <a:ext cx="167760" cy="3153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AB804323-EFF7-E767-F12C-8AFEAC92AC5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469547" y="4243387"/>
                  <a:ext cx="1854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EE70385A-A3C7-ECC2-54D4-053C76F9128F}"/>
                    </a:ext>
                  </a:extLst>
                </p14:cNvPr>
                <p14:cNvContentPartPr/>
                <p14:nvPr/>
              </p14:nvContentPartPr>
              <p14:xfrm>
                <a:off x="1029627" y="4109827"/>
                <a:ext cx="105120" cy="5515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EE70385A-A3C7-ECC2-54D4-053C76F9128F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20627" y="4100827"/>
                  <a:ext cx="122760" cy="56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EC4DD7A6-957D-26DF-500C-1B7FEB39E7D9}"/>
              </a:ext>
            </a:extLst>
          </p:cNvPr>
          <p:cNvGrpSpPr/>
          <p:nvPr/>
        </p:nvGrpSpPr>
        <p:grpSpPr>
          <a:xfrm>
            <a:off x="1048707" y="4835587"/>
            <a:ext cx="828360" cy="855000"/>
            <a:chOff x="1048707" y="4835587"/>
            <a:chExt cx="828360" cy="85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1B7191D8-558A-F7DC-0DCF-A7ABED22818A}"/>
                    </a:ext>
                  </a:extLst>
                </p14:cNvPr>
                <p14:cNvContentPartPr/>
                <p14:nvPr/>
              </p14:nvContentPartPr>
              <p14:xfrm>
                <a:off x="1862667" y="4835587"/>
                <a:ext cx="11160" cy="64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1B7191D8-558A-F7DC-0DCF-A7ABED22818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853667" y="4826587"/>
                  <a:ext cx="288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AB74599F-1187-F77C-25B2-F66FB3B52B89}"/>
                    </a:ext>
                  </a:extLst>
                </p14:cNvPr>
                <p14:cNvContentPartPr/>
                <p14:nvPr/>
              </p14:nvContentPartPr>
              <p14:xfrm>
                <a:off x="1866987" y="4963027"/>
                <a:ext cx="10080" cy="111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AB74599F-1187-F77C-25B2-F66FB3B52B8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858347" y="4954387"/>
                  <a:ext cx="277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ACE69804-42CE-6E85-1C99-1C6EEE88EDE9}"/>
                    </a:ext>
                  </a:extLst>
                </p14:cNvPr>
                <p14:cNvContentPartPr/>
                <p14:nvPr/>
              </p14:nvContentPartPr>
              <p14:xfrm>
                <a:off x="1844307" y="5067067"/>
                <a:ext cx="10080" cy="147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ACE69804-42CE-6E85-1C99-1C6EEE88EDE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835667" y="5058427"/>
                  <a:ext cx="277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A7D6372-12B3-F396-A8DE-B022CD3D6F31}"/>
                    </a:ext>
                  </a:extLst>
                </p14:cNvPr>
                <p14:cNvContentPartPr/>
                <p14:nvPr/>
              </p14:nvContentPartPr>
              <p14:xfrm>
                <a:off x="1048707" y="5224027"/>
                <a:ext cx="82440" cy="4665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A7D6372-12B3-F396-A8DE-B022CD3D6F3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39707" y="5215387"/>
                  <a:ext cx="10008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03F5745-2DD4-F3D5-8F97-C33F03EBDF13}"/>
                    </a:ext>
                  </a:extLst>
                </p14:cNvPr>
                <p14:cNvContentPartPr/>
                <p14:nvPr/>
              </p14:nvContentPartPr>
              <p14:xfrm>
                <a:off x="1189827" y="5343907"/>
                <a:ext cx="158760" cy="2250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03F5745-2DD4-F3D5-8F97-C33F03EBDF1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81187" y="5334907"/>
                  <a:ext cx="1764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2DF9B166-A3D4-FC78-891E-AF8C6E7E86C7}"/>
                    </a:ext>
                  </a:extLst>
                </p14:cNvPr>
                <p14:cNvContentPartPr/>
                <p14:nvPr/>
              </p14:nvContentPartPr>
              <p14:xfrm>
                <a:off x="1418067" y="5369107"/>
                <a:ext cx="167400" cy="2487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2DF9B166-A3D4-FC78-891E-AF8C6E7E86C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409427" y="5360107"/>
                  <a:ext cx="18504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E40C7AF-4AD2-AA74-0770-7DEF84962418}"/>
                    </a:ext>
                  </a:extLst>
                </p14:cNvPr>
                <p14:cNvContentPartPr/>
                <p14:nvPr/>
              </p14:nvContentPartPr>
              <p14:xfrm>
                <a:off x="1729827" y="5506267"/>
                <a:ext cx="82440" cy="1771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E40C7AF-4AD2-AA74-0770-7DEF8496241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721187" y="5497267"/>
                  <a:ext cx="100080" cy="19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7BC97485-A20A-8DDF-34FE-E04EAE332ACC}"/>
              </a:ext>
            </a:extLst>
          </p:cNvPr>
          <p:cNvGrpSpPr/>
          <p:nvPr/>
        </p:nvGrpSpPr>
        <p:grpSpPr>
          <a:xfrm>
            <a:off x="2045547" y="5203147"/>
            <a:ext cx="694080" cy="354960"/>
            <a:chOff x="2045547" y="5203147"/>
            <a:chExt cx="694080" cy="35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5E1487F6-B3B1-10F0-5C41-E411E3D9D933}"/>
                    </a:ext>
                  </a:extLst>
                </p14:cNvPr>
                <p14:cNvContentPartPr/>
                <p14:nvPr/>
              </p14:nvContentPartPr>
              <p14:xfrm>
                <a:off x="2045547" y="5261107"/>
                <a:ext cx="162720" cy="2649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5E1487F6-B3B1-10F0-5C41-E411E3D9D93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036547" y="5252107"/>
                  <a:ext cx="1803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C535AA9F-DAF8-542E-B765-B205995E9663}"/>
                    </a:ext>
                  </a:extLst>
                </p14:cNvPr>
                <p14:cNvContentPartPr/>
                <p14:nvPr/>
              </p14:nvContentPartPr>
              <p14:xfrm>
                <a:off x="2297907" y="5307547"/>
                <a:ext cx="114840" cy="2383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C535AA9F-DAF8-542E-B765-B205995E966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288907" y="5298547"/>
                  <a:ext cx="1324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622792DE-560B-E5F9-32C3-A6FC9C745251}"/>
                    </a:ext>
                  </a:extLst>
                </p14:cNvPr>
                <p14:cNvContentPartPr/>
                <p14:nvPr/>
              </p14:nvContentPartPr>
              <p14:xfrm>
                <a:off x="2471787" y="5307907"/>
                <a:ext cx="126720" cy="2466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622792DE-560B-E5F9-32C3-A6FC9C745251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463147" y="5299267"/>
                  <a:ext cx="14436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007EF381-9E5A-78F8-50ED-26162A4B54E2}"/>
                    </a:ext>
                  </a:extLst>
                </p14:cNvPr>
                <p14:cNvContentPartPr/>
                <p14:nvPr/>
              </p14:nvContentPartPr>
              <p14:xfrm>
                <a:off x="2647467" y="5203147"/>
                <a:ext cx="92160" cy="3549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007EF381-9E5A-78F8-50ED-26162A4B54E2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638467" y="5194147"/>
                  <a:ext cx="109800" cy="37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DA939940-240D-1D2D-C271-F5A509571EAB}"/>
              </a:ext>
            </a:extLst>
          </p:cNvPr>
          <p:cNvGrpSpPr/>
          <p:nvPr/>
        </p:nvGrpSpPr>
        <p:grpSpPr>
          <a:xfrm>
            <a:off x="1757907" y="5818027"/>
            <a:ext cx="811980" cy="124920"/>
            <a:chOff x="1757907" y="5818027"/>
            <a:chExt cx="811980" cy="12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59250E4E-9843-F55C-E8B4-294110BF92AB}"/>
                    </a:ext>
                  </a:extLst>
                </p14:cNvPr>
                <p14:cNvContentPartPr/>
                <p14:nvPr/>
              </p14:nvContentPartPr>
              <p14:xfrm>
                <a:off x="1757907" y="5818027"/>
                <a:ext cx="9000" cy="158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59250E4E-9843-F55C-E8B4-294110BF92AB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749267" y="5809027"/>
                  <a:ext cx="266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C9B487A-F82C-D6B1-389B-06228EDDFEE2}"/>
                    </a:ext>
                  </a:extLst>
                </p14:cNvPr>
                <p14:cNvContentPartPr/>
                <p14:nvPr/>
              </p14:nvContentPartPr>
              <p14:xfrm>
                <a:off x="2561967" y="5935747"/>
                <a:ext cx="7920" cy="72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C9B487A-F82C-D6B1-389B-06228EDDFEE2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553327" y="5927107"/>
                  <a:ext cx="255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94E42209-7A56-2158-6016-56895DC08788}"/>
                  </a:ext>
                </a:extLst>
              </p14:cNvPr>
              <p14:cNvContentPartPr/>
              <p14:nvPr/>
            </p14:nvContentPartPr>
            <p14:xfrm>
              <a:off x="-532413" y="4005427"/>
              <a:ext cx="59760" cy="3924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94E42209-7A56-2158-6016-56895DC08788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-541413" y="3996427"/>
                <a:ext cx="7740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DB30F1A8-850C-222D-9B4E-E2AB2D0949ED}"/>
                  </a:ext>
                </a:extLst>
              </p14:cNvPr>
              <p14:cNvContentPartPr/>
              <p14:nvPr/>
            </p14:nvContentPartPr>
            <p14:xfrm>
              <a:off x="5136507" y="6226987"/>
              <a:ext cx="6840" cy="1116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DB30F1A8-850C-222D-9B4E-E2AB2D0949ED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5127867" y="6217987"/>
                <a:ext cx="24480" cy="28800"/>
              </a:xfrm>
              <a:prstGeom prst="rect">
                <a:avLst/>
              </a:prstGeom>
            </p:spPr>
          </p:pic>
        </mc:Fallback>
      </mc:AlternateContent>
      <p:sp>
        <p:nvSpPr>
          <p:cNvPr id="234" name="Rettangolo 35">
            <a:extLst>
              <a:ext uri="{FF2B5EF4-FFF2-40B4-BE49-F238E27FC236}">
                <a16:creationId xmlns:a16="http://schemas.microsoft.com/office/drawing/2014/main" id="{B5B567A2-08B2-07EF-7C3E-0DB5CEB01A83}"/>
              </a:ext>
            </a:extLst>
          </p:cNvPr>
          <p:cNvSpPr/>
          <p:nvPr/>
        </p:nvSpPr>
        <p:spPr>
          <a:xfrm>
            <a:off x="5830227" y="6222600"/>
            <a:ext cx="1298547" cy="365760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sv-SE">
              <a:solidFill>
                <a:srgbClr val="000000"/>
              </a:solidFill>
            </a:endParaRPr>
          </a:p>
        </p:txBody>
      </p:sp>
      <p:sp>
        <p:nvSpPr>
          <p:cNvPr id="235" name="Rettangolo 35">
            <a:extLst>
              <a:ext uri="{FF2B5EF4-FFF2-40B4-BE49-F238E27FC236}">
                <a16:creationId xmlns:a16="http://schemas.microsoft.com/office/drawing/2014/main" id="{CBCC73FE-684E-C2D2-5E5C-2251F8D5D9F1}"/>
              </a:ext>
            </a:extLst>
          </p:cNvPr>
          <p:cNvSpPr/>
          <p:nvPr/>
        </p:nvSpPr>
        <p:spPr>
          <a:xfrm>
            <a:off x="7328907" y="6202507"/>
            <a:ext cx="1298547" cy="365760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sv-SE">
              <a:solidFill>
                <a:srgbClr val="000000"/>
              </a:solidFill>
            </a:endParaRPr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A2CF826E-BA7F-013B-443E-DAEA95F6F5DF}"/>
              </a:ext>
            </a:extLst>
          </p:cNvPr>
          <p:cNvGrpSpPr/>
          <p:nvPr/>
        </p:nvGrpSpPr>
        <p:grpSpPr>
          <a:xfrm>
            <a:off x="5087547" y="5632267"/>
            <a:ext cx="209160" cy="328680"/>
            <a:chOff x="5087547" y="5632267"/>
            <a:chExt cx="209160" cy="32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B2D43954-5B48-3029-BEFE-3404EF8FBA8B}"/>
                    </a:ext>
                  </a:extLst>
                </p14:cNvPr>
                <p14:cNvContentPartPr/>
                <p14:nvPr/>
              </p14:nvContentPartPr>
              <p14:xfrm>
                <a:off x="5113827" y="5632267"/>
                <a:ext cx="182880" cy="23832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B2D43954-5B48-3029-BEFE-3404EF8FBA8B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105187" y="5623627"/>
                  <a:ext cx="2005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F22E596C-0AF5-FB19-F25F-E98D4750B14C}"/>
                    </a:ext>
                  </a:extLst>
                </p14:cNvPr>
                <p14:cNvContentPartPr/>
                <p14:nvPr/>
              </p14:nvContentPartPr>
              <p14:xfrm>
                <a:off x="5087547" y="5757187"/>
                <a:ext cx="178920" cy="20376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F22E596C-0AF5-FB19-F25F-E98D4750B14C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078547" y="5748547"/>
                  <a:ext cx="196560" cy="22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5F1709E5-FAAE-3703-B98B-8C4E742D55B8}"/>
              </a:ext>
            </a:extLst>
          </p:cNvPr>
          <p:cNvGrpSpPr/>
          <p:nvPr/>
        </p:nvGrpSpPr>
        <p:grpSpPr>
          <a:xfrm>
            <a:off x="6191307" y="5626507"/>
            <a:ext cx="236880" cy="293760"/>
            <a:chOff x="6191307" y="5626507"/>
            <a:chExt cx="236880" cy="29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AAD16D58-7FFE-2782-F357-B3D98EFCC100}"/>
                    </a:ext>
                  </a:extLst>
                </p14:cNvPr>
                <p14:cNvContentPartPr/>
                <p14:nvPr/>
              </p14:nvContentPartPr>
              <p14:xfrm>
                <a:off x="6291387" y="5626507"/>
                <a:ext cx="51120" cy="19728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AAD16D58-7FFE-2782-F357-B3D98EFCC100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282747" y="5617867"/>
                  <a:ext cx="687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287EAD9F-22E7-56D5-688F-A2D1D78FD05C}"/>
                    </a:ext>
                  </a:extLst>
                </p14:cNvPr>
                <p14:cNvContentPartPr/>
                <p14:nvPr/>
              </p14:nvContentPartPr>
              <p14:xfrm>
                <a:off x="6191307" y="5771947"/>
                <a:ext cx="236880" cy="14832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287EAD9F-22E7-56D5-688F-A2D1D78FD05C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182307" y="5762947"/>
                  <a:ext cx="254520" cy="16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0C0CEC58-8ED1-8A7A-33DC-299FE00ADF86}"/>
              </a:ext>
            </a:extLst>
          </p:cNvPr>
          <p:cNvGrpSpPr/>
          <p:nvPr/>
        </p:nvGrpSpPr>
        <p:grpSpPr>
          <a:xfrm>
            <a:off x="8253387" y="236947"/>
            <a:ext cx="2027880" cy="654480"/>
            <a:chOff x="8253387" y="236947"/>
            <a:chExt cx="2027880" cy="65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B1ABFCF2-38FD-A9F7-8BBE-92129EDE1EA8}"/>
                    </a:ext>
                  </a:extLst>
                </p14:cNvPr>
                <p14:cNvContentPartPr/>
                <p14:nvPr/>
              </p14:nvContentPartPr>
              <p14:xfrm>
                <a:off x="8253387" y="337027"/>
                <a:ext cx="276120" cy="43308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B1ABFCF2-38FD-A9F7-8BBE-92129EDE1EA8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244387" y="328387"/>
                  <a:ext cx="29376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134B3624-E500-46AB-3C8E-98EAD7E6EC0B}"/>
                    </a:ext>
                  </a:extLst>
                </p14:cNvPr>
                <p14:cNvContentPartPr/>
                <p14:nvPr/>
              </p14:nvContentPartPr>
              <p14:xfrm>
                <a:off x="8597187" y="499027"/>
                <a:ext cx="146880" cy="23976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134B3624-E500-46AB-3C8E-98EAD7E6EC0B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588547" y="490027"/>
                  <a:ext cx="1645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C476A128-EDD6-F880-5A3C-3F21CA989C78}"/>
                    </a:ext>
                  </a:extLst>
                </p14:cNvPr>
                <p14:cNvContentPartPr/>
                <p14:nvPr/>
              </p14:nvContentPartPr>
              <p14:xfrm>
                <a:off x="8798427" y="605587"/>
                <a:ext cx="215640" cy="21492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C476A128-EDD6-F880-5A3C-3F21CA989C78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789427" y="596587"/>
                  <a:ext cx="2332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2F874744-64C6-3723-8139-FE2CBC5FB18C}"/>
                    </a:ext>
                  </a:extLst>
                </p14:cNvPr>
                <p14:cNvContentPartPr/>
                <p14:nvPr/>
              </p14:nvContentPartPr>
              <p14:xfrm>
                <a:off x="9048267" y="588667"/>
                <a:ext cx="126720" cy="18432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2F874744-64C6-3723-8139-FE2CBC5FB18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039627" y="580027"/>
                  <a:ext cx="1443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09A42BA8-5E38-0132-9192-F2F4D19BB1AE}"/>
                    </a:ext>
                  </a:extLst>
                </p14:cNvPr>
                <p14:cNvContentPartPr/>
                <p14:nvPr/>
              </p14:nvContentPartPr>
              <p14:xfrm>
                <a:off x="9237627" y="636907"/>
                <a:ext cx="146520" cy="20808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09A42BA8-5E38-0132-9192-F2F4D19BB1AE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228627" y="628267"/>
                  <a:ext cx="1641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740505C2-941E-AC80-C33E-5E60696FAB1F}"/>
                    </a:ext>
                  </a:extLst>
                </p14:cNvPr>
                <p14:cNvContentPartPr/>
                <p14:nvPr/>
              </p14:nvContentPartPr>
              <p14:xfrm>
                <a:off x="9403587" y="347467"/>
                <a:ext cx="91080" cy="54396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740505C2-941E-AC80-C33E-5E60696FAB1F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9394587" y="338467"/>
                  <a:ext cx="108720" cy="56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13408FF2-4912-880E-74C7-70214AFE4F19}"/>
                    </a:ext>
                  </a:extLst>
                </p14:cNvPr>
                <p14:cNvContentPartPr/>
                <p14:nvPr/>
              </p14:nvContentPartPr>
              <p14:xfrm>
                <a:off x="9492867" y="681907"/>
                <a:ext cx="142920" cy="15300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13408FF2-4912-880E-74C7-70214AFE4F19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484227" y="673267"/>
                  <a:ext cx="1605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449D9F30-3404-9F95-9DB4-9C14F9E3DD6F}"/>
                    </a:ext>
                  </a:extLst>
                </p14:cNvPr>
                <p14:cNvContentPartPr/>
                <p14:nvPr/>
              </p14:nvContentPartPr>
              <p14:xfrm>
                <a:off x="9632187" y="351787"/>
                <a:ext cx="77040" cy="45612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449D9F30-3404-9F95-9DB4-9C14F9E3DD6F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9623547" y="343147"/>
                  <a:ext cx="9468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794131A4-B8D5-6680-CC28-4F9108CE5A75}"/>
                    </a:ext>
                  </a:extLst>
                </p14:cNvPr>
                <p14:cNvContentPartPr/>
                <p14:nvPr/>
              </p14:nvContentPartPr>
              <p14:xfrm>
                <a:off x="9738027" y="455827"/>
                <a:ext cx="43560" cy="36180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794131A4-B8D5-6680-CC28-4F9108CE5A75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729027" y="446827"/>
                  <a:ext cx="6120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36B7194F-FB41-C37B-19B6-8307C7F29AE3}"/>
                    </a:ext>
                  </a:extLst>
                </p14:cNvPr>
                <p14:cNvContentPartPr/>
                <p14:nvPr/>
              </p14:nvContentPartPr>
              <p14:xfrm>
                <a:off x="9855747" y="654907"/>
                <a:ext cx="155880" cy="15192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36B7194F-FB41-C37B-19B6-8307C7F29AE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846747" y="645907"/>
                  <a:ext cx="1735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5EDD8B0E-9A9F-E1D2-BE63-C803A89D4C42}"/>
                    </a:ext>
                  </a:extLst>
                </p14:cNvPr>
                <p14:cNvContentPartPr/>
                <p14:nvPr/>
              </p14:nvContentPartPr>
              <p14:xfrm>
                <a:off x="10031787" y="653827"/>
                <a:ext cx="122040" cy="15984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5EDD8B0E-9A9F-E1D2-BE63-C803A89D4C42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023147" y="644827"/>
                  <a:ext cx="1396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F5CF11D4-9B28-B780-8664-30C27CF46434}"/>
                    </a:ext>
                  </a:extLst>
                </p14:cNvPr>
                <p14:cNvContentPartPr/>
                <p14:nvPr/>
              </p14:nvContentPartPr>
              <p14:xfrm>
                <a:off x="10228707" y="236947"/>
                <a:ext cx="52560" cy="61848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F5CF11D4-9B28-B780-8664-30C27CF46434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220067" y="228307"/>
                  <a:ext cx="70200" cy="63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E19F1C84-82BC-A7C3-B561-A59AF092B112}"/>
              </a:ext>
            </a:extLst>
          </p:cNvPr>
          <p:cNvGrpSpPr/>
          <p:nvPr/>
        </p:nvGrpSpPr>
        <p:grpSpPr>
          <a:xfrm>
            <a:off x="10557387" y="264307"/>
            <a:ext cx="1279440" cy="630720"/>
            <a:chOff x="10557387" y="264307"/>
            <a:chExt cx="1279440" cy="63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E14C1342-DC1F-D99E-5EF9-F54573499530}"/>
                    </a:ext>
                  </a:extLst>
                </p14:cNvPr>
                <p14:cNvContentPartPr/>
                <p14:nvPr/>
              </p14:nvContentPartPr>
              <p14:xfrm>
                <a:off x="10557387" y="587947"/>
                <a:ext cx="654480" cy="30708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E14C1342-DC1F-D99E-5EF9-F54573499530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548387" y="578947"/>
                  <a:ext cx="67212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D3B38E99-4258-471A-9419-44321D7A9EDA}"/>
                    </a:ext>
                  </a:extLst>
                </p14:cNvPr>
                <p14:cNvContentPartPr/>
                <p14:nvPr/>
              </p14:nvContentPartPr>
              <p14:xfrm>
                <a:off x="11210067" y="635107"/>
                <a:ext cx="120240" cy="21960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D3B38E99-4258-471A-9419-44321D7A9EDA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1201427" y="626107"/>
                  <a:ext cx="1378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8C135B51-F143-1F2C-5D05-2CCC98303468}"/>
                    </a:ext>
                  </a:extLst>
                </p14:cNvPr>
                <p14:cNvContentPartPr/>
                <p14:nvPr/>
              </p14:nvContentPartPr>
              <p14:xfrm>
                <a:off x="11326707" y="299947"/>
                <a:ext cx="106560" cy="52020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8C135B51-F143-1F2C-5D05-2CCC98303468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1318067" y="291307"/>
                  <a:ext cx="12420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1EF8339B-BE84-D7D0-15A2-F20C217E804C}"/>
                    </a:ext>
                  </a:extLst>
                </p14:cNvPr>
                <p14:cNvContentPartPr/>
                <p14:nvPr/>
              </p14:nvContentPartPr>
              <p14:xfrm>
                <a:off x="11393307" y="623587"/>
                <a:ext cx="267480" cy="23364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1EF8339B-BE84-D7D0-15A2-F20C217E804C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1384667" y="614587"/>
                  <a:ext cx="2851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45BEA8F5-C296-E0ED-B326-6A8ABCA5241C}"/>
                    </a:ext>
                  </a:extLst>
                </p14:cNvPr>
                <p14:cNvContentPartPr/>
                <p14:nvPr/>
              </p14:nvContentPartPr>
              <p14:xfrm>
                <a:off x="11692107" y="264307"/>
                <a:ext cx="36360" cy="60336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45BEA8F5-C296-E0ED-B326-6A8ABCA5241C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1683467" y="255667"/>
                  <a:ext cx="54000" cy="62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F1B43828-D137-4AF5-A652-E220C5EFD37D}"/>
                    </a:ext>
                  </a:extLst>
                </p14:cNvPr>
                <p14:cNvContentPartPr/>
                <p14:nvPr/>
              </p14:nvContentPartPr>
              <p14:xfrm>
                <a:off x="11657187" y="617107"/>
                <a:ext cx="179640" cy="3744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F1B43828-D137-4AF5-A652-E220C5EFD37D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1648547" y="608107"/>
                  <a:ext cx="197280" cy="5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97C1100E-25CF-8FCA-47AD-A84CD7C899AB}"/>
                  </a:ext>
                </a:extLst>
              </p14:cNvPr>
              <p14:cNvContentPartPr/>
              <p14:nvPr/>
            </p14:nvContentPartPr>
            <p14:xfrm>
              <a:off x="8397387" y="1112467"/>
              <a:ext cx="3327120" cy="9360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97C1100E-25CF-8FCA-47AD-A84CD7C899AB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8388747" y="1103467"/>
                <a:ext cx="3344760" cy="11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70" name="Group 269">
            <a:extLst>
              <a:ext uri="{FF2B5EF4-FFF2-40B4-BE49-F238E27FC236}">
                <a16:creationId xmlns:a16="http://schemas.microsoft.com/office/drawing/2014/main" id="{C653683A-E0C0-D424-055F-3C72CB48BF63}"/>
              </a:ext>
            </a:extLst>
          </p:cNvPr>
          <p:cNvGrpSpPr/>
          <p:nvPr/>
        </p:nvGrpSpPr>
        <p:grpSpPr>
          <a:xfrm>
            <a:off x="7538067" y="5551267"/>
            <a:ext cx="207360" cy="333360"/>
            <a:chOff x="7538067" y="5551267"/>
            <a:chExt cx="207360" cy="33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DF0234E2-28AC-CCBD-92AF-1971BB75F813}"/>
                    </a:ext>
                  </a:extLst>
                </p14:cNvPr>
                <p14:cNvContentPartPr/>
                <p14:nvPr/>
              </p14:nvContentPartPr>
              <p14:xfrm>
                <a:off x="7538067" y="5551267"/>
                <a:ext cx="125280" cy="26424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DF0234E2-28AC-CCBD-92AF-1971BB75F813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7529427" y="5542627"/>
                  <a:ext cx="14292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7BDEF82A-26EF-C8B1-1319-12BF27D0E2D0}"/>
                    </a:ext>
                  </a:extLst>
                </p14:cNvPr>
                <p14:cNvContentPartPr/>
                <p14:nvPr/>
              </p14:nvContentPartPr>
              <p14:xfrm>
                <a:off x="7548867" y="5739907"/>
                <a:ext cx="196560" cy="14472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7BDEF82A-26EF-C8B1-1319-12BF27D0E2D0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7540227" y="5730907"/>
                  <a:ext cx="214200" cy="16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FD7A5C02-7630-6B09-FE05-C63847C2B94C}"/>
              </a:ext>
            </a:extLst>
          </p:cNvPr>
          <p:cNvGrpSpPr/>
          <p:nvPr/>
        </p:nvGrpSpPr>
        <p:grpSpPr>
          <a:xfrm>
            <a:off x="970407" y="5971747"/>
            <a:ext cx="1149480" cy="641520"/>
            <a:chOff x="970407" y="5971747"/>
            <a:chExt cx="1149480" cy="64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C4D1A419-83BD-D85C-D09F-5F705721C9FA}"/>
                    </a:ext>
                  </a:extLst>
                </p14:cNvPr>
                <p14:cNvContentPartPr/>
                <p14:nvPr/>
              </p14:nvContentPartPr>
              <p14:xfrm>
                <a:off x="970407" y="5971747"/>
                <a:ext cx="127080" cy="63720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C4D1A419-83BD-D85C-D09F-5F705721C9FA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961767" y="5963107"/>
                  <a:ext cx="144720" cy="65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F98FD119-8006-83DA-F6DC-CF9BF691E8F1}"/>
                    </a:ext>
                  </a:extLst>
                </p14:cNvPr>
                <p14:cNvContentPartPr/>
                <p14:nvPr/>
              </p14:nvContentPartPr>
              <p14:xfrm>
                <a:off x="1132407" y="6143467"/>
                <a:ext cx="160200" cy="35568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F98FD119-8006-83DA-F6DC-CF9BF691E8F1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123767" y="6134827"/>
                  <a:ext cx="17784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47D8C7B5-C742-8B4E-380A-C1EDFB3822DF}"/>
                    </a:ext>
                  </a:extLst>
                </p14:cNvPr>
                <p14:cNvContentPartPr/>
                <p14:nvPr/>
              </p14:nvContentPartPr>
              <p14:xfrm>
                <a:off x="1342647" y="6206467"/>
                <a:ext cx="151200" cy="30384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47D8C7B5-C742-8B4E-380A-C1EDFB3822DF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334007" y="6197467"/>
                  <a:ext cx="16884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24391AC3-4AE0-61DB-D5B1-60B696E7E755}"/>
                    </a:ext>
                  </a:extLst>
                </p14:cNvPr>
                <p14:cNvContentPartPr/>
                <p14:nvPr/>
              </p14:nvContentPartPr>
              <p14:xfrm>
                <a:off x="1572327" y="6420667"/>
                <a:ext cx="51120" cy="19260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24391AC3-4AE0-61DB-D5B1-60B696E7E755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563327" y="6411667"/>
                  <a:ext cx="687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E1C6CC7C-941F-5CAF-719F-C59BEC50789C}"/>
                    </a:ext>
                  </a:extLst>
                </p14:cNvPr>
                <p14:cNvContentPartPr/>
                <p14:nvPr/>
              </p14:nvContentPartPr>
              <p14:xfrm>
                <a:off x="1704087" y="6180187"/>
                <a:ext cx="228240" cy="29016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E1C6CC7C-941F-5CAF-719F-C59BEC50789C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695447" y="6171547"/>
                  <a:ext cx="24588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9AAF7E1E-777A-E746-4BFC-AAFC44EC6537}"/>
                    </a:ext>
                  </a:extLst>
                </p14:cNvPr>
                <p14:cNvContentPartPr/>
                <p14:nvPr/>
              </p14:nvContentPartPr>
              <p14:xfrm>
                <a:off x="2025567" y="6472147"/>
                <a:ext cx="94320" cy="12456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9AAF7E1E-777A-E746-4BFC-AAFC44EC6537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2016927" y="6463147"/>
                  <a:ext cx="111960" cy="14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709BA25D-8F97-F847-A840-BDE89C80278E}"/>
              </a:ext>
            </a:extLst>
          </p:cNvPr>
          <p:cNvGrpSpPr/>
          <p:nvPr/>
        </p:nvGrpSpPr>
        <p:grpSpPr>
          <a:xfrm>
            <a:off x="2288007" y="6024307"/>
            <a:ext cx="352080" cy="660960"/>
            <a:chOff x="2288007" y="6024307"/>
            <a:chExt cx="352080" cy="66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7C9B9925-BFA5-3DCA-558F-04CDEBD60FE3}"/>
                    </a:ext>
                  </a:extLst>
                </p14:cNvPr>
                <p14:cNvContentPartPr/>
                <p14:nvPr/>
              </p14:nvContentPartPr>
              <p14:xfrm>
                <a:off x="2288007" y="6202507"/>
                <a:ext cx="192240" cy="27792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7C9B9925-BFA5-3DCA-558F-04CDEBD60FE3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2279007" y="6193867"/>
                  <a:ext cx="2098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0B719BFB-FFE8-8ABE-4532-2C3398D54484}"/>
                    </a:ext>
                  </a:extLst>
                </p14:cNvPr>
                <p14:cNvContentPartPr/>
                <p14:nvPr/>
              </p14:nvContentPartPr>
              <p14:xfrm>
                <a:off x="2542527" y="6024307"/>
                <a:ext cx="97560" cy="66096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0B719BFB-FFE8-8ABE-4532-2C3398D54484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2533887" y="6015307"/>
                  <a:ext cx="115200" cy="67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C87F314F-7DC8-438B-2D4F-2F30EC6E69BB}"/>
              </a:ext>
            </a:extLst>
          </p:cNvPr>
          <p:cNvGrpSpPr/>
          <p:nvPr/>
        </p:nvGrpSpPr>
        <p:grpSpPr>
          <a:xfrm>
            <a:off x="4422267" y="6250387"/>
            <a:ext cx="639000" cy="281520"/>
            <a:chOff x="4422267" y="6250387"/>
            <a:chExt cx="639000" cy="28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D642BF79-239A-9726-8A77-E56CE008614A}"/>
                    </a:ext>
                  </a:extLst>
                </p14:cNvPr>
                <p14:cNvContentPartPr/>
                <p14:nvPr/>
              </p14:nvContentPartPr>
              <p14:xfrm>
                <a:off x="4422267" y="6362707"/>
                <a:ext cx="131760" cy="15768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D642BF79-239A-9726-8A77-E56CE008614A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4413627" y="6354067"/>
                  <a:ext cx="1494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0C1D0ECA-AD9A-2D54-2E6C-4A173A7981B3}"/>
                    </a:ext>
                  </a:extLst>
                </p14:cNvPr>
                <p14:cNvContentPartPr/>
                <p14:nvPr/>
              </p14:nvContentPartPr>
              <p14:xfrm>
                <a:off x="4568067" y="6350467"/>
                <a:ext cx="174600" cy="16128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0C1D0ECA-AD9A-2D54-2E6C-4A173A7981B3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4559427" y="6341467"/>
                  <a:ext cx="1922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734294C6-DE51-69AF-6FDC-4B5376D6D603}"/>
                    </a:ext>
                  </a:extLst>
                </p14:cNvPr>
                <p14:cNvContentPartPr/>
                <p14:nvPr/>
              </p14:nvContentPartPr>
              <p14:xfrm>
                <a:off x="4749147" y="6250387"/>
                <a:ext cx="11160" cy="27324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734294C6-DE51-69AF-6FDC-4B5376D6D603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4740147" y="6241387"/>
                  <a:ext cx="2880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E1CDC60D-C471-EF63-CE06-F533E0BD6E3D}"/>
                    </a:ext>
                  </a:extLst>
                </p14:cNvPr>
                <p14:cNvContentPartPr/>
                <p14:nvPr/>
              </p14:nvContentPartPr>
              <p14:xfrm>
                <a:off x="4720707" y="6399067"/>
                <a:ext cx="117000" cy="2016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E1CDC60D-C471-EF63-CE06-F533E0BD6E3D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4711707" y="6390427"/>
                  <a:ext cx="1346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3283CFD2-DA52-BC8C-D7D9-13B437A68066}"/>
                    </a:ext>
                  </a:extLst>
                </p14:cNvPr>
                <p14:cNvContentPartPr/>
                <p14:nvPr/>
              </p14:nvContentPartPr>
              <p14:xfrm>
                <a:off x="4915107" y="6318067"/>
                <a:ext cx="146160" cy="21384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3283CFD2-DA52-BC8C-D7D9-13B437A68066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4906467" y="6309067"/>
                  <a:ext cx="163800" cy="23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48F6443F-91CB-0DC9-F5C4-D5E8F083481E}"/>
              </a:ext>
            </a:extLst>
          </p:cNvPr>
          <p:cNvGrpSpPr/>
          <p:nvPr/>
        </p:nvGrpSpPr>
        <p:grpSpPr>
          <a:xfrm>
            <a:off x="5992587" y="6169747"/>
            <a:ext cx="654480" cy="397800"/>
            <a:chOff x="5992587" y="6169747"/>
            <a:chExt cx="654480" cy="39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AE4DA0E2-0EBA-5EF5-EF5D-1E712C4D3AB2}"/>
                    </a:ext>
                  </a:extLst>
                </p14:cNvPr>
                <p14:cNvContentPartPr/>
                <p14:nvPr/>
              </p14:nvContentPartPr>
              <p14:xfrm>
                <a:off x="5992587" y="6351907"/>
                <a:ext cx="140760" cy="19800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AE4DA0E2-0EBA-5EF5-EF5D-1E712C4D3AB2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5983587" y="6342907"/>
                  <a:ext cx="1584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AEF293C9-71B5-7447-0933-DDCFD4AE48A1}"/>
                    </a:ext>
                  </a:extLst>
                </p14:cNvPr>
                <p14:cNvContentPartPr/>
                <p14:nvPr/>
              </p14:nvContentPartPr>
              <p14:xfrm>
                <a:off x="6178347" y="6364867"/>
                <a:ext cx="117720" cy="16524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AEF293C9-71B5-7447-0933-DDCFD4AE48A1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6169707" y="6356227"/>
                  <a:ext cx="1353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D76A434F-EF08-46A7-3FAF-2DADFBC4F8FE}"/>
                    </a:ext>
                  </a:extLst>
                </p14:cNvPr>
                <p14:cNvContentPartPr/>
                <p14:nvPr/>
              </p14:nvContentPartPr>
              <p14:xfrm>
                <a:off x="6339987" y="6169747"/>
                <a:ext cx="33840" cy="31716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D76A434F-EF08-46A7-3FAF-2DADFBC4F8FE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6330987" y="6160747"/>
                  <a:ext cx="5148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C0F741A3-E3D3-9F36-3927-DAAD37483FB9}"/>
                    </a:ext>
                  </a:extLst>
                </p14:cNvPr>
                <p14:cNvContentPartPr/>
                <p14:nvPr/>
              </p14:nvContentPartPr>
              <p14:xfrm>
                <a:off x="6300027" y="6289267"/>
                <a:ext cx="144000" cy="2628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C0F741A3-E3D3-9F36-3927-DAAD37483FB9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6291387" y="6280267"/>
                  <a:ext cx="1616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6518FF64-BC1B-9F9C-5576-EFAC094DC369}"/>
                    </a:ext>
                  </a:extLst>
                </p14:cNvPr>
                <p14:cNvContentPartPr/>
                <p14:nvPr/>
              </p14:nvContentPartPr>
              <p14:xfrm>
                <a:off x="6473907" y="6326347"/>
                <a:ext cx="173160" cy="24120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6518FF64-BC1B-9F9C-5576-EFAC094DC369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6465267" y="6317707"/>
                  <a:ext cx="190800" cy="25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AA4B9C52-8102-2A71-B352-E75F78CA77D8}"/>
              </a:ext>
            </a:extLst>
          </p:cNvPr>
          <p:cNvGrpSpPr/>
          <p:nvPr/>
        </p:nvGrpSpPr>
        <p:grpSpPr>
          <a:xfrm>
            <a:off x="7601067" y="6183067"/>
            <a:ext cx="577440" cy="312480"/>
            <a:chOff x="7601067" y="6183067"/>
            <a:chExt cx="577440" cy="31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9E5FA173-A36C-237E-0F48-DA771584F3BF}"/>
                    </a:ext>
                  </a:extLst>
                </p14:cNvPr>
                <p14:cNvContentPartPr/>
                <p14:nvPr/>
              </p14:nvContentPartPr>
              <p14:xfrm>
                <a:off x="7601067" y="6365227"/>
                <a:ext cx="115920" cy="12240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9E5FA173-A36C-237E-0F48-DA771584F3BF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7592427" y="6356227"/>
                  <a:ext cx="1335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C8A0B16F-DA31-22B0-4843-2CD45761652F}"/>
                    </a:ext>
                  </a:extLst>
                </p14:cNvPr>
                <p14:cNvContentPartPr/>
                <p14:nvPr/>
              </p14:nvContentPartPr>
              <p14:xfrm>
                <a:off x="7755867" y="6358387"/>
                <a:ext cx="134640" cy="13716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C8A0B16F-DA31-22B0-4843-2CD45761652F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7746867" y="6349387"/>
                  <a:ext cx="1522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B8CBC616-AD91-6BAC-F60C-B2EF2B7D5802}"/>
                    </a:ext>
                  </a:extLst>
                </p14:cNvPr>
                <p14:cNvContentPartPr/>
                <p14:nvPr/>
              </p14:nvContentPartPr>
              <p14:xfrm>
                <a:off x="7903107" y="6183067"/>
                <a:ext cx="14400" cy="25956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B8CBC616-AD91-6BAC-F60C-B2EF2B7D5802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7894107" y="6174427"/>
                  <a:ext cx="3204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2DCD7064-3414-78F0-44B7-DA6CF3830FCE}"/>
                    </a:ext>
                  </a:extLst>
                </p14:cNvPr>
                <p14:cNvContentPartPr/>
                <p14:nvPr/>
              </p14:nvContentPartPr>
              <p14:xfrm>
                <a:off x="7882587" y="6297907"/>
                <a:ext cx="85680" cy="2664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2DCD7064-3414-78F0-44B7-DA6CF3830FCE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7873587" y="6288907"/>
                  <a:ext cx="1033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1B771572-73D3-77D4-F0D2-7E714EA1F1E6}"/>
                    </a:ext>
                  </a:extLst>
                </p14:cNvPr>
                <p14:cNvContentPartPr/>
                <p14:nvPr/>
              </p14:nvContentPartPr>
              <p14:xfrm>
                <a:off x="8034147" y="6241387"/>
                <a:ext cx="144360" cy="21960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1B771572-73D3-77D4-F0D2-7E714EA1F1E6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8025147" y="6232747"/>
                  <a:ext cx="162000" cy="23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1C44B6BA-6741-CD51-BE17-B98EBB0DA76E}"/>
              </a:ext>
            </a:extLst>
          </p:cNvPr>
          <p:cNvGrpSpPr/>
          <p:nvPr/>
        </p:nvGrpSpPr>
        <p:grpSpPr>
          <a:xfrm>
            <a:off x="8048187" y="4698067"/>
            <a:ext cx="524520" cy="334800"/>
            <a:chOff x="8048187" y="4698067"/>
            <a:chExt cx="524520" cy="33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1EE38188-1766-5F72-E707-C3A522F5071F}"/>
                    </a:ext>
                  </a:extLst>
                </p14:cNvPr>
                <p14:cNvContentPartPr/>
                <p14:nvPr/>
              </p14:nvContentPartPr>
              <p14:xfrm>
                <a:off x="8066907" y="4767907"/>
                <a:ext cx="176400" cy="26496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1EE38188-1766-5F72-E707-C3A522F5071F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8058267" y="4758907"/>
                  <a:ext cx="19404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BA21B84C-B541-7FDB-82AD-D7069D4F4241}"/>
                    </a:ext>
                  </a:extLst>
                </p14:cNvPr>
                <p14:cNvContentPartPr/>
                <p14:nvPr/>
              </p14:nvContentPartPr>
              <p14:xfrm>
                <a:off x="8048187" y="4698067"/>
                <a:ext cx="524520" cy="32652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BA21B84C-B541-7FDB-82AD-D7069D4F4241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8039187" y="4689067"/>
                  <a:ext cx="542160" cy="344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7" name="Rectángulo 76">
            <a:extLst>
              <a:ext uri="{FF2B5EF4-FFF2-40B4-BE49-F238E27FC236}">
                <a16:creationId xmlns:a16="http://schemas.microsoft.com/office/drawing/2014/main" id="{FAFCD506-CB57-499D-B2F6-2738925A9E87}"/>
              </a:ext>
            </a:extLst>
          </p:cNvPr>
          <p:cNvSpPr/>
          <p:nvPr/>
        </p:nvSpPr>
        <p:spPr>
          <a:xfrm>
            <a:off x="8853480" y="4007160"/>
            <a:ext cx="1645920" cy="914400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79B3BED6-40D3-7DB0-0035-63BC26D4F1EB}"/>
              </a:ext>
            </a:extLst>
          </p:cNvPr>
          <p:cNvGrpSpPr/>
          <p:nvPr/>
        </p:nvGrpSpPr>
        <p:grpSpPr>
          <a:xfrm>
            <a:off x="8881227" y="4154827"/>
            <a:ext cx="1507320" cy="536760"/>
            <a:chOff x="8881227" y="4154827"/>
            <a:chExt cx="1507320" cy="53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EF77C25A-B4D1-09CA-EC3C-FD51D63AC2CE}"/>
                    </a:ext>
                  </a:extLst>
                </p14:cNvPr>
                <p14:cNvContentPartPr/>
                <p14:nvPr/>
              </p14:nvContentPartPr>
              <p14:xfrm>
                <a:off x="8986347" y="4234747"/>
                <a:ext cx="18720" cy="31284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EF77C25A-B4D1-09CA-EC3C-FD51D63AC2CE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8977347" y="4225747"/>
                  <a:ext cx="3636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3B6CC25C-32F6-DF49-1660-D8BB22EF5F56}"/>
                    </a:ext>
                  </a:extLst>
                </p14:cNvPr>
                <p14:cNvContentPartPr/>
                <p14:nvPr/>
              </p14:nvContentPartPr>
              <p14:xfrm>
                <a:off x="8881227" y="4216387"/>
                <a:ext cx="207360" cy="5220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3B6CC25C-32F6-DF49-1660-D8BB22EF5F56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8872227" y="4207747"/>
                  <a:ext cx="2250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81408C21-BA30-C066-0A8F-699FEDDDBB4F}"/>
                    </a:ext>
                  </a:extLst>
                </p14:cNvPr>
                <p14:cNvContentPartPr/>
                <p14:nvPr/>
              </p14:nvContentPartPr>
              <p14:xfrm>
                <a:off x="8886267" y="4509427"/>
                <a:ext cx="195840" cy="5076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81408C21-BA30-C066-0A8F-699FEDDDBB4F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8877267" y="4500787"/>
                  <a:ext cx="2134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D068FB19-6471-7C1B-FE2B-4FB57FB754ED}"/>
                    </a:ext>
                  </a:extLst>
                </p14:cNvPr>
                <p14:cNvContentPartPr/>
                <p14:nvPr/>
              </p14:nvContentPartPr>
              <p14:xfrm>
                <a:off x="9078507" y="4411867"/>
                <a:ext cx="151560" cy="12528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D068FB19-6471-7C1B-FE2B-4FB57FB754ED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9069507" y="4403227"/>
                  <a:ext cx="1692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27E69D4E-1EE7-E840-9AF4-E64C970051EB}"/>
                    </a:ext>
                  </a:extLst>
                </p14:cNvPr>
                <p14:cNvContentPartPr/>
                <p14:nvPr/>
              </p14:nvContentPartPr>
              <p14:xfrm>
                <a:off x="9285867" y="4430587"/>
                <a:ext cx="131400" cy="26100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27E69D4E-1EE7-E840-9AF4-E64C970051EB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9277227" y="4421587"/>
                  <a:ext cx="14904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92C7BFA8-0BE6-3BF5-D12E-8C95C5A9F01C}"/>
                    </a:ext>
                  </a:extLst>
                </p14:cNvPr>
                <p14:cNvContentPartPr/>
                <p14:nvPr/>
              </p14:nvContentPartPr>
              <p14:xfrm>
                <a:off x="9464787" y="4417267"/>
                <a:ext cx="94320" cy="13824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92C7BFA8-0BE6-3BF5-D12E-8C95C5A9F01C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9455787" y="4408267"/>
                  <a:ext cx="1119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1D253CDF-3FFB-45D6-0422-2BE17AFD4019}"/>
                    </a:ext>
                  </a:extLst>
                </p14:cNvPr>
                <p14:cNvContentPartPr/>
                <p14:nvPr/>
              </p14:nvContentPartPr>
              <p14:xfrm>
                <a:off x="9594387" y="4178227"/>
                <a:ext cx="38160" cy="37440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1D253CDF-3FFB-45D6-0422-2BE17AFD4019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9585747" y="4169227"/>
                  <a:ext cx="5580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32E4F9D5-F640-F3AC-A795-6A16CF4BD32E}"/>
                    </a:ext>
                  </a:extLst>
                </p14:cNvPr>
                <p14:cNvContentPartPr/>
                <p14:nvPr/>
              </p14:nvContentPartPr>
              <p14:xfrm>
                <a:off x="9597627" y="4306387"/>
                <a:ext cx="101880" cy="3060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32E4F9D5-F640-F3AC-A795-6A16CF4BD32E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9588987" y="4297747"/>
                  <a:ext cx="1195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D17E9586-628D-B4AE-0E2A-7538A83C9B04}"/>
                    </a:ext>
                  </a:extLst>
                </p14:cNvPr>
                <p14:cNvContentPartPr/>
                <p14:nvPr/>
              </p14:nvContentPartPr>
              <p14:xfrm>
                <a:off x="9726147" y="4480267"/>
                <a:ext cx="103680" cy="21024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D17E9586-628D-B4AE-0E2A-7538A83C9B04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9717507" y="4471627"/>
                  <a:ext cx="1213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EAD4A08E-A804-0393-3394-DD2A38B9A8D8}"/>
                    </a:ext>
                  </a:extLst>
                </p14:cNvPr>
                <p14:cNvContentPartPr/>
                <p14:nvPr/>
              </p14:nvContentPartPr>
              <p14:xfrm>
                <a:off x="9991107" y="4172467"/>
                <a:ext cx="56880" cy="28116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EAD4A08E-A804-0393-3394-DD2A38B9A8D8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9982467" y="4163467"/>
                  <a:ext cx="7452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0D8AAC7E-3557-EB24-439D-E1E7FDA7D04B}"/>
                    </a:ext>
                  </a:extLst>
                </p14:cNvPr>
                <p14:cNvContentPartPr/>
                <p14:nvPr/>
              </p14:nvContentPartPr>
              <p14:xfrm>
                <a:off x="10055907" y="4264627"/>
                <a:ext cx="92520" cy="15696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0D8AAC7E-3557-EB24-439D-E1E7FDA7D04B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0047267" y="4255987"/>
                  <a:ext cx="1101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3F898036-1E33-BB74-F1EC-C03D13BD941A}"/>
                    </a:ext>
                  </a:extLst>
                </p14:cNvPr>
                <p14:cNvContentPartPr/>
                <p14:nvPr/>
              </p14:nvContentPartPr>
              <p14:xfrm>
                <a:off x="10175067" y="4254187"/>
                <a:ext cx="24120" cy="14364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3F898036-1E33-BB74-F1EC-C03D13BD941A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0166427" y="4245547"/>
                  <a:ext cx="417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C38247AB-91ED-BF38-12F4-4F4A1D16814F}"/>
                    </a:ext>
                  </a:extLst>
                </p14:cNvPr>
                <p14:cNvContentPartPr/>
                <p14:nvPr/>
              </p14:nvContentPartPr>
              <p14:xfrm>
                <a:off x="10197387" y="4240147"/>
                <a:ext cx="117360" cy="15840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C38247AB-91ED-BF38-12F4-4F4A1D16814F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0188747" y="4231507"/>
                  <a:ext cx="1350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2F8AF68E-D4DB-F8DD-440C-3B66F106925C}"/>
                    </a:ext>
                  </a:extLst>
                </p14:cNvPr>
                <p14:cNvContentPartPr/>
                <p14:nvPr/>
              </p14:nvContentPartPr>
              <p14:xfrm>
                <a:off x="10270107" y="4154827"/>
                <a:ext cx="118440" cy="37764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2F8AF68E-D4DB-F8DD-440C-3B66F106925C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0261467" y="4145827"/>
                  <a:ext cx="136080" cy="39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A11A62DE-C108-B6F5-196B-8D2EAE6820F9}"/>
              </a:ext>
            </a:extLst>
          </p:cNvPr>
          <p:cNvGrpSpPr/>
          <p:nvPr/>
        </p:nvGrpSpPr>
        <p:grpSpPr>
          <a:xfrm>
            <a:off x="5492547" y="3540307"/>
            <a:ext cx="1015200" cy="475920"/>
            <a:chOff x="5492547" y="3540307"/>
            <a:chExt cx="1015200" cy="47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0431A1C4-486F-D603-EEE3-36459738CF1C}"/>
                    </a:ext>
                  </a:extLst>
                </p14:cNvPr>
                <p14:cNvContentPartPr/>
                <p14:nvPr/>
              </p14:nvContentPartPr>
              <p14:xfrm>
                <a:off x="5492547" y="3697267"/>
                <a:ext cx="239400" cy="27720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0431A1C4-486F-D603-EEE3-36459738CF1C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5483907" y="3688267"/>
                  <a:ext cx="2570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773202CD-F5A1-D408-89FD-93050A1EE6BF}"/>
                    </a:ext>
                  </a:extLst>
                </p14:cNvPr>
                <p14:cNvContentPartPr/>
                <p14:nvPr/>
              </p14:nvContentPartPr>
              <p14:xfrm>
                <a:off x="5497227" y="3847747"/>
                <a:ext cx="151560" cy="1008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773202CD-F5A1-D408-89FD-93050A1EE6BF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5488227" y="3838747"/>
                  <a:ext cx="1692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D40CB277-4DD9-C3C5-9AA7-0CB2C1CFC99F}"/>
                    </a:ext>
                  </a:extLst>
                </p14:cNvPr>
                <p14:cNvContentPartPr/>
                <p14:nvPr/>
              </p14:nvContentPartPr>
              <p14:xfrm>
                <a:off x="5654547" y="3625267"/>
                <a:ext cx="131040" cy="36000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D40CB277-4DD9-C3C5-9AA7-0CB2C1CFC99F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5645907" y="3616267"/>
                  <a:ext cx="14868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5C8690BA-6F9B-82EB-5721-01A3FD91F1BD}"/>
                    </a:ext>
                  </a:extLst>
                </p14:cNvPr>
                <p14:cNvContentPartPr/>
                <p14:nvPr/>
              </p14:nvContentPartPr>
              <p14:xfrm>
                <a:off x="5762907" y="3839467"/>
                <a:ext cx="152280" cy="12888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5C8690BA-6F9B-82EB-5721-01A3FD91F1BD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5754267" y="3830827"/>
                  <a:ext cx="1699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91806AFD-F35B-9359-E139-DAE4F61629F1}"/>
                    </a:ext>
                  </a:extLst>
                </p14:cNvPr>
                <p14:cNvContentPartPr/>
                <p14:nvPr/>
              </p14:nvContentPartPr>
              <p14:xfrm>
                <a:off x="5969907" y="3560467"/>
                <a:ext cx="58680" cy="44928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91806AFD-F35B-9359-E139-DAE4F61629F1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5960907" y="3551467"/>
                  <a:ext cx="7632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D818643C-B1CD-EA85-E06D-C84A99CAB3C4}"/>
                    </a:ext>
                  </a:extLst>
                </p14:cNvPr>
                <p14:cNvContentPartPr/>
                <p14:nvPr/>
              </p14:nvContentPartPr>
              <p14:xfrm>
                <a:off x="5925627" y="3719587"/>
                <a:ext cx="178560" cy="2844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D818643C-B1CD-EA85-E06D-C84A99CAB3C4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5916627" y="3710947"/>
                  <a:ext cx="1962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89A3CC9B-FC1F-F596-8AED-93A5FB8B2639}"/>
                    </a:ext>
                  </a:extLst>
                </p14:cNvPr>
                <p14:cNvContentPartPr/>
                <p14:nvPr/>
              </p14:nvContentPartPr>
              <p14:xfrm>
                <a:off x="6035787" y="3540307"/>
                <a:ext cx="50040" cy="41760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89A3CC9B-FC1F-F596-8AED-93A5FB8B2639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6027147" y="3531667"/>
                  <a:ext cx="6768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3334426E-A136-3723-E19C-CDC46DB1792A}"/>
                    </a:ext>
                  </a:extLst>
                </p14:cNvPr>
                <p14:cNvContentPartPr/>
                <p14:nvPr/>
              </p14:nvContentPartPr>
              <p14:xfrm>
                <a:off x="6084027" y="3794827"/>
                <a:ext cx="423720" cy="22140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3334426E-A136-3723-E19C-CDC46DB1792A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6075387" y="3785827"/>
                  <a:ext cx="441360" cy="23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6CB0E3F1-2AB3-AD36-C79A-BA6FD8DCF4FA}"/>
              </a:ext>
            </a:extLst>
          </p:cNvPr>
          <p:cNvGrpSpPr/>
          <p:nvPr/>
        </p:nvGrpSpPr>
        <p:grpSpPr>
          <a:xfrm>
            <a:off x="113787" y="3146467"/>
            <a:ext cx="387000" cy="878400"/>
            <a:chOff x="113787" y="3146467"/>
            <a:chExt cx="387000" cy="87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880BE275-5F83-432E-60FD-A4657AB4C850}"/>
                    </a:ext>
                  </a:extLst>
                </p14:cNvPr>
                <p14:cNvContentPartPr/>
                <p14:nvPr/>
              </p14:nvContentPartPr>
              <p14:xfrm>
                <a:off x="113787" y="3146467"/>
                <a:ext cx="141120" cy="40464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880BE275-5F83-432E-60FD-A4657AB4C850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04787" y="3137827"/>
                  <a:ext cx="15876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4831A6F9-9E73-E48D-0822-8E3827FA5A10}"/>
                    </a:ext>
                  </a:extLst>
                </p14:cNvPr>
                <p14:cNvContentPartPr/>
                <p14:nvPr/>
              </p14:nvContentPartPr>
              <p14:xfrm>
                <a:off x="333387" y="3261307"/>
                <a:ext cx="25200" cy="29412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4831A6F9-9E73-E48D-0822-8E3827FA5A10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324387" y="3252307"/>
                  <a:ext cx="4284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048ACDCA-E3BF-1123-6380-84301CB02CB0}"/>
                    </a:ext>
                  </a:extLst>
                </p14:cNvPr>
                <p14:cNvContentPartPr/>
                <p14:nvPr/>
              </p14:nvContentPartPr>
              <p14:xfrm>
                <a:off x="365787" y="3253747"/>
                <a:ext cx="135000" cy="26892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048ACDCA-E3BF-1123-6380-84301CB02CB0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356787" y="3245107"/>
                  <a:ext cx="15264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2BD34E81-7A1A-4113-D2A5-1423D9FB1241}"/>
                    </a:ext>
                  </a:extLst>
                </p14:cNvPr>
                <p14:cNvContentPartPr/>
                <p14:nvPr/>
              </p14:nvContentPartPr>
              <p14:xfrm>
                <a:off x="324387" y="3693667"/>
                <a:ext cx="9720" cy="31680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2BD34E81-7A1A-4113-D2A5-1423D9FB1241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315747" y="3685027"/>
                  <a:ext cx="273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19F778CE-52B2-F678-32EB-0C2B5C26E946}"/>
                    </a:ext>
                  </a:extLst>
                </p14:cNvPr>
                <p14:cNvContentPartPr/>
                <p14:nvPr/>
              </p14:nvContentPartPr>
              <p14:xfrm>
                <a:off x="255627" y="3906067"/>
                <a:ext cx="184680" cy="11880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19F778CE-52B2-F678-32EB-0C2B5C26E946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246627" y="3897427"/>
                  <a:ext cx="202320" cy="13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6">
            <p14:nvContentPartPr>
              <p14:cNvPr id="375" name="Ink 374">
                <a:extLst>
                  <a:ext uri="{FF2B5EF4-FFF2-40B4-BE49-F238E27FC236}">
                    <a16:creationId xmlns:a16="http://schemas.microsoft.com/office/drawing/2014/main" id="{EDBCD3B7-C530-88FC-C88D-82417C467341}"/>
                  </a:ext>
                </a:extLst>
              </p14:cNvPr>
              <p14:cNvContentPartPr/>
              <p14:nvPr/>
            </p14:nvContentPartPr>
            <p14:xfrm>
              <a:off x="190827" y="4208107"/>
              <a:ext cx="154800" cy="290160"/>
            </p14:xfrm>
          </p:contentPart>
        </mc:Choice>
        <mc:Fallback xmlns="">
          <p:pic>
            <p:nvPicPr>
              <p:cNvPr id="375" name="Ink 374">
                <a:extLst>
                  <a:ext uri="{FF2B5EF4-FFF2-40B4-BE49-F238E27FC236}">
                    <a16:creationId xmlns:a16="http://schemas.microsoft.com/office/drawing/2014/main" id="{EDBCD3B7-C530-88FC-C88D-82417C467341}"/>
                  </a:ext>
                </a:extLst>
              </p:cNvPr>
              <p:cNvPicPr/>
              <p:nvPr/>
            </p:nvPicPr>
            <p:blipFill>
              <a:blip r:embed="rId417"/>
              <a:stretch>
                <a:fillRect/>
              </a:stretch>
            </p:blipFill>
            <p:spPr>
              <a:xfrm>
                <a:off x="181827" y="4199467"/>
                <a:ext cx="17244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8">
            <p14:nvContentPartPr>
              <p14:cNvPr id="376" name="Ink 375">
                <a:extLst>
                  <a:ext uri="{FF2B5EF4-FFF2-40B4-BE49-F238E27FC236}">
                    <a16:creationId xmlns:a16="http://schemas.microsoft.com/office/drawing/2014/main" id="{0638A9C1-58F3-3E72-2167-D302AF450C8C}"/>
                  </a:ext>
                </a:extLst>
              </p14:cNvPr>
              <p14:cNvContentPartPr/>
              <p14:nvPr/>
            </p14:nvContentPartPr>
            <p14:xfrm>
              <a:off x="379467" y="4234387"/>
              <a:ext cx="14400" cy="228600"/>
            </p14:xfrm>
          </p:contentPart>
        </mc:Choice>
        <mc:Fallback xmlns="">
          <p:pic>
            <p:nvPicPr>
              <p:cNvPr id="376" name="Ink 375">
                <a:extLst>
                  <a:ext uri="{FF2B5EF4-FFF2-40B4-BE49-F238E27FC236}">
                    <a16:creationId xmlns:a16="http://schemas.microsoft.com/office/drawing/2014/main" id="{0638A9C1-58F3-3E72-2167-D302AF450C8C}"/>
                  </a:ext>
                </a:extLst>
              </p:cNvPr>
              <p:cNvPicPr/>
              <p:nvPr/>
            </p:nvPicPr>
            <p:blipFill>
              <a:blip r:embed="rId419"/>
              <a:stretch>
                <a:fillRect/>
              </a:stretch>
            </p:blipFill>
            <p:spPr>
              <a:xfrm>
                <a:off x="370827" y="4225747"/>
                <a:ext cx="3204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0">
            <p14:nvContentPartPr>
              <p14:cNvPr id="380" name="Ink 379">
                <a:extLst>
                  <a:ext uri="{FF2B5EF4-FFF2-40B4-BE49-F238E27FC236}">
                    <a16:creationId xmlns:a16="http://schemas.microsoft.com/office/drawing/2014/main" id="{308296FF-C753-BE37-DBCE-2EF9FC18868F}"/>
                  </a:ext>
                </a:extLst>
              </p14:cNvPr>
              <p14:cNvContentPartPr/>
              <p14:nvPr/>
            </p14:nvContentPartPr>
            <p14:xfrm>
              <a:off x="5893227" y="609907"/>
              <a:ext cx="154800" cy="203760"/>
            </p14:xfrm>
          </p:contentPart>
        </mc:Choice>
        <mc:Fallback xmlns="">
          <p:pic>
            <p:nvPicPr>
              <p:cNvPr id="380" name="Ink 379">
                <a:extLst>
                  <a:ext uri="{FF2B5EF4-FFF2-40B4-BE49-F238E27FC236}">
                    <a16:creationId xmlns:a16="http://schemas.microsoft.com/office/drawing/2014/main" id="{308296FF-C753-BE37-DBCE-2EF9FC18868F}"/>
                  </a:ext>
                </a:extLst>
              </p:cNvPr>
              <p:cNvPicPr/>
              <p:nvPr/>
            </p:nvPicPr>
            <p:blipFill>
              <a:blip r:embed="rId421"/>
              <a:stretch>
                <a:fillRect/>
              </a:stretch>
            </p:blipFill>
            <p:spPr>
              <a:xfrm>
                <a:off x="5884227" y="600907"/>
                <a:ext cx="172440" cy="22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8178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4BE9C082-DBFC-9279-E854-76E0F97F63E6}"/>
              </a:ext>
            </a:extLst>
          </p:cNvPr>
          <p:cNvGrpSpPr/>
          <p:nvPr/>
        </p:nvGrpSpPr>
        <p:grpSpPr>
          <a:xfrm>
            <a:off x="705627" y="2979120"/>
            <a:ext cx="1632600" cy="791640"/>
            <a:chOff x="705627" y="1611787"/>
            <a:chExt cx="1632600" cy="79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DD91083-D788-176D-FD7B-709EBB6DC297}"/>
                    </a:ext>
                  </a:extLst>
                </p14:cNvPr>
                <p14:cNvContentPartPr/>
                <p14:nvPr/>
              </p14:nvContentPartPr>
              <p14:xfrm>
                <a:off x="815787" y="1765507"/>
                <a:ext cx="40320" cy="370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DD91083-D788-176D-FD7B-709EBB6DC29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6787" y="1756507"/>
                  <a:ext cx="5796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43877A4-2908-1D8A-131B-77800383B2B1}"/>
                    </a:ext>
                  </a:extLst>
                </p14:cNvPr>
                <p14:cNvContentPartPr/>
                <p14:nvPr/>
              </p14:nvContentPartPr>
              <p14:xfrm>
                <a:off x="732627" y="1748587"/>
                <a:ext cx="226440" cy="45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43877A4-2908-1D8A-131B-77800383B2B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23627" y="1739947"/>
                  <a:ext cx="2440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C647B26-8D0A-FD7A-4A63-0E9D45A23802}"/>
                    </a:ext>
                  </a:extLst>
                </p14:cNvPr>
                <p14:cNvContentPartPr/>
                <p14:nvPr/>
              </p14:nvContentPartPr>
              <p14:xfrm>
                <a:off x="705627" y="2101387"/>
                <a:ext cx="240840" cy="22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C647B26-8D0A-FD7A-4A63-0E9D45A2380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96627" y="2092747"/>
                  <a:ext cx="2584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3C05093-9A93-2C4A-E0F6-A2BDBC80F5E9}"/>
                    </a:ext>
                  </a:extLst>
                </p14:cNvPr>
                <p14:cNvContentPartPr/>
                <p14:nvPr/>
              </p14:nvContentPartPr>
              <p14:xfrm>
                <a:off x="936747" y="2050267"/>
                <a:ext cx="139680" cy="164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3C05093-9A93-2C4A-E0F6-A2BDBC80F5E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27747" y="2041267"/>
                  <a:ext cx="1573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2194B38-F01E-12EF-DC16-9AF14BD5828E}"/>
                    </a:ext>
                  </a:extLst>
                </p14:cNvPr>
                <p14:cNvContentPartPr/>
                <p14:nvPr/>
              </p14:nvContentPartPr>
              <p14:xfrm>
                <a:off x="1102347" y="2026507"/>
                <a:ext cx="172800" cy="376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2194B38-F01E-12EF-DC16-9AF14BD5828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93707" y="2017507"/>
                  <a:ext cx="19044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9A2AEB3-165F-28C1-4A9E-425C4E9BC179}"/>
                    </a:ext>
                  </a:extLst>
                </p14:cNvPr>
                <p14:cNvContentPartPr/>
                <p14:nvPr/>
              </p14:nvContentPartPr>
              <p14:xfrm>
                <a:off x="1335627" y="1996987"/>
                <a:ext cx="218520" cy="181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9A2AEB3-165F-28C1-4A9E-425C4E9BC17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26987" y="1988347"/>
                  <a:ext cx="2361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88AD6A3-0BAB-2277-5E6E-ABE48B9F1685}"/>
                    </a:ext>
                  </a:extLst>
                </p14:cNvPr>
                <p14:cNvContentPartPr/>
                <p14:nvPr/>
              </p14:nvContentPartPr>
              <p14:xfrm>
                <a:off x="1578987" y="1663267"/>
                <a:ext cx="37080" cy="545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88AD6A3-0BAB-2277-5E6E-ABE48B9F168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69987" y="1654267"/>
                  <a:ext cx="54720" cy="56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6DA411C-A919-C4F1-FC5B-90B1E3E63EFC}"/>
                    </a:ext>
                  </a:extLst>
                </p14:cNvPr>
                <p14:cNvContentPartPr/>
                <p14:nvPr/>
              </p14:nvContentPartPr>
              <p14:xfrm>
                <a:off x="1573587" y="1965307"/>
                <a:ext cx="144000" cy="295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6DA411C-A919-C4F1-FC5B-90B1E3E63EF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564587" y="1956667"/>
                  <a:ext cx="1616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C1DC4AA-25DA-2B71-5AC8-78FF339EE8E3}"/>
                    </a:ext>
                  </a:extLst>
                </p14:cNvPr>
                <p14:cNvContentPartPr/>
                <p14:nvPr/>
              </p14:nvContentPartPr>
              <p14:xfrm>
                <a:off x="1773387" y="1998427"/>
                <a:ext cx="117720" cy="218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C1DC4AA-25DA-2B71-5AC8-78FF339EE8E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764387" y="1989787"/>
                  <a:ext cx="1353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45C9069-EEFE-9749-9994-E0DA28EFFC1F}"/>
                    </a:ext>
                  </a:extLst>
                </p14:cNvPr>
                <p14:cNvContentPartPr/>
                <p14:nvPr/>
              </p14:nvContentPartPr>
              <p14:xfrm>
                <a:off x="1855107" y="1611787"/>
                <a:ext cx="41400" cy="592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45C9069-EEFE-9749-9994-E0DA28EFFC1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46467" y="1602787"/>
                  <a:ext cx="59040" cy="60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E99290F-B743-1246-B496-AB39DB90BB7E}"/>
                    </a:ext>
                  </a:extLst>
                </p14:cNvPr>
                <p14:cNvContentPartPr/>
                <p14:nvPr/>
              </p14:nvContentPartPr>
              <p14:xfrm>
                <a:off x="1918107" y="2028307"/>
                <a:ext cx="138240" cy="1684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E99290F-B743-1246-B496-AB39DB90BB7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09467" y="2019307"/>
                  <a:ext cx="1558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DD33C8F-7781-5FFF-22D2-EE360AF6EBF2}"/>
                    </a:ext>
                  </a:extLst>
                </p14:cNvPr>
                <p14:cNvContentPartPr/>
                <p14:nvPr/>
              </p14:nvContentPartPr>
              <p14:xfrm>
                <a:off x="2057067" y="1681627"/>
                <a:ext cx="88920" cy="4791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DD33C8F-7781-5FFF-22D2-EE360AF6EBF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48067" y="1672987"/>
                  <a:ext cx="10656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00A785A-7009-89D0-16B4-72091882CEE2}"/>
                    </a:ext>
                  </a:extLst>
                </p14:cNvPr>
                <p14:cNvContentPartPr/>
                <p14:nvPr/>
              </p14:nvContentPartPr>
              <p14:xfrm>
                <a:off x="2136627" y="2057107"/>
                <a:ext cx="201600" cy="153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00A785A-7009-89D0-16B4-72091882CEE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27627" y="2048107"/>
                  <a:ext cx="219240" cy="17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0963648-7763-CC39-A232-C416CF162E9B}"/>
              </a:ext>
            </a:extLst>
          </p:cNvPr>
          <p:cNvGrpSpPr/>
          <p:nvPr/>
        </p:nvGrpSpPr>
        <p:grpSpPr>
          <a:xfrm>
            <a:off x="2824227" y="3514800"/>
            <a:ext cx="808920" cy="165240"/>
            <a:chOff x="2824227" y="2147467"/>
            <a:chExt cx="808920" cy="16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499A084-538F-54AC-C259-80DB7E3EDEF1}"/>
                    </a:ext>
                  </a:extLst>
                </p14:cNvPr>
                <p14:cNvContentPartPr/>
                <p14:nvPr/>
              </p14:nvContentPartPr>
              <p14:xfrm>
                <a:off x="2824227" y="2190667"/>
                <a:ext cx="731160" cy="24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499A084-538F-54AC-C259-80DB7E3EDEF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815227" y="2181667"/>
                  <a:ext cx="7488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C127BB9-6F37-A2C6-E12A-426A44FCDA89}"/>
                    </a:ext>
                  </a:extLst>
                </p14:cNvPr>
                <p14:cNvContentPartPr/>
                <p14:nvPr/>
              </p14:nvContentPartPr>
              <p14:xfrm>
                <a:off x="3511107" y="2147467"/>
                <a:ext cx="122040" cy="1652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C127BB9-6F37-A2C6-E12A-426A44FCDA8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502107" y="2138827"/>
                  <a:ext cx="139680" cy="18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DCF2D3A-D487-B3AD-C230-557588EFE7CA}"/>
              </a:ext>
            </a:extLst>
          </p:cNvPr>
          <p:cNvGrpSpPr/>
          <p:nvPr/>
        </p:nvGrpSpPr>
        <p:grpSpPr>
          <a:xfrm>
            <a:off x="4137147" y="1752240"/>
            <a:ext cx="2209320" cy="793080"/>
            <a:chOff x="4137147" y="384907"/>
            <a:chExt cx="2209320" cy="79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078F01A-26B2-B512-8CC1-EB251ECDBC65}"/>
                    </a:ext>
                  </a:extLst>
                </p14:cNvPr>
                <p14:cNvContentPartPr/>
                <p14:nvPr/>
              </p14:nvContentPartPr>
              <p14:xfrm>
                <a:off x="4137147" y="384907"/>
                <a:ext cx="264600" cy="5961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078F01A-26B2-B512-8CC1-EB251ECDBC6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128147" y="376267"/>
                  <a:ext cx="28224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8FF0997-AB0A-CC10-31AF-741E38D2774A}"/>
                    </a:ext>
                  </a:extLst>
                </p14:cNvPr>
                <p14:cNvContentPartPr/>
                <p14:nvPr/>
              </p14:nvContentPartPr>
              <p14:xfrm>
                <a:off x="4389147" y="727987"/>
                <a:ext cx="172800" cy="1519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8FF0997-AB0A-CC10-31AF-741E38D2774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380147" y="718987"/>
                  <a:ext cx="1904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EEF43BD-33C9-CC98-63E5-B31604884698}"/>
                    </a:ext>
                  </a:extLst>
                </p14:cNvPr>
                <p14:cNvContentPartPr/>
                <p14:nvPr/>
              </p14:nvContentPartPr>
              <p14:xfrm>
                <a:off x="4590387" y="757507"/>
                <a:ext cx="178560" cy="194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EEF43BD-33C9-CC98-63E5-B3160488469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581387" y="748867"/>
                  <a:ext cx="1962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079B484-9CCA-0054-8DB3-56526006762F}"/>
                    </a:ext>
                  </a:extLst>
                </p14:cNvPr>
                <p14:cNvContentPartPr/>
                <p14:nvPr/>
              </p14:nvContentPartPr>
              <p14:xfrm>
                <a:off x="4826547" y="749947"/>
                <a:ext cx="283320" cy="202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079B484-9CCA-0054-8DB3-56526006762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817547" y="741307"/>
                  <a:ext cx="3009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80037BF-00D9-6653-319E-678F0E66CFAA}"/>
                    </a:ext>
                  </a:extLst>
                </p14:cNvPr>
                <p14:cNvContentPartPr/>
                <p14:nvPr/>
              </p14:nvContentPartPr>
              <p14:xfrm>
                <a:off x="5097987" y="796387"/>
                <a:ext cx="144720" cy="218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80037BF-00D9-6653-319E-678F0E66CFA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088987" y="787747"/>
                  <a:ext cx="1623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812D2AB-BB7C-47DB-F4A5-A857BBC93EE6}"/>
                    </a:ext>
                  </a:extLst>
                </p14:cNvPr>
                <p14:cNvContentPartPr/>
                <p14:nvPr/>
              </p14:nvContentPartPr>
              <p14:xfrm>
                <a:off x="5242707" y="907987"/>
                <a:ext cx="114480" cy="153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812D2AB-BB7C-47DB-F4A5-A857BBC93EE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233707" y="898987"/>
                  <a:ext cx="1321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A3DDC14-DB56-7EA9-99BA-DF152AFC9133}"/>
                    </a:ext>
                  </a:extLst>
                </p14:cNvPr>
                <p14:cNvContentPartPr/>
                <p14:nvPr/>
              </p14:nvContentPartPr>
              <p14:xfrm>
                <a:off x="5375907" y="869827"/>
                <a:ext cx="101880" cy="175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A3DDC14-DB56-7EA9-99BA-DF152AFC913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367267" y="861187"/>
                  <a:ext cx="1195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7D73595-4771-3C31-7E70-DE5011FD7A21}"/>
                    </a:ext>
                  </a:extLst>
                </p14:cNvPr>
                <p14:cNvContentPartPr/>
                <p14:nvPr/>
              </p14:nvContentPartPr>
              <p14:xfrm>
                <a:off x="5485347" y="418027"/>
                <a:ext cx="54360" cy="674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7D73595-4771-3C31-7E70-DE5011FD7A2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476347" y="409027"/>
                  <a:ext cx="72000" cy="69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A5842E9-7DB8-7C26-7FD8-8D2E4E171DE6}"/>
                    </a:ext>
                  </a:extLst>
                </p14:cNvPr>
                <p14:cNvContentPartPr/>
                <p14:nvPr/>
              </p14:nvContentPartPr>
              <p14:xfrm>
                <a:off x="5743107" y="845347"/>
                <a:ext cx="206280" cy="3326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A5842E9-7DB8-7C26-7FD8-8D2E4E171DE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734107" y="836347"/>
                  <a:ext cx="22392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667A58E-2A70-9301-DA66-18218CAD0881}"/>
                    </a:ext>
                  </a:extLst>
                </p14:cNvPr>
                <p14:cNvContentPartPr/>
                <p14:nvPr/>
              </p14:nvContentPartPr>
              <p14:xfrm>
                <a:off x="5985027" y="870907"/>
                <a:ext cx="117000" cy="1551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667A58E-2A70-9301-DA66-18218CAD088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976027" y="861907"/>
                  <a:ext cx="1346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B7C982A-2442-78CF-0C22-7643725A2154}"/>
                    </a:ext>
                  </a:extLst>
                </p14:cNvPr>
                <p14:cNvContentPartPr/>
                <p14:nvPr/>
              </p14:nvContentPartPr>
              <p14:xfrm>
                <a:off x="6125067" y="856867"/>
                <a:ext cx="113760" cy="1648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B7C982A-2442-78CF-0C22-7643725A215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16427" y="847867"/>
                  <a:ext cx="1314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C2E74D5-1375-E127-AE9B-B0D97F2FF0F2}"/>
                    </a:ext>
                  </a:extLst>
                </p14:cNvPr>
                <p14:cNvContentPartPr/>
                <p14:nvPr/>
              </p14:nvContentPartPr>
              <p14:xfrm>
                <a:off x="6221907" y="883147"/>
                <a:ext cx="124560" cy="141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C2E74D5-1375-E127-AE9B-B0D97F2FF0F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12907" y="874507"/>
                  <a:ext cx="142200" cy="158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4" name="Retângulo 53">
            <a:extLst>
              <a:ext uri="{FF2B5EF4-FFF2-40B4-BE49-F238E27FC236}">
                <a16:creationId xmlns:a16="http://schemas.microsoft.com/office/drawing/2014/main" id="{A4CA81C8-8803-4CF6-B511-BA15D61F4513}"/>
              </a:ext>
            </a:extLst>
          </p:cNvPr>
          <p:cNvSpPr/>
          <p:nvPr/>
        </p:nvSpPr>
        <p:spPr>
          <a:xfrm>
            <a:off x="3780000" y="2942693"/>
            <a:ext cx="2743200" cy="1280160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de-DE">
              <a:solidFill>
                <a:srgbClr val="000000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01859FB-03E4-42BD-4ADB-EEFA90C7E7F6}"/>
              </a:ext>
            </a:extLst>
          </p:cNvPr>
          <p:cNvGrpSpPr/>
          <p:nvPr/>
        </p:nvGrpSpPr>
        <p:grpSpPr>
          <a:xfrm>
            <a:off x="3815307" y="2606880"/>
            <a:ext cx="2600640" cy="153000"/>
            <a:chOff x="3815307" y="1239547"/>
            <a:chExt cx="2600640" cy="15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DCB01EF-F34F-240E-930E-F44EDA61DEBA}"/>
                    </a:ext>
                  </a:extLst>
                </p14:cNvPr>
                <p14:cNvContentPartPr/>
                <p14:nvPr/>
              </p14:nvContentPartPr>
              <p14:xfrm>
                <a:off x="3815307" y="1288147"/>
                <a:ext cx="2571840" cy="1044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DCB01EF-F34F-240E-930E-F44EDA61DEB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806307" y="1279507"/>
                  <a:ext cx="25894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D5960FD-3C8D-C336-061C-02D3DC7B1DC6}"/>
                    </a:ext>
                  </a:extLst>
                </p14:cNvPr>
                <p14:cNvContentPartPr/>
                <p14:nvPr/>
              </p14:nvContentPartPr>
              <p14:xfrm>
                <a:off x="6269427" y="1239547"/>
                <a:ext cx="146520" cy="1432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D5960FD-3C8D-C336-061C-02D3DC7B1DC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260427" y="1230907"/>
                  <a:ext cx="164160" cy="16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AC44E86-38C5-14E1-AC00-97857F2D1F94}"/>
              </a:ext>
            </a:extLst>
          </p:cNvPr>
          <p:cNvGrpSpPr/>
          <p:nvPr/>
        </p:nvGrpSpPr>
        <p:grpSpPr>
          <a:xfrm>
            <a:off x="7455987" y="2617680"/>
            <a:ext cx="2056680" cy="841320"/>
            <a:chOff x="7455987" y="1250347"/>
            <a:chExt cx="2056680" cy="84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ACE09E9-B9D9-0825-A50A-072CD93C4BBA}"/>
                    </a:ext>
                  </a:extLst>
                </p14:cNvPr>
                <p14:cNvContentPartPr/>
                <p14:nvPr/>
              </p14:nvContentPartPr>
              <p14:xfrm>
                <a:off x="7457427" y="1643827"/>
                <a:ext cx="50040" cy="4478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ACE09E9-B9D9-0825-A50A-072CD93C4BB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448427" y="1634827"/>
                  <a:ext cx="6768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65E833F-75DE-9CC8-F5FE-5CF728F4017C}"/>
                    </a:ext>
                  </a:extLst>
                </p14:cNvPr>
                <p14:cNvContentPartPr/>
                <p14:nvPr/>
              </p14:nvContentPartPr>
              <p14:xfrm>
                <a:off x="7455987" y="1662907"/>
                <a:ext cx="229320" cy="2077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65E833F-75DE-9CC8-F5FE-5CF728F4017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446987" y="1654267"/>
                  <a:ext cx="2469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946933C-AF03-FBE9-BBE0-DD8564ABB0BB}"/>
                    </a:ext>
                  </a:extLst>
                </p14:cNvPr>
                <p14:cNvContentPartPr/>
                <p14:nvPr/>
              </p14:nvContentPartPr>
              <p14:xfrm>
                <a:off x="7740027" y="1651747"/>
                <a:ext cx="428760" cy="2062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946933C-AF03-FBE9-BBE0-DD8564ABB0B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731387" y="1643107"/>
                  <a:ext cx="4464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031AD86-ADB8-DC1F-52C5-16673527C45F}"/>
                    </a:ext>
                  </a:extLst>
                </p14:cNvPr>
                <p14:cNvContentPartPr/>
                <p14:nvPr/>
              </p14:nvContentPartPr>
              <p14:xfrm>
                <a:off x="8176347" y="1648507"/>
                <a:ext cx="204120" cy="2260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031AD86-ADB8-DC1F-52C5-16673527C45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167347" y="1639867"/>
                  <a:ext cx="22176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6AA7005-495D-B79C-FC11-6ECEE359D5C8}"/>
                    </a:ext>
                  </a:extLst>
                </p14:cNvPr>
                <p14:cNvContentPartPr/>
                <p14:nvPr/>
              </p14:nvContentPartPr>
              <p14:xfrm>
                <a:off x="8390907" y="1290307"/>
                <a:ext cx="75960" cy="5004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6AA7005-495D-B79C-FC11-6ECEE359D5C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381907" y="1281307"/>
                  <a:ext cx="9360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ED66C23-CFFD-003D-12EF-D35B03B57A11}"/>
                    </a:ext>
                  </a:extLst>
                </p14:cNvPr>
                <p14:cNvContentPartPr/>
                <p14:nvPr/>
              </p14:nvContentPartPr>
              <p14:xfrm>
                <a:off x="8555067" y="1472827"/>
                <a:ext cx="40320" cy="4024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ED66C23-CFFD-003D-12EF-D35B03B57A1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546067" y="1463827"/>
                  <a:ext cx="5796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22BE601-CEEB-C04A-27B6-135F03384FFD}"/>
                    </a:ext>
                  </a:extLst>
                </p14:cNvPr>
                <p14:cNvContentPartPr/>
                <p14:nvPr/>
              </p14:nvContentPartPr>
              <p14:xfrm>
                <a:off x="8671707" y="1671187"/>
                <a:ext cx="186840" cy="2448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22BE601-CEEB-C04A-27B6-135F03384FF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663067" y="1662547"/>
                  <a:ext cx="20448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79D0657-2A52-E147-9E54-1D13CF17617A}"/>
                    </a:ext>
                  </a:extLst>
                </p14:cNvPr>
                <p14:cNvContentPartPr/>
                <p14:nvPr/>
              </p14:nvContentPartPr>
              <p14:xfrm>
                <a:off x="8889507" y="1250347"/>
                <a:ext cx="36000" cy="638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79D0657-2A52-E147-9E54-1D13CF17617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880867" y="1241707"/>
                  <a:ext cx="53640" cy="65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E258147-42C1-B6BE-6C01-3258B0CD5132}"/>
                    </a:ext>
                  </a:extLst>
                </p14:cNvPr>
                <p14:cNvContentPartPr/>
                <p14:nvPr/>
              </p14:nvContentPartPr>
              <p14:xfrm>
                <a:off x="8874387" y="1527187"/>
                <a:ext cx="159120" cy="47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E258147-42C1-B6BE-6C01-3258B0CD513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65747" y="1518547"/>
                  <a:ext cx="1767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FC89C43-5CBC-C6A3-AF23-ECF3F3123889}"/>
                    </a:ext>
                  </a:extLst>
                </p14:cNvPr>
                <p14:cNvContentPartPr/>
                <p14:nvPr/>
              </p14:nvContentPartPr>
              <p14:xfrm>
                <a:off x="9021267" y="1467787"/>
                <a:ext cx="152640" cy="4327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FC89C43-5CBC-C6A3-AF23-ECF3F312388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012627" y="1459147"/>
                  <a:ext cx="17028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E9F669A-FF2A-ED95-9B5C-9B64ECBA8A0D}"/>
                    </a:ext>
                  </a:extLst>
                </p14:cNvPr>
                <p14:cNvContentPartPr/>
                <p14:nvPr/>
              </p14:nvContentPartPr>
              <p14:xfrm>
                <a:off x="9144027" y="1737067"/>
                <a:ext cx="368640" cy="2091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E9F669A-FF2A-ED95-9B5C-9B64ECBA8A0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135027" y="1728067"/>
                  <a:ext cx="386280" cy="22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D4CDB2A-F152-36A1-F9D6-BDB89492C8DE}"/>
              </a:ext>
            </a:extLst>
          </p:cNvPr>
          <p:cNvGrpSpPr/>
          <p:nvPr/>
        </p:nvGrpSpPr>
        <p:grpSpPr>
          <a:xfrm>
            <a:off x="7967907" y="3618120"/>
            <a:ext cx="213480" cy="491760"/>
            <a:chOff x="7967907" y="2250787"/>
            <a:chExt cx="213480" cy="49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83A43B3-ED19-1D58-5481-FAC6BDE9A7ED}"/>
                    </a:ext>
                  </a:extLst>
                </p14:cNvPr>
                <p14:cNvContentPartPr/>
                <p14:nvPr/>
              </p14:nvContentPartPr>
              <p14:xfrm>
                <a:off x="8065827" y="2250787"/>
                <a:ext cx="27000" cy="4060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83A43B3-ED19-1D58-5481-FAC6BDE9A7E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056827" y="2242147"/>
                  <a:ext cx="4464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A9A1466-77ED-2AAE-F1FE-E47C3494BFE0}"/>
                    </a:ext>
                  </a:extLst>
                </p14:cNvPr>
                <p14:cNvContentPartPr/>
                <p14:nvPr/>
              </p14:nvContentPartPr>
              <p14:xfrm>
                <a:off x="7967907" y="2569387"/>
                <a:ext cx="213480" cy="1731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A9A1466-77ED-2AAE-F1FE-E47C3494BFE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958907" y="2560387"/>
                  <a:ext cx="231120" cy="190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F166A919-98C8-3F37-E28D-FF45BA61DA89}"/>
                  </a:ext>
                </a:extLst>
              </p14:cNvPr>
              <p14:cNvContentPartPr/>
              <p14:nvPr/>
            </p14:nvContentPartPr>
            <p14:xfrm>
              <a:off x="6522147" y="3561187"/>
              <a:ext cx="1554120" cy="9432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F166A919-98C8-3F37-E28D-FF45BA61DA8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513147" y="3552547"/>
                <a:ext cx="1571760" cy="11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ADDAD65-C0F7-5E06-10CD-0272A5A7F014}"/>
              </a:ext>
            </a:extLst>
          </p:cNvPr>
          <p:cNvGrpSpPr/>
          <p:nvPr/>
        </p:nvGrpSpPr>
        <p:grpSpPr>
          <a:xfrm>
            <a:off x="4272147" y="3251587"/>
            <a:ext cx="1120320" cy="654120"/>
            <a:chOff x="4272147" y="3251587"/>
            <a:chExt cx="1120320" cy="65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025C471-3978-7BD1-C98D-E61084F3BC11}"/>
                    </a:ext>
                  </a:extLst>
                </p14:cNvPr>
                <p14:cNvContentPartPr/>
                <p14:nvPr/>
              </p14:nvContentPartPr>
              <p14:xfrm>
                <a:off x="4272147" y="3398467"/>
                <a:ext cx="285840" cy="4453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025C471-3978-7BD1-C98D-E61084F3BC1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263507" y="3389467"/>
                  <a:ext cx="30348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73CB42CA-AA96-E320-65F7-76E52FCAEDE4}"/>
                    </a:ext>
                  </a:extLst>
                </p14:cNvPr>
                <p14:cNvContentPartPr/>
                <p14:nvPr/>
              </p14:nvContentPartPr>
              <p14:xfrm>
                <a:off x="4582107" y="3625987"/>
                <a:ext cx="210600" cy="1951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73CB42CA-AA96-E320-65F7-76E52FCAEDE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573107" y="3617347"/>
                  <a:ext cx="2282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FDE16A2F-7140-10DB-4F7F-D40C4F170E24}"/>
                    </a:ext>
                  </a:extLst>
                </p14:cNvPr>
                <p14:cNvContentPartPr/>
                <p14:nvPr/>
              </p14:nvContentPartPr>
              <p14:xfrm>
                <a:off x="4867227" y="3669547"/>
                <a:ext cx="238320" cy="1951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FDE16A2F-7140-10DB-4F7F-D40C4F170E2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858587" y="3660907"/>
                  <a:ext cx="2559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0D148273-638B-1808-DCAD-F3353E3E1F49}"/>
                    </a:ext>
                  </a:extLst>
                </p14:cNvPr>
                <p14:cNvContentPartPr/>
                <p14:nvPr/>
              </p14:nvContentPartPr>
              <p14:xfrm>
                <a:off x="5031027" y="3251587"/>
                <a:ext cx="31680" cy="6541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0D148273-638B-1808-DCAD-F3353E3E1F4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022387" y="3242587"/>
                  <a:ext cx="49320" cy="67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B9C9A64-D4AC-EEEB-1973-C5BF6E92D547}"/>
                    </a:ext>
                  </a:extLst>
                </p14:cNvPr>
                <p14:cNvContentPartPr/>
                <p14:nvPr/>
              </p14:nvContentPartPr>
              <p14:xfrm>
                <a:off x="5098707" y="3651187"/>
                <a:ext cx="193680" cy="2055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B9C9A64-D4AC-EEEB-1973-C5BF6E92D54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090067" y="3642547"/>
                  <a:ext cx="2113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2BF6493-98D6-19D9-478C-06784637528B}"/>
                    </a:ext>
                  </a:extLst>
                </p14:cNvPr>
                <p14:cNvContentPartPr/>
                <p14:nvPr/>
              </p14:nvContentPartPr>
              <p14:xfrm>
                <a:off x="5292027" y="3304147"/>
                <a:ext cx="100440" cy="4953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2BF6493-98D6-19D9-478C-06784637528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283027" y="3295147"/>
                  <a:ext cx="118080" cy="51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B3F5E24A-7231-2505-73F8-6DD6794D2487}"/>
              </a:ext>
            </a:extLst>
          </p:cNvPr>
          <p:cNvGrpSpPr/>
          <p:nvPr/>
        </p:nvGrpSpPr>
        <p:grpSpPr>
          <a:xfrm>
            <a:off x="2764827" y="4328040"/>
            <a:ext cx="5888520" cy="1627147"/>
            <a:chOff x="2764827" y="4328040"/>
            <a:chExt cx="5888520" cy="162714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A5D43E5-E582-C7AA-EABF-1DE963043617}"/>
                    </a:ext>
                  </a:extLst>
                </p14:cNvPr>
                <p14:cNvContentPartPr/>
                <p14:nvPr/>
              </p14:nvContentPartPr>
              <p14:xfrm>
                <a:off x="7637067" y="5332080"/>
                <a:ext cx="173160" cy="4986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A5D43E5-E582-C7AA-EABF-1DE96304361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628067" y="5323440"/>
                  <a:ext cx="19080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5258E12-7072-BADF-C0B9-BAA139DB2BFE}"/>
                    </a:ext>
                  </a:extLst>
                </p14:cNvPr>
                <p14:cNvContentPartPr/>
                <p14:nvPr/>
              </p14:nvContentPartPr>
              <p14:xfrm>
                <a:off x="7804827" y="5634840"/>
                <a:ext cx="192600" cy="171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5258E12-7072-BADF-C0B9-BAA139DB2BF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795827" y="5626200"/>
                  <a:ext cx="2102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230E3D7-E3B9-36CB-18C0-2D44E7DF2A20}"/>
                    </a:ext>
                  </a:extLst>
                </p14:cNvPr>
                <p14:cNvContentPartPr/>
                <p14:nvPr/>
              </p14:nvContentPartPr>
              <p14:xfrm>
                <a:off x="8078067" y="5297880"/>
                <a:ext cx="470880" cy="4658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230E3D7-E3B9-36CB-18C0-2D44E7DF2A2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069427" y="5288880"/>
                  <a:ext cx="48852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568A9F1-8031-4E0F-14C2-66D86C866FCE}"/>
                    </a:ext>
                  </a:extLst>
                </p14:cNvPr>
                <p14:cNvContentPartPr/>
                <p14:nvPr/>
              </p14:nvContentPartPr>
              <p14:xfrm>
                <a:off x="8562267" y="5297880"/>
                <a:ext cx="91080" cy="531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568A9F1-8031-4E0F-14C2-66D86C866FC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553627" y="5288880"/>
                  <a:ext cx="108720" cy="54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197D0B6-D6A2-5387-9D12-EF3B707E2246}"/>
                    </a:ext>
                  </a:extLst>
                </p14:cNvPr>
                <p14:cNvContentPartPr/>
                <p14:nvPr/>
              </p14:nvContentPartPr>
              <p14:xfrm>
                <a:off x="7853067" y="4328040"/>
                <a:ext cx="391680" cy="4017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197D0B6-D6A2-5387-9D12-EF3B707E224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844067" y="4319400"/>
                  <a:ext cx="4093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95B169F-B9A2-B1E4-F9E2-499B02FA068F}"/>
                    </a:ext>
                  </a:extLst>
                </p14:cNvPr>
                <p14:cNvContentPartPr/>
                <p14:nvPr/>
              </p14:nvContentPartPr>
              <p14:xfrm>
                <a:off x="7909587" y="4416600"/>
                <a:ext cx="271440" cy="2062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95B169F-B9A2-B1E4-F9E2-499B02FA068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900587" y="4407960"/>
                  <a:ext cx="2890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0AC2C99-60A4-02C3-7B62-8901F8EBF378}"/>
                    </a:ext>
                  </a:extLst>
                </p14:cNvPr>
                <p14:cNvContentPartPr/>
                <p14:nvPr/>
              </p14:nvContentPartPr>
              <p14:xfrm>
                <a:off x="7893387" y="4385280"/>
                <a:ext cx="293040" cy="2854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0AC2C99-60A4-02C3-7B62-8901F8EBF37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884387" y="4376280"/>
                  <a:ext cx="31068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4574B7C-87AC-8379-9B1F-5FC7AA92DA0D}"/>
                    </a:ext>
                  </a:extLst>
                </p14:cNvPr>
                <p14:cNvContentPartPr/>
                <p14:nvPr/>
              </p14:nvContentPartPr>
              <p14:xfrm>
                <a:off x="8003187" y="4733760"/>
                <a:ext cx="26280" cy="5464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4574B7C-87AC-8379-9B1F-5FC7AA92DA0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994547" y="4724760"/>
                  <a:ext cx="4392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380E671-62DA-08C8-4B5F-56CEEB7B169D}"/>
                    </a:ext>
                  </a:extLst>
                </p14:cNvPr>
                <p14:cNvContentPartPr/>
                <p14:nvPr/>
              </p14:nvContentPartPr>
              <p14:xfrm>
                <a:off x="7971147" y="4803600"/>
                <a:ext cx="116280" cy="1094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380E671-62DA-08C8-4B5F-56CEEB7B169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962147" y="4794600"/>
                  <a:ext cx="1339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F1E6FF5-FC40-57AF-2907-B383CF5F5AF4}"/>
                    </a:ext>
                  </a:extLst>
                </p14:cNvPr>
                <p14:cNvContentPartPr/>
                <p14:nvPr/>
              </p14:nvContentPartPr>
              <p14:xfrm>
                <a:off x="3777507" y="4478520"/>
                <a:ext cx="4030200" cy="1036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F1E6FF5-FC40-57AF-2907-B383CF5F5AF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768867" y="4469880"/>
                  <a:ext cx="40478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D03C9DB-405F-806E-BCA5-509CF1B136D9}"/>
                    </a:ext>
                  </a:extLst>
                </p14:cNvPr>
                <p14:cNvContentPartPr/>
                <p14:nvPr/>
              </p14:nvContentPartPr>
              <p14:xfrm>
                <a:off x="3777867" y="4460160"/>
                <a:ext cx="156960" cy="2300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D03C9DB-405F-806E-BCA5-509CF1B136D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768867" y="4451160"/>
                  <a:ext cx="1746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F1FF59F-8A5D-FB11-0460-D26D419AB61D}"/>
                    </a:ext>
                  </a:extLst>
                </p14:cNvPr>
                <p14:cNvContentPartPr/>
                <p14:nvPr/>
              </p14:nvContentPartPr>
              <p14:xfrm>
                <a:off x="3801987" y="4825920"/>
                <a:ext cx="288360" cy="3787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F1FF59F-8A5D-FB11-0460-D26D419AB61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792987" y="4817280"/>
                  <a:ext cx="30600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9D64642-7F5D-5460-0A0F-80AF0066FD95}"/>
                    </a:ext>
                  </a:extLst>
                </p14:cNvPr>
                <p14:cNvContentPartPr/>
                <p14:nvPr/>
              </p14:nvContentPartPr>
              <p14:xfrm>
                <a:off x="4151187" y="5034000"/>
                <a:ext cx="165240" cy="1522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9D64642-7F5D-5460-0A0F-80AF0066FD9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142547" y="5025000"/>
                  <a:ext cx="1828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76C6486-38A2-4A9B-A704-E6C2176D9932}"/>
                    </a:ext>
                  </a:extLst>
                </p14:cNvPr>
                <p14:cNvContentPartPr/>
                <p14:nvPr/>
              </p14:nvContentPartPr>
              <p14:xfrm>
                <a:off x="4344147" y="5048040"/>
                <a:ext cx="92160" cy="1872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76C6486-38A2-4A9B-A704-E6C2176D993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335507" y="5039400"/>
                  <a:ext cx="109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F2695CF-1B5B-C8B0-F075-0312E7472BD7}"/>
                    </a:ext>
                  </a:extLst>
                </p14:cNvPr>
                <p14:cNvContentPartPr/>
                <p14:nvPr/>
              </p14:nvContentPartPr>
              <p14:xfrm>
                <a:off x="4444947" y="4782000"/>
                <a:ext cx="180000" cy="4302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F2695CF-1B5B-C8B0-F075-0312E7472BD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435947" y="4773360"/>
                  <a:ext cx="19764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35B6C8E-0D63-B0DE-4D9C-B07DA9E9F22E}"/>
                    </a:ext>
                  </a:extLst>
                </p14:cNvPr>
                <p14:cNvContentPartPr/>
                <p14:nvPr/>
              </p14:nvContentPartPr>
              <p14:xfrm>
                <a:off x="4673187" y="4989000"/>
                <a:ext cx="271440" cy="4356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35B6C8E-0D63-B0DE-4D9C-B07DA9E9F22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664547" y="4980000"/>
                  <a:ext cx="28908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324207A-BFA6-E700-0C07-0863078E544C}"/>
                    </a:ext>
                  </a:extLst>
                </p14:cNvPr>
                <p14:cNvContentPartPr/>
                <p14:nvPr/>
              </p14:nvContentPartPr>
              <p14:xfrm>
                <a:off x="4989987" y="5035440"/>
                <a:ext cx="138960" cy="2055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324207A-BFA6-E700-0C07-0863078E544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981347" y="5026440"/>
                  <a:ext cx="1566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5C6A60F-D0A7-91BC-5356-FB444F8563A4}"/>
                    </a:ext>
                  </a:extLst>
                </p14:cNvPr>
                <p14:cNvContentPartPr/>
                <p14:nvPr/>
              </p14:nvContentPartPr>
              <p14:xfrm>
                <a:off x="5164587" y="5091960"/>
                <a:ext cx="160200" cy="3862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5C6A60F-D0A7-91BC-5356-FB444F8563A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155947" y="5082960"/>
                  <a:ext cx="17784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6E3B0BC6-C95D-165F-AF9E-7962F3EAC089}"/>
                    </a:ext>
                  </a:extLst>
                </p14:cNvPr>
                <p14:cNvContentPartPr/>
                <p14:nvPr/>
              </p14:nvContentPartPr>
              <p14:xfrm>
                <a:off x="2764827" y="5482147"/>
                <a:ext cx="171360" cy="1904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6E3B0BC6-C95D-165F-AF9E-7962F3EAC08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755827" y="5473507"/>
                  <a:ext cx="1890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54176CF3-65BE-C102-37D2-60A728817817}"/>
                    </a:ext>
                  </a:extLst>
                </p14:cNvPr>
                <p14:cNvContentPartPr/>
                <p14:nvPr/>
              </p14:nvContentPartPr>
              <p14:xfrm>
                <a:off x="2959947" y="5495107"/>
                <a:ext cx="119520" cy="1929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54176CF3-65BE-C102-37D2-60A72881781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950947" y="5486467"/>
                  <a:ext cx="1371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BEE5E212-5CE3-73E7-75A8-26C982C9E6AE}"/>
                    </a:ext>
                  </a:extLst>
                </p14:cNvPr>
                <p14:cNvContentPartPr/>
                <p14:nvPr/>
              </p14:nvContentPartPr>
              <p14:xfrm>
                <a:off x="3104667" y="5403307"/>
                <a:ext cx="91800" cy="2912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BEE5E212-5CE3-73E7-75A8-26C982C9E6A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095667" y="5394307"/>
                  <a:ext cx="10944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9E427DE0-DFFB-89D4-6132-9C032ECBD001}"/>
                    </a:ext>
                  </a:extLst>
                </p14:cNvPr>
                <p14:cNvContentPartPr/>
                <p14:nvPr/>
              </p14:nvContentPartPr>
              <p14:xfrm>
                <a:off x="3144987" y="5173987"/>
                <a:ext cx="48960" cy="5317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9E427DE0-DFFB-89D4-6132-9C032ECBD00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136347" y="5164987"/>
                  <a:ext cx="6660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12C3DB82-F544-2A0C-89AD-0177BB9E1EC1}"/>
                    </a:ext>
                  </a:extLst>
                </p14:cNvPr>
                <p14:cNvContentPartPr/>
                <p14:nvPr/>
              </p14:nvContentPartPr>
              <p14:xfrm>
                <a:off x="3379347" y="5467747"/>
                <a:ext cx="132840" cy="1728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12C3DB82-F544-2A0C-89AD-0177BB9E1EC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370707" y="5458747"/>
                  <a:ext cx="1504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8B77CE51-6D2D-267B-82BE-53C9480CB080}"/>
                    </a:ext>
                  </a:extLst>
                </p14:cNvPr>
                <p14:cNvContentPartPr/>
                <p14:nvPr/>
              </p14:nvContentPartPr>
              <p14:xfrm>
                <a:off x="3486987" y="5531107"/>
                <a:ext cx="111960" cy="1144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8B77CE51-6D2D-267B-82BE-53C9480CB08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477987" y="5522467"/>
                  <a:ext cx="1296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CC9BF7B8-B54E-1BC3-032E-34EC2812F7B1}"/>
                    </a:ext>
                  </a:extLst>
                </p14:cNvPr>
                <p14:cNvContentPartPr/>
                <p14:nvPr/>
              </p14:nvContentPartPr>
              <p14:xfrm>
                <a:off x="5597307" y="4739827"/>
                <a:ext cx="26280" cy="38592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CC9BF7B8-B54E-1BC3-032E-34EC2812F7B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588667" y="4730827"/>
                  <a:ext cx="4392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2EE80C57-382B-9C62-FB59-F0FFDC5AA7BD}"/>
                    </a:ext>
                  </a:extLst>
                </p14:cNvPr>
                <p14:cNvContentPartPr/>
                <p14:nvPr/>
              </p14:nvContentPartPr>
              <p14:xfrm>
                <a:off x="5524227" y="4855387"/>
                <a:ext cx="181800" cy="849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2EE80C57-382B-9C62-FB59-F0FFDC5AA7B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515227" y="4846387"/>
                  <a:ext cx="1994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E4A6D670-71B1-1E15-30AE-022F0B2D43EC}"/>
                    </a:ext>
                  </a:extLst>
                </p14:cNvPr>
                <p14:cNvContentPartPr/>
                <p14:nvPr/>
              </p14:nvContentPartPr>
              <p14:xfrm>
                <a:off x="5646987" y="4778707"/>
                <a:ext cx="309240" cy="33804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E4A6D670-71B1-1E15-30AE-022F0B2D43E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638347" y="4769707"/>
                  <a:ext cx="32688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E03FFBCF-1EE9-B9A8-4D39-285901DF39FF}"/>
                    </a:ext>
                  </a:extLst>
                </p14:cNvPr>
                <p14:cNvContentPartPr/>
                <p14:nvPr/>
              </p14:nvContentPartPr>
              <p14:xfrm>
                <a:off x="6013107" y="4701307"/>
                <a:ext cx="91080" cy="43992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E03FFBCF-1EE9-B9A8-4D39-285901DF39F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004107" y="4692307"/>
                  <a:ext cx="1087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B417B524-1B10-F146-3E7F-4DA9EC61058A}"/>
                    </a:ext>
                  </a:extLst>
                </p14:cNvPr>
                <p14:cNvContentPartPr/>
                <p14:nvPr/>
              </p14:nvContentPartPr>
              <p14:xfrm>
                <a:off x="6147027" y="4981387"/>
                <a:ext cx="119160" cy="14652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B417B524-1B10-F146-3E7F-4DA9EC61058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138387" y="4972747"/>
                  <a:ext cx="1368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B70B524D-6463-E936-75DE-4413B54A7DC1}"/>
                    </a:ext>
                  </a:extLst>
                </p14:cNvPr>
                <p14:cNvContentPartPr/>
                <p14:nvPr/>
              </p14:nvContentPartPr>
              <p14:xfrm>
                <a:off x="6239907" y="4951507"/>
                <a:ext cx="126720" cy="18900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B70B524D-6463-E936-75DE-4413B54A7DC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230907" y="4942867"/>
                  <a:ext cx="1443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E87BBD92-F149-7DD0-D877-A2AF7A763EE2}"/>
                    </a:ext>
                  </a:extLst>
                </p14:cNvPr>
                <p14:cNvContentPartPr/>
                <p14:nvPr/>
              </p14:nvContentPartPr>
              <p14:xfrm>
                <a:off x="6371307" y="4973467"/>
                <a:ext cx="96840" cy="15624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E87BBD92-F149-7DD0-D877-A2AF7A763EE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362667" y="4964827"/>
                  <a:ext cx="1144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26CA4D89-F376-28F9-A4DC-425965A1F214}"/>
                    </a:ext>
                  </a:extLst>
                </p14:cNvPr>
                <p14:cNvContentPartPr/>
                <p14:nvPr/>
              </p14:nvContentPartPr>
              <p14:xfrm>
                <a:off x="3624867" y="5506627"/>
                <a:ext cx="117360" cy="17280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26CA4D89-F376-28F9-A4DC-425965A1F21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615867" y="5497627"/>
                  <a:ext cx="1350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A333C5C6-3305-67B0-0486-5CB30819CE83}"/>
                    </a:ext>
                  </a:extLst>
                </p14:cNvPr>
                <p14:cNvContentPartPr/>
                <p14:nvPr/>
              </p14:nvContentPartPr>
              <p14:xfrm>
                <a:off x="3757347" y="5519227"/>
                <a:ext cx="117720" cy="12888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A333C5C6-3305-67B0-0486-5CB30819CE8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748347" y="5510587"/>
                  <a:ext cx="1353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00BD0CCB-52D3-3A05-03CF-306C680B7FC3}"/>
                    </a:ext>
                  </a:extLst>
                </p14:cNvPr>
                <p14:cNvContentPartPr/>
                <p14:nvPr/>
              </p14:nvContentPartPr>
              <p14:xfrm>
                <a:off x="3881547" y="5519227"/>
                <a:ext cx="127440" cy="17280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00BD0CCB-52D3-3A05-03CF-306C680B7FC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872547" y="5510227"/>
                  <a:ext cx="1450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D2599E05-BD0E-3BD8-2E7E-75F958327E6D}"/>
                    </a:ext>
                  </a:extLst>
                </p14:cNvPr>
                <p14:cNvContentPartPr/>
                <p14:nvPr/>
              </p14:nvContentPartPr>
              <p14:xfrm>
                <a:off x="4041387" y="5499427"/>
                <a:ext cx="147600" cy="16524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D2599E05-BD0E-3BD8-2E7E-75F958327E6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032747" y="5490427"/>
                  <a:ext cx="1652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2E763ABF-2A96-3C8A-8764-31DD2005868D}"/>
                    </a:ext>
                  </a:extLst>
                </p14:cNvPr>
                <p14:cNvContentPartPr/>
                <p14:nvPr/>
              </p14:nvContentPartPr>
              <p14:xfrm>
                <a:off x="4155507" y="5185507"/>
                <a:ext cx="82440" cy="49464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2E763ABF-2A96-3C8A-8764-31DD2005868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146507" y="5176867"/>
                  <a:ext cx="100080" cy="51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8FED0F55-51C5-81DB-3D3B-F6ECA2B607F4}"/>
                    </a:ext>
                  </a:extLst>
                </p14:cNvPr>
                <p14:cNvContentPartPr/>
                <p14:nvPr/>
              </p14:nvContentPartPr>
              <p14:xfrm>
                <a:off x="4174947" y="5440027"/>
                <a:ext cx="161280" cy="6156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8FED0F55-51C5-81DB-3D3B-F6ECA2B607F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165947" y="5431387"/>
                  <a:ext cx="1789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23C17165-0CA1-46C7-6498-4A97980EFEB6}"/>
                    </a:ext>
                  </a:extLst>
                </p14:cNvPr>
                <p14:cNvContentPartPr/>
                <p14:nvPr/>
              </p14:nvContentPartPr>
              <p14:xfrm>
                <a:off x="4537467" y="5358667"/>
                <a:ext cx="60840" cy="34524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23C17165-0CA1-46C7-6498-4A97980EFEB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528827" y="5349667"/>
                  <a:ext cx="7848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3BFEE523-A59C-FD0D-56BF-48141C9FD0D6}"/>
                    </a:ext>
                  </a:extLst>
                </p14:cNvPr>
                <p14:cNvContentPartPr/>
                <p14:nvPr/>
              </p14:nvContentPartPr>
              <p14:xfrm>
                <a:off x="4500747" y="5452627"/>
                <a:ext cx="138600" cy="7128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3BFEE523-A59C-FD0D-56BF-48141C9FD0D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492107" y="5443987"/>
                  <a:ext cx="1562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4C3E27ED-561C-A893-2395-A86C2BCABF7E}"/>
                    </a:ext>
                  </a:extLst>
                </p14:cNvPr>
                <p14:cNvContentPartPr/>
                <p14:nvPr/>
              </p14:nvContentPartPr>
              <p14:xfrm>
                <a:off x="4606587" y="5324467"/>
                <a:ext cx="401760" cy="36612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4C3E27ED-561C-A893-2395-A86C2BCABF7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597587" y="5315827"/>
                  <a:ext cx="41940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E6C1AA6C-F36D-C4A8-1C3B-85B0D04CB5CD}"/>
                    </a:ext>
                  </a:extLst>
                </p14:cNvPr>
                <p14:cNvContentPartPr/>
                <p14:nvPr/>
              </p14:nvContentPartPr>
              <p14:xfrm>
                <a:off x="5142987" y="5458387"/>
                <a:ext cx="175320" cy="18144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E6C1AA6C-F36D-C4A8-1C3B-85B0D04CB5C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134347" y="5449747"/>
                  <a:ext cx="1929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8DF4161F-A025-9FAA-1AFA-F83087C1571E}"/>
                    </a:ext>
                  </a:extLst>
                </p14:cNvPr>
                <p14:cNvContentPartPr/>
                <p14:nvPr/>
              </p14:nvContentPartPr>
              <p14:xfrm>
                <a:off x="5343867" y="5523907"/>
                <a:ext cx="102960" cy="14508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8DF4161F-A025-9FAA-1AFA-F83087C1571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334867" y="5514907"/>
                  <a:ext cx="1206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0A5312CD-0E64-AF53-B50E-183EF055868F}"/>
                    </a:ext>
                  </a:extLst>
                </p14:cNvPr>
                <p14:cNvContentPartPr/>
                <p14:nvPr/>
              </p14:nvContentPartPr>
              <p14:xfrm>
                <a:off x="5484267" y="5521747"/>
                <a:ext cx="27360" cy="14040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0A5312CD-0E64-AF53-B50E-183EF055868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475267" y="5512747"/>
                  <a:ext cx="450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996EFFC5-F570-9863-DEB7-EDDC138DB91C}"/>
                    </a:ext>
                  </a:extLst>
                </p14:cNvPr>
                <p14:cNvContentPartPr/>
                <p14:nvPr/>
              </p14:nvContentPartPr>
              <p14:xfrm>
                <a:off x="5482107" y="5400427"/>
                <a:ext cx="17640" cy="1800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996EFFC5-F570-9863-DEB7-EDDC138DB91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473107" y="5391427"/>
                  <a:ext cx="352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A82C9FFF-1B0A-B3BC-AC47-5ACE5BD1F97C}"/>
                    </a:ext>
                  </a:extLst>
                </p14:cNvPr>
                <p14:cNvContentPartPr/>
                <p14:nvPr/>
              </p14:nvContentPartPr>
              <p14:xfrm>
                <a:off x="5522787" y="5477827"/>
                <a:ext cx="187920" cy="47736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A82C9FFF-1B0A-B3BC-AC47-5ACE5BD1F97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513787" y="5469187"/>
                  <a:ext cx="20556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E73ECA95-3045-9002-FE82-F94889A395AA}"/>
                    </a:ext>
                  </a:extLst>
                </p14:cNvPr>
                <p14:cNvContentPartPr/>
                <p14:nvPr/>
              </p14:nvContentPartPr>
              <p14:xfrm>
                <a:off x="5770107" y="5236987"/>
                <a:ext cx="133200" cy="38232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E73ECA95-3045-9002-FE82-F94889A395A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761467" y="5228347"/>
                  <a:ext cx="15084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92FCF920-FFEB-BD32-BA58-E58494363E45}"/>
                    </a:ext>
                  </a:extLst>
                </p14:cNvPr>
                <p14:cNvContentPartPr/>
                <p14:nvPr/>
              </p14:nvContentPartPr>
              <p14:xfrm>
                <a:off x="5892147" y="5177947"/>
                <a:ext cx="121320" cy="42372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92FCF920-FFEB-BD32-BA58-E58494363E4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883147" y="5168947"/>
                  <a:ext cx="13896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4753AE20-CA47-67F6-AB47-B9A35FB8022E}"/>
                    </a:ext>
                  </a:extLst>
                </p14:cNvPr>
                <p14:cNvContentPartPr/>
                <p14:nvPr/>
              </p14:nvContentPartPr>
              <p14:xfrm>
                <a:off x="6003747" y="5432827"/>
                <a:ext cx="137520" cy="21708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4753AE20-CA47-67F6-AB47-B9A35FB8022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995107" y="5424187"/>
                  <a:ext cx="15516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8ED8BA26-F495-C55F-52EE-F821ECB4031B}"/>
                    </a:ext>
                  </a:extLst>
                </p14:cNvPr>
                <p14:cNvContentPartPr/>
                <p14:nvPr/>
              </p14:nvContentPartPr>
              <p14:xfrm>
                <a:off x="6385347" y="5578987"/>
                <a:ext cx="11160" cy="2088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8ED8BA26-F495-C55F-52EE-F821ECB4031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376707" y="5570347"/>
                  <a:ext cx="28800" cy="3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5A153341-8ECF-D5BF-BE5D-01D92B43ECB5}"/>
                  </a:ext>
                </a:extLst>
              </p14:cNvPr>
              <p14:cNvContentPartPr/>
              <p14:nvPr/>
            </p14:nvContentPartPr>
            <p14:xfrm>
              <a:off x="763947" y="3703747"/>
              <a:ext cx="1509120" cy="10080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5A153341-8ECF-D5BF-BE5D-01D92B43ECB5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754947" y="3694747"/>
                <a:ext cx="1526760" cy="118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59" name="Group 258">
            <a:extLst>
              <a:ext uri="{FF2B5EF4-FFF2-40B4-BE49-F238E27FC236}">
                <a16:creationId xmlns:a16="http://schemas.microsoft.com/office/drawing/2014/main" id="{3DA13C93-EBD2-82C4-8AB9-00AAC3C3AE06}"/>
              </a:ext>
            </a:extLst>
          </p:cNvPr>
          <p:cNvGrpSpPr/>
          <p:nvPr/>
        </p:nvGrpSpPr>
        <p:grpSpPr>
          <a:xfrm>
            <a:off x="433467" y="2310187"/>
            <a:ext cx="757080" cy="388800"/>
            <a:chOff x="433467" y="2310187"/>
            <a:chExt cx="75708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A4714D4E-36FA-3DCE-6985-7F54E4089927}"/>
                    </a:ext>
                  </a:extLst>
                </p14:cNvPr>
                <p14:cNvContentPartPr/>
                <p14:nvPr/>
              </p14:nvContentPartPr>
              <p14:xfrm>
                <a:off x="433467" y="2317027"/>
                <a:ext cx="92520" cy="11484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A4714D4E-36FA-3DCE-6985-7F54E408992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24467" y="2308027"/>
                  <a:ext cx="1101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5FF631B0-22D4-5AD6-62F7-7D3734EC7997}"/>
                    </a:ext>
                  </a:extLst>
                </p14:cNvPr>
                <p14:cNvContentPartPr/>
                <p14:nvPr/>
              </p14:nvContentPartPr>
              <p14:xfrm>
                <a:off x="517347" y="2313067"/>
                <a:ext cx="79920" cy="7884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5FF631B0-22D4-5AD6-62F7-7D3734EC799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08707" y="2304427"/>
                  <a:ext cx="975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B9667BB3-EC03-D322-249A-234A505254D8}"/>
                    </a:ext>
                  </a:extLst>
                </p14:cNvPr>
                <p14:cNvContentPartPr/>
                <p14:nvPr/>
              </p14:nvContentPartPr>
              <p14:xfrm>
                <a:off x="752067" y="2355907"/>
                <a:ext cx="243000" cy="30708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B9667BB3-EC03-D322-249A-234A505254D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43067" y="2346907"/>
                  <a:ext cx="26064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33598C7B-D0DE-1913-953E-D237537A635F}"/>
                    </a:ext>
                  </a:extLst>
                </p14:cNvPr>
                <p14:cNvContentPartPr/>
                <p14:nvPr/>
              </p14:nvContentPartPr>
              <p14:xfrm>
                <a:off x="771507" y="2403787"/>
                <a:ext cx="209160" cy="29520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33598C7B-D0DE-1913-953E-D237537A635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62507" y="2394787"/>
                  <a:ext cx="22680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C695E180-2986-CB66-9E1F-1CE8E9A7CACC}"/>
                    </a:ext>
                  </a:extLst>
                </p14:cNvPr>
                <p14:cNvContentPartPr/>
                <p14:nvPr/>
              </p14:nvContentPartPr>
              <p14:xfrm>
                <a:off x="1084707" y="2310187"/>
                <a:ext cx="31320" cy="13968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C695E180-2986-CB66-9E1F-1CE8E9A7CAC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75707" y="2301187"/>
                  <a:ext cx="489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849438C1-29DC-1CFF-004A-30DBEFFBC789}"/>
                    </a:ext>
                  </a:extLst>
                </p14:cNvPr>
                <p14:cNvContentPartPr/>
                <p14:nvPr/>
              </p14:nvContentPartPr>
              <p14:xfrm>
                <a:off x="1165347" y="2341147"/>
                <a:ext cx="25200" cy="11700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849438C1-29DC-1CFF-004A-30DBEFFBC78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156707" y="2332507"/>
                  <a:ext cx="42840" cy="1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726B7AC5-0BE7-8561-C76E-D5B2CA13CC2C}"/>
              </a:ext>
            </a:extLst>
          </p:cNvPr>
          <p:cNvGrpSpPr/>
          <p:nvPr/>
        </p:nvGrpSpPr>
        <p:grpSpPr>
          <a:xfrm>
            <a:off x="7562187" y="5268307"/>
            <a:ext cx="2088720" cy="751680"/>
            <a:chOff x="7562187" y="5268307"/>
            <a:chExt cx="2088720" cy="75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23EA0DE2-917A-E777-4810-B98FC8E8F939}"/>
                    </a:ext>
                  </a:extLst>
                </p14:cNvPr>
                <p14:cNvContentPartPr/>
                <p14:nvPr/>
              </p14:nvContentPartPr>
              <p14:xfrm>
                <a:off x="7562187" y="5945107"/>
                <a:ext cx="1104840" cy="7488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23EA0DE2-917A-E777-4810-B98FC8E8F93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553547" y="5936467"/>
                  <a:ext cx="11224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A44F31B7-49C8-6969-7196-3DCFDBF4E6A3}"/>
                    </a:ext>
                  </a:extLst>
                </p14:cNvPr>
                <p14:cNvContentPartPr/>
                <p14:nvPr/>
              </p14:nvContentPartPr>
              <p14:xfrm>
                <a:off x="8868267" y="5315827"/>
                <a:ext cx="99720" cy="11268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A44F31B7-49C8-6969-7196-3DCFDBF4E6A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859267" y="5306827"/>
                  <a:ext cx="1173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15577B97-615B-1A09-EEAE-A641FB36CC03}"/>
                    </a:ext>
                  </a:extLst>
                </p14:cNvPr>
                <p14:cNvContentPartPr/>
                <p14:nvPr/>
              </p14:nvContentPartPr>
              <p14:xfrm>
                <a:off x="8918307" y="5292067"/>
                <a:ext cx="124920" cy="11232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15577B97-615B-1A09-EEAE-A641FB36CC0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909667" y="5283067"/>
                  <a:ext cx="1425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EECFE33F-094A-1385-7E36-BB8B3E822420}"/>
                    </a:ext>
                  </a:extLst>
                </p14:cNvPr>
                <p14:cNvContentPartPr/>
                <p14:nvPr/>
              </p14:nvContentPartPr>
              <p14:xfrm>
                <a:off x="9153027" y="5501587"/>
                <a:ext cx="271440" cy="40716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EECFE33F-094A-1385-7E36-BB8B3E822420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144027" y="5492587"/>
                  <a:ext cx="28908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1A1702BE-4B38-158F-F2DE-2C9B47887B3C}"/>
                    </a:ext>
                  </a:extLst>
                </p14:cNvPr>
                <p14:cNvContentPartPr/>
                <p14:nvPr/>
              </p14:nvContentPartPr>
              <p14:xfrm>
                <a:off x="9550107" y="5268307"/>
                <a:ext cx="31680" cy="13644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1A1702BE-4B38-158F-F2DE-2C9B47887B3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541467" y="5259307"/>
                  <a:ext cx="493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7BF0302C-489D-BE38-2B44-DE7942F49935}"/>
                    </a:ext>
                  </a:extLst>
                </p14:cNvPr>
                <p14:cNvContentPartPr/>
                <p14:nvPr/>
              </p14:nvContentPartPr>
              <p14:xfrm>
                <a:off x="9626787" y="5299267"/>
                <a:ext cx="24120" cy="10764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7BF0302C-489D-BE38-2B44-DE7942F4993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617787" y="5290267"/>
                  <a:ext cx="41760" cy="12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6CBEF8F1-CD1B-53DE-B835-B407393EFB35}"/>
              </a:ext>
            </a:extLst>
          </p:cNvPr>
          <p:cNvGrpSpPr/>
          <p:nvPr/>
        </p:nvGrpSpPr>
        <p:grpSpPr>
          <a:xfrm>
            <a:off x="8484867" y="4026667"/>
            <a:ext cx="2170080" cy="514440"/>
            <a:chOff x="8484867" y="4026667"/>
            <a:chExt cx="2170080" cy="51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D078E037-73CE-14AE-2ACD-873600FC3A4F}"/>
                    </a:ext>
                  </a:extLst>
                </p14:cNvPr>
                <p14:cNvContentPartPr/>
                <p14:nvPr/>
              </p14:nvContentPartPr>
              <p14:xfrm>
                <a:off x="8484867" y="4340947"/>
                <a:ext cx="409320" cy="14256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D078E037-73CE-14AE-2ACD-873600FC3A4F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475867" y="4332307"/>
                  <a:ext cx="4269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311AB38C-F286-7CBA-2655-F0F48A6FB17B}"/>
                    </a:ext>
                  </a:extLst>
                </p14:cNvPr>
                <p14:cNvContentPartPr/>
                <p14:nvPr/>
              </p14:nvContentPartPr>
              <p14:xfrm>
                <a:off x="8527707" y="4285147"/>
                <a:ext cx="118800" cy="23004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311AB38C-F286-7CBA-2655-F0F48A6FB17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518707" y="4276147"/>
                  <a:ext cx="1364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DD118113-9E86-DB73-704C-37B7CACC1839}"/>
                    </a:ext>
                  </a:extLst>
                </p14:cNvPr>
                <p14:cNvContentPartPr/>
                <p14:nvPr/>
              </p14:nvContentPartPr>
              <p14:xfrm>
                <a:off x="9054747" y="4218547"/>
                <a:ext cx="166320" cy="26892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DD118113-9E86-DB73-704C-37B7CACC1839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046107" y="4209907"/>
                  <a:ext cx="1839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615F4465-E3E6-5BCF-225E-D25AD68AF371}"/>
                    </a:ext>
                  </a:extLst>
                </p14:cNvPr>
                <p14:cNvContentPartPr/>
                <p14:nvPr/>
              </p14:nvContentPartPr>
              <p14:xfrm>
                <a:off x="9273267" y="4319707"/>
                <a:ext cx="173880" cy="16848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615F4465-E3E6-5BCF-225E-D25AD68AF371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264267" y="4310707"/>
                  <a:ext cx="1915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BF4BEEF7-B7DC-F9DB-2F04-DD83C8E0C3FC}"/>
                    </a:ext>
                  </a:extLst>
                </p14:cNvPr>
                <p14:cNvContentPartPr/>
                <p14:nvPr/>
              </p14:nvContentPartPr>
              <p14:xfrm>
                <a:off x="9419427" y="4094347"/>
                <a:ext cx="57240" cy="39888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BF4BEEF7-B7DC-F9DB-2F04-DD83C8E0C3F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410787" y="4085707"/>
                  <a:ext cx="7488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5294839C-A7E3-A808-3168-20535531FCA6}"/>
                    </a:ext>
                  </a:extLst>
                </p14:cNvPr>
                <p14:cNvContentPartPr/>
                <p14:nvPr/>
              </p14:nvContentPartPr>
              <p14:xfrm>
                <a:off x="9501147" y="4338427"/>
                <a:ext cx="113040" cy="13788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5294839C-A7E3-A808-3168-20535531FCA6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492147" y="4329787"/>
                  <a:ext cx="1306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EF81B35A-4A48-F4EF-A4CF-E36BB7060323}"/>
                    </a:ext>
                  </a:extLst>
                </p14:cNvPr>
                <p14:cNvContentPartPr/>
                <p14:nvPr/>
              </p14:nvContentPartPr>
              <p14:xfrm>
                <a:off x="9650907" y="4046467"/>
                <a:ext cx="90000" cy="44424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EF81B35A-4A48-F4EF-A4CF-E36BB706032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641907" y="4037827"/>
                  <a:ext cx="10764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EC08BB99-9028-6C03-6632-009246B06853}"/>
                    </a:ext>
                  </a:extLst>
                </p14:cNvPr>
                <p14:cNvContentPartPr/>
                <p14:nvPr/>
              </p14:nvContentPartPr>
              <p14:xfrm>
                <a:off x="9757107" y="4313227"/>
                <a:ext cx="91440" cy="14976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EC08BB99-9028-6C03-6632-009246B06853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748107" y="4304227"/>
                  <a:ext cx="1090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EA158668-19BE-3F67-F4D5-A643E694CFC0}"/>
                    </a:ext>
                  </a:extLst>
                </p14:cNvPr>
                <p14:cNvContentPartPr/>
                <p14:nvPr/>
              </p14:nvContentPartPr>
              <p14:xfrm>
                <a:off x="9925947" y="4026667"/>
                <a:ext cx="14400" cy="43056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EA158668-19BE-3F67-F4D5-A643E694CFC0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916947" y="4018027"/>
                  <a:ext cx="3204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6FF070EF-611E-25FE-D038-8B89C18F364E}"/>
                    </a:ext>
                  </a:extLst>
                </p14:cNvPr>
                <p14:cNvContentPartPr/>
                <p14:nvPr/>
              </p14:nvContentPartPr>
              <p14:xfrm>
                <a:off x="9904347" y="4231507"/>
                <a:ext cx="82440" cy="4500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6FF070EF-611E-25FE-D038-8B89C18F364E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895347" y="4222867"/>
                  <a:ext cx="1000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0AF60A4D-DA61-14A5-DE78-C3441C5673D2}"/>
                    </a:ext>
                  </a:extLst>
                </p14:cNvPr>
                <p14:cNvContentPartPr/>
                <p14:nvPr/>
              </p14:nvContentPartPr>
              <p14:xfrm>
                <a:off x="10000467" y="4320067"/>
                <a:ext cx="101520" cy="18720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0AF60A4D-DA61-14A5-DE78-C3441C5673D2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991827" y="4311067"/>
                  <a:ext cx="1191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75BBBCA7-5A44-FDB2-3E38-27621E1A4E61}"/>
                    </a:ext>
                  </a:extLst>
                </p14:cNvPr>
                <p14:cNvContentPartPr/>
                <p14:nvPr/>
              </p14:nvContentPartPr>
              <p14:xfrm>
                <a:off x="10346787" y="4087867"/>
                <a:ext cx="37080" cy="41508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75BBBCA7-5A44-FDB2-3E38-27621E1A4E61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338147" y="4079227"/>
                  <a:ext cx="5472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B5046652-CA67-959B-5FD2-1297317A843A}"/>
                    </a:ext>
                  </a:extLst>
                </p14:cNvPr>
                <p14:cNvContentPartPr/>
                <p14:nvPr/>
              </p14:nvContentPartPr>
              <p14:xfrm>
                <a:off x="10308987" y="4272547"/>
                <a:ext cx="154800" cy="2160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B5046652-CA67-959B-5FD2-1297317A843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300347" y="4263547"/>
                  <a:ext cx="1724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E6C18B72-778C-45FE-8ADF-7E962D39B6B3}"/>
                    </a:ext>
                  </a:extLst>
                </p14:cNvPr>
                <p14:cNvContentPartPr/>
                <p14:nvPr/>
              </p14:nvContentPartPr>
              <p14:xfrm>
                <a:off x="10466667" y="4076347"/>
                <a:ext cx="188280" cy="46476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E6C18B72-778C-45FE-8ADF-7E962D39B6B3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457667" y="4067347"/>
                  <a:ext cx="205920" cy="48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27B4B40B-221A-59CE-3112-FFB1FAF81C72}"/>
              </a:ext>
            </a:extLst>
          </p:cNvPr>
          <p:cNvGrpSpPr/>
          <p:nvPr/>
        </p:nvGrpSpPr>
        <p:grpSpPr>
          <a:xfrm>
            <a:off x="10915227" y="3998947"/>
            <a:ext cx="467640" cy="523800"/>
            <a:chOff x="10915227" y="3998947"/>
            <a:chExt cx="467640" cy="52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EEF7A6C7-3FC0-E0C7-3935-28CECB07BB89}"/>
                    </a:ext>
                  </a:extLst>
                </p14:cNvPr>
                <p14:cNvContentPartPr/>
                <p14:nvPr/>
              </p14:nvContentPartPr>
              <p14:xfrm>
                <a:off x="10915227" y="3998947"/>
                <a:ext cx="119160" cy="47520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EEF7A6C7-3FC0-E0C7-3935-28CECB07BB89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906227" y="3989947"/>
                  <a:ext cx="13680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E1ECD1B8-D4A3-FF6A-E2C9-0AB00447DA35}"/>
                    </a:ext>
                  </a:extLst>
                </p14:cNvPr>
                <p14:cNvContentPartPr/>
                <p14:nvPr/>
              </p14:nvContentPartPr>
              <p14:xfrm>
                <a:off x="11010267" y="4341667"/>
                <a:ext cx="92880" cy="16128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E1ECD1B8-D4A3-FF6A-E2C9-0AB00447DA35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1001627" y="4332667"/>
                  <a:ext cx="1105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DEE761A2-F5B5-654F-EEC1-3FB427B24392}"/>
                    </a:ext>
                  </a:extLst>
                </p14:cNvPr>
                <p14:cNvContentPartPr/>
                <p14:nvPr/>
              </p14:nvContentPartPr>
              <p14:xfrm>
                <a:off x="11146347" y="4346707"/>
                <a:ext cx="95760" cy="17064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DEE761A2-F5B5-654F-EEC1-3FB427B24392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1137347" y="4338067"/>
                  <a:ext cx="1134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5B7F72B9-EFC5-5934-2370-1F2836A14B8E}"/>
                    </a:ext>
                  </a:extLst>
                </p14:cNvPr>
                <p14:cNvContentPartPr/>
                <p14:nvPr/>
              </p14:nvContentPartPr>
              <p14:xfrm>
                <a:off x="11238507" y="4324027"/>
                <a:ext cx="144360" cy="19872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5B7F72B9-EFC5-5934-2370-1F2836A14B8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1229867" y="4315027"/>
                  <a:ext cx="162000" cy="21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5985F6A9-3E8C-FCB7-D6FC-96C43E971E15}"/>
              </a:ext>
            </a:extLst>
          </p:cNvPr>
          <p:cNvGrpSpPr/>
          <p:nvPr/>
        </p:nvGrpSpPr>
        <p:grpSpPr>
          <a:xfrm>
            <a:off x="7825347" y="237667"/>
            <a:ext cx="1883160" cy="1026000"/>
            <a:chOff x="7825347" y="237667"/>
            <a:chExt cx="1883160" cy="102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78517609-EC83-2FFC-D0D2-2E39BAC97123}"/>
                    </a:ext>
                  </a:extLst>
                </p14:cNvPr>
                <p14:cNvContentPartPr/>
                <p14:nvPr/>
              </p14:nvContentPartPr>
              <p14:xfrm>
                <a:off x="8025507" y="237667"/>
                <a:ext cx="33480" cy="5972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78517609-EC83-2FFC-D0D2-2E39BAC97123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016507" y="229027"/>
                  <a:ext cx="51120" cy="61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9643C763-FA58-6B82-7FC7-B49403B5E543}"/>
                    </a:ext>
                  </a:extLst>
                </p14:cNvPr>
                <p14:cNvContentPartPr/>
                <p14:nvPr/>
              </p14:nvContentPartPr>
              <p14:xfrm>
                <a:off x="7825347" y="241267"/>
                <a:ext cx="365040" cy="1058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9643C763-FA58-6B82-7FC7-B49403B5E543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816347" y="232627"/>
                  <a:ext cx="3826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1448A91A-7585-4A9F-840D-4B3D907EAAB3}"/>
                    </a:ext>
                  </a:extLst>
                </p14:cNvPr>
                <p14:cNvContentPartPr/>
                <p14:nvPr/>
              </p14:nvContentPartPr>
              <p14:xfrm>
                <a:off x="8228907" y="555187"/>
                <a:ext cx="213120" cy="3254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1448A91A-7585-4A9F-840D-4B3D907EAAB3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220267" y="546547"/>
                  <a:ext cx="23076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640E8826-CB68-BDD8-BBFB-7AA54F342CFE}"/>
                    </a:ext>
                  </a:extLst>
                </p14:cNvPr>
                <p14:cNvContentPartPr/>
                <p14:nvPr/>
              </p14:nvContentPartPr>
              <p14:xfrm>
                <a:off x="8444187" y="645187"/>
                <a:ext cx="205920" cy="1922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640E8826-CB68-BDD8-BBFB-7AA54F342CFE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435547" y="636547"/>
                  <a:ext cx="2235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3C11B54E-FAD8-AE1B-5D74-F2BC1686E010}"/>
                    </a:ext>
                  </a:extLst>
                </p14:cNvPr>
                <p14:cNvContentPartPr/>
                <p14:nvPr/>
              </p14:nvContentPartPr>
              <p14:xfrm>
                <a:off x="8692227" y="419827"/>
                <a:ext cx="46800" cy="4035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3C11B54E-FAD8-AE1B-5D74-F2BC1686E010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683227" y="410827"/>
                  <a:ext cx="6444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C88605BC-55B5-7121-D89D-6560631E0211}"/>
                    </a:ext>
                  </a:extLst>
                </p14:cNvPr>
                <p14:cNvContentPartPr/>
                <p14:nvPr/>
              </p14:nvContentPartPr>
              <p14:xfrm>
                <a:off x="8791227" y="626107"/>
                <a:ext cx="227160" cy="2368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C88605BC-55B5-7121-D89D-6560631E0211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782587" y="617107"/>
                  <a:ext cx="24480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F5C4DD4-CA51-8A64-D2C5-5B1E341CA973}"/>
                    </a:ext>
                  </a:extLst>
                </p14:cNvPr>
                <p14:cNvContentPartPr/>
                <p14:nvPr/>
              </p14:nvContentPartPr>
              <p14:xfrm>
                <a:off x="9104427" y="608107"/>
                <a:ext cx="26280" cy="2314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F5C4DD4-CA51-8A64-D2C5-5B1E341CA973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9095427" y="599467"/>
                  <a:ext cx="439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75BC4BE9-1E92-06D2-9977-241DFCCBA1D0}"/>
                    </a:ext>
                  </a:extLst>
                </p14:cNvPr>
                <p14:cNvContentPartPr/>
                <p14:nvPr/>
              </p14:nvContentPartPr>
              <p14:xfrm>
                <a:off x="9131427" y="475267"/>
                <a:ext cx="41400" cy="140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75BC4BE9-1E92-06D2-9977-241DFCCBA1D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9122427" y="466267"/>
                  <a:ext cx="590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974D35D3-68DA-B3F5-0BDE-6918389E3A5B}"/>
                    </a:ext>
                  </a:extLst>
                </p14:cNvPr>
                <p14:cNvContentPartPr/>
                <p14:nvPr/>
              </p14:nvContentPartPr>
              <p14:xfrm>
                <a:off x="9208107" y="645187"/>
                <a:ext cx="247680" cy="2322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974D35D3-68DA-B3F5-0BDE-6918389E3A5B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199107" y="636547"/>
                  <a:ext cx="2653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56110DBE-ADB3-548A-6C85-FC1E00074A92}"/>
                    </a:ext>
                  </a:extLst>
                </p14:cNvPr>
                <p14:cNvContentPartPr/>
                <p14:nvPr/>
              </p14:nvContentPartPr>
              <p14:xfrm>
                <a:off x="9275067" y="634747"/>
                <a:ext cx="433440" cy="6289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56110DBE-ADB3-548A-6C85-FC1E00074A92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266067" y="625747"/>
                  <a:ext cx="451080" cy="64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065C208C-E447-3B67-307A-2706B29365C8}"/>
              </a:ext>
            </a:extLst>
          </p:cNvPr>
          <p:cNvGrpSpPr/>
          <p:nvPr/>
        </p:nvGrpSpPr>
        <p:grpSpPr>
          <a:xfrm>
            <a:off x="10069587" y="540787"/>
            <a:ext cx="1255320" cy="687600"/>
            <a:chOff x="10069587" y="540787"/>
            <a:chExt cx="1255320" cy="68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84F9F678-D250-660B-F9FB-A85785FBEDBA}"/>
                    </a:ext>
                  </a:extLst>
                </p14:cNvPr>
                <p14:cNvContentPartPr/>
                <p14:nvPr/>
              </p14:nvContentPartPr>
              <p14:xfrm>
                <a:off x="10069587" y="540787"/>
                <a:ext cx="371520" cy="6876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84F9F678-D250-660B-F9FB-A85785FBEDBA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060947" y="532147"/>
                  <a:ext cx="389160" cy="70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BFBAD5E3-A6C9-B36A-FBC6-FD2F014BD823}"/>
                    </a:ext>
                  </a:extLst>
                </p14:cNvPr>
                <p14:cNvContentPartPr/>
                <p14:nvPr/>
              </p14:nvContentPartPr>
              <p14:xfrm>
                <a:off x="10465587" y="594427"/>
                <a:ext cx="179640" cy="2300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BFBAD5E3-A6C9-B36A-FBC6-FD2F014BD823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0456587" y="585787"/>
                  <a:ext cx="19728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7AFF0341-8153-30C3-FECB-7CF15164A3AF}"/>
                    </a:ext>
                  </a:extLst>
                </p14:cNvPr>
                <p14:cNvContentPartPr/>
                <p14:nvPr/>
              </p14:nvContentPartPr>
              <p14:xfrm>
                <a:off x="10658187" y="545107"/>
                <a:ext cx="666720" cy="3315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7AFF0341-8153-30C3-FECB-7CF15164A3AF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0649187" y="536107"/>
                  <a:ext cx="684360" cy="349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9F881B49-82A9-553C-B750-E054B51ABDF5}"/>
                  </a:ext>
                </a:extLst>
              </p14:cNvPr>
              <p14:cNvContentPartPr/>
              <p14:nvPr/>
            </p14:nvContentPartPr>
            <p14:xfrm>
              <a:off x="8005707" y="1072147"/>
              <a:ext cx="3533040" cy="8640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9F881B49-82A9-553C-B750-E054B51ABDF5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7996707" y="1063507"/>
                <a:ext cx="3550680" cy="10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64D65A44-4CE3-BA3E-E6EA-688BC32F3549}"/>
              </a:ext>
            </a:extLst>
          </p:cNvPr>
          <p:cNvGrpSpPr/>
          <p:nvPr/>
        </p:nvGrpSpPr>
        <p:grpSpPr>
          <a:xfrm>
            <a:off x="2418507" y="384907"/>
            <a:ext cx="2262960" cy="108000"/>
            <a:chOff x="2418507" y="384907"/>
            <a:chExt cx="2262960" cy="10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ADB2B49-79C1-3FF0-FA15-9874DFB39CFD}"/>
                    </a:ext>
                  </a:extLst>
                </p14:cNvPr>
                <p14:cNvContentPartPr/>
                <p14:nvPr/>
              </p14:nvContentPartPr>
              <p14:xfrm>
                <a:off x="2418507" y="492547"/>
                <a:ext cx="1224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ADB2B49-79C1-3FF0-FA15-9874DFB39CFD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409867" y="483907"/>
                  <a:ext cx="29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81B4B7C-444C-E672-FD82-C8C4E115BDEE}"/>
                    </a:ext>
                  </a:extLst>
                </p14:cNvPr>
                <p14:cNvContentPartPr/>
                <p14:nvPr/>
              </p14:nvContentPartPr>
              <p14:xfrm>
                <a:off x="4670307" y="384907"/>
                <a:ext cx="11160" cy="6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81B4B7C-444C-E672-FD82-C8C4E115BDEE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4661307" y="375907"/>
                  <a:ext cx="28800" cy="23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28183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roup 197">
            <a:extLst>
              <a:ext uri="{FF2B5EF4-FFF2-40B4-BE49-F238E27FC236}">
                <a16:creationId xmlns:a16="http://schemas.microsoft.com/office/drawing/2014/main" id="{7A916E30-69CF-2A22-3EBC-C4F7F29E2E07}"/>
              </a:ext>
            </a:extLst>
          </p:cNvPr>
          <p:cNvGrpSpPr/>
          <p:nvPr/>
        </p:nvGrpSpPr>
        <p:grpSpPr>
          <a:xfrm>
            <a:off x="9041449" y="237667"/>
            <a:ext cx="2571817" cy="1001473"/>
            <a:chOff x="7825347" y="237667"/>
            <a:chExt cx="3787920" cy="157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C1CBE15-2068-76B9-9FA4-0A1F963DAA18}"/>
                    </a:ext>
                  </a:extLst>
                </p14:cNvPr>
                <p14:cNvContentPartPr/>
                <p14:nvPr/>
              </p14:nvContentPartPr>
              <p14:xfrm>
                <a:off x="8025507" y="237667"/>
                <a:ext cx="33480" cy="5972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C1CBE15-2068-76B9-9FA4-0A1F963DAA1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12429" y="223488"/>
                  <a:ext cx="59113" cy="625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6628A9E-AB9B-0E6B-7294-2D58094CC8FE}"/>
                    </a:ext>
                  </a:extLst>
                </p14:cNvPr>
                <p14:cNvContentPartPr/>
                <p14:nvPr/>
              </p14:nvContentPartPr>
              <p14:xfrm>
                <a:off x="7825347" y="241267"/>
                <a:ext cx="365040" cy="1058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6628A9E-AB9B-0E6B-7294-2D58094CC8F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812102" y="227683"/>
                  <a:ext cx="391001" cy="1335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F1F9B88-43B8-9692-111D-9960BA802A74}"/>
                    </a:ext>
                  </a:extLst>
                </p14:cNvPr>
                <p14:cNvContentPartPr/>
                <p14:nvPr/>
              </p14:nvContentPartPr>
              <p14:xfrm>
                <a:off x="8228907" y="555187"/>
                <a:ext cx="213120" cy="3254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F1F9B88-43B8-9692-111D-9960BA802A7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216183" y="541013"/>
                  <a:ext cx="239097" cy="353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C84B94F-96BE-DC09-6093-8BA077E2CFC1}"/>
                    </a:ext>
                  </a:extLst>
                </p14:cNvPr>
                <p14:cNvContentPartPr/>
                <p14:nvPr/>
              </p14:nvContentPartPr>
              <p14:xfrm>
                <a:off x="8444187" y="645187"/>
                <a:ext cx="205920" cy="192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C84B94F-96BE-DC09-6093-8BA077E2CFC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431482" y="631617"/>
                  <a:ext cx="231859" cy="2199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5D33E2D-0D86-5FAA-3785-8CA40D1C4EDD}"/>
                    </a:ext>
                  </a:extLst>
                </p14:cNvPr>
                <p14:cNvContentPartPr/>
                <p14:nvPr/>
              </p14:nvContentPartPr>
              <p14:xfrm>
                <a:off x="8692227" y="419827"/>
                <a:ext cx="46800" cy="403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5D33E2D-0D86-5FAA-3785-8CA40D1C4ED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679081" y="405657"/>
                  <a:ext cx="72566" cy="4313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A79C11E-6E5E-0C6A-85B9-F989BE9E37C5}"/>
                    </a:ext>
                  </a:extLst>
                </p14:cNvPr>
                <p14:cNvContentPartPr/>
                <p14:nvPr/>
              </p14:nvContentPartPr>
              <p14:xfrm>
                <a:off x="8791227" y="626107"/>
                <a:ext cx="227160" cy="236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A79C11E-6E5E-0C6A-85B9-F989BE9E37C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778519" y="611940"/>
                  <a:ext cx="253106" cy="2646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C79AEEE-CA97-E280-5626-E1C12E73D64F}"/>
                    </a:ext>
                  </a:extLst>
                </p14:cNvPr>
                <p14:cNvContentPartPr/>
                <p14:nvPr/>
              </p14:nvContentPartPr>
              <p14:xfrm>
                <a:off x="9104427" y="608107"/>
                <a:ext cx="26280" cy="231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C79AEEE-CA97-E280-5626-E1C12E73D64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091287" y="593958"/>
                  <a:ext cx="52034" cy="2592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9CCB173-5C71-CBF7-B9FD-912B95DCA8C0}"/>
                    </a:ext>
                  </a:extLst>
                </p14:cNvPr>
                <p14:cNvContentPartPr/>
                <p14:nvPr/>
              </p14:nvContentPartPr>
              <p14:xfrm>
                <a:off x="9131427" y="475267"/>
                <a:ext cx="41400" cy="140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9CCB173-5C71-CBF7-B9FD-912B95DCA8C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118158" y="461227"/>
                  <a:ext cx="67408" cy="415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8BE6A5F-F849-3FB7-F72A-582066927D74}"/>
                    </a:ext>
                  </a:extLst>
                </p14:cNvPr>
                <p14:cNvContentPartPr/>
                <p14:nvPr/>
              </p14:nvContentPartPr>
              <p14:xfrm>
                <a:off x="9208107" y="645187"/>
                <a:ext cx="247680" cy="232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8BE6A5F-F849-3FB7-F72A-582066927D7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194848" y="631595"/>
                  <a:ext cx="273668" cy="2599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AEF397C-4E6F-652E-CDEA-AAD0CE1A8B50}"/>
                    </a:ext>
                  </a:extLst>
                </p14:cNvPr>
                <p14:cNvContentPartPr/>
                <p14:nvPr/>
              </p14:nvContentPartPr>
              <p14:xfrm>
                <a:off x="9275067" y="634747"/>
                <a:ext cx="433440" cy="628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AEF397C-4E6F-652E-CDEA-AAD0CE1A8B5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261820" y="620569"/>
                  <a:ext cx="459404" cy="6567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D3C346E-BD83-01A0-7BA3-D6C30BF4F3EA}"/>
                    </a:ext>
                  </a:extLst>
                </p14:cNvPr>
                <p14:cNvContentPartPr/>
                <p14:nvPr/>
              </p14:nvContentPartPr>
              <p14:xfrm>
                <a:off x="10069587" y="540787"/>
                <a:ext cx="371520" cy="687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D3C346E-BD83-01A0-7BA3-D6C30BF4F3E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056337" y="527171"/>
                  <a:ext cx="397489" cy="7153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E86205F-59C2-CEEB-D129-970B9DB7DAB3}"/>
                    </a:ext>
                  </a:extLst>
                </p14:cNvPr>
                <p14:cNvContentPartPr/>
                <p14:nvPr/>
              </p14:nvContentPartPr>
              <p14:xfrm>
                <a:off x="10465587" y="594427"/>
                <a:ext cx="179640" cy="230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E86205F-59C2-CEEB-D129-970B9DB7DAB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452339" y="580262"/>
                  <a:ext cx="205606" cy="2578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EC632BC-DAF4-9427-7757-51B53396CC27}"/>
                    </a:ext>
                  </a:extLst>
                </p14:cNvPr>
                <p14:cNvContentPartPr/>
                <p14:nvPr/>
              </p14:nvContentPartPr>
              <p14:xfrm>
                <a:off x="10658187" y="545107"/>
                <a:ext cx="666720" cy="331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EC632BC-DAF4-9427-7757-51B53396CC2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644927" y="530938"/>
                  <a:ext cx="692710" cy="359332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0D1EC2E-267D-B2E2-DB63-3F602963BB18}"/>
                </a:ext>
              </a:extLst>
            </p:cNvPr>
            <p:cNvGrpSpPr/>
            <p:nvPr/>
          </p:nvGrpSpPr>
          <p:grpSpPr>
            <a:xfrm>
              <a:off x="8003547" y="1068547"/>
              <a:ext cx="1033200" cy="740520"/>
              <a:chOff x="8003547" y="1068547"/>
              <a:chExt cx="1033200" cy="740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1D1BBA8E-047B-7709-24CA-66EA5B1A4685}"/>
                      </a:ext>
                    </a:extLst>
                  </p14:cNvPr>
                  <p14:cNvContentPartPr/>
                  <p14:nvPr/>
                </p14:nvContentPartPr>
                <p14:xfrm>
                  <a:off x="8003547" y="1086187"/>
                  <a:ext cx="153360" cy="39276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1D1BBA8E-047B-7709-24CA-66EA5B1A4685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7990281" y="1072585"/>
                    <a:ext cx="179362" cy="42053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EF42DE2C-3BA6-5945-299D-084B914FA5D1}"/>
                      </a:ext>
                    </a:extLst>
                  </p14:cNvPr>
                  <p14:cNvContentPartPr/>
                  <p14:nvPr/>
                </p14:nvContentPartPr>
                <p14:xfrm>
                  <a:off x="8194347" y="1068547"/>
                  <a:ext cx="252000" cy="50040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EF42DE2C-3BA6-5945-299D-084B914FA5D1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8181112" y="1054379"/>
                    <a:ext cx="277941" cy="52816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7CFC2716-0126-E2A9-9DB1-4615E4765D68}"/>
                      </a:ext>
                    </a:extLst>
                  </p14:cNvPr>
                  <p14:cNvContentPartPr/>
                  <p14:nvPr/>
                </p14:nvContentPartPr>
                <p14:xfrm>
                  <a:off x="8388387" y="1390747"/>
                  <a:ext cx="143280" cy="13572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7CFC2716-0126-E2A9-9DB1-4615E4765D68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8375169" y="1377118"/>
                    <a:ext cx="169187" cy="16354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3AE60A03-3134-3F93-08A4-651A1CD31037}"/>
                      </a:ext>
                    </a:extLst>
                  </p14:cNvPr>
                  <p14:cNvContentPartPr/>
                  <p14:nvPr/>
                </p14:nvContentPartPr>
                <p14:xfrm>
                  <a:off x="8568387" y="1380307"/>
                  <a:ext cx="102600" cy="15012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3AE60A03-3134-3F93-08A4-651A1CD31037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8555165" y="1366145"/>
                    <a:ext cx="128514" cy="17787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C734D83B-5A85-E1B2-A4E2-8A077F2EA3F0}"/>
                      </a:ext>
                    </a:extLst>
                  </p14:cNvPr>
                  <p14:cNvContentPartPr/>
                  <p14:nvPr/>
                </p14:nvContentPartPr>
                <p14:xfrm>
                  <a:off x="8655507" y="1415587"/>
                  <a:ext cx="179280" cy="39348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C734D83B-5A85-E1B2-A4E2-8A077F2EA3F0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8642286" y="1401413"/>
                    <a:ext cx="205194" cy="42126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A71C16D4-7F33-15D5-BCCD-772C6DE5CDCB}"/>
                      </a:ext>
                    </a:extLst>
                  </p14:cNvPr>
                  <p14:cNvContentPartPr/>
                  <p14:nvPr/>
                </p14:nvContentPartPr>
                <p14:xfrm>
                  <a:off x="8836947" y="1382827"/>
                  <a:ext cx="199800" cy="20016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A71C16D4-7F33-15D5-BCCD-772C6DE5CDCB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8823698" y="1368651"/>
                    <a:ext cx="225769" cy="227944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BF40349-EA5E-8AEC-9F5B-540D246E9C62}"/>
                </a:ext>
              </a:extLst>
            </p:cNvPr>
            <p:cNvGrpSpPr/>
            <p:nvPr/>
          </p:nvGrpSpPr>
          <p:grpSpPr>
            <a:xfrm>
              <a:off x="9366867" y="1183387"/>
              <a:ext cx="1066680" cy="632520"/>
              <a:chOff x="9366867" y="1183387"/>
              <a:chExt cx="1066680" cy="632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ADBDF557-66D8-AC76-2812-3B1F1A515B05}"/>
                      </a:ext>
                    </a:extLst>
                  </p14:cNvPr>
                  <p14:cNvContentPartPr/>
                  <p14:nvPr/>
                </p14:nvContentPartPr>
                <p14:xfrm>
                  <a:off x="9366867" y="1398307"/>
                  <a:ext cx="133200" cy="41760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ADBDF557-66D8-AC76-2812-3B1F1A515B0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9353653" y="1384141"/>
                    <a:ext cx="159100" cy="44536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D77B6C63-58D1-D416-2B1F-A185E647DE96}"/>
                      </a:ext>
                    </a:extLst>
                  </p14:cNvPr>
                  <p14:cNvContentPartPr/>
                  <p14:nvPr/>
                </p14:nvContentPartPr>
                <p14:xfrm>
                  <a:off x="9537147" y="1431067"/>
                  <a:ext cx="26280" cy="12384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D77B6C63-58D1-D416-2B1F-A185E647DE96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9524533" y="1416865"/>
                    <a:ext cx="52034" cy="1516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6CDF176F-9547-2347-DD46-4B2DA848824B}"/>
                      </a:ext>
                    </a:extLst>
                  </p14:cNvPr>
                  <p14:cNvContentPartPr/>
                  <p14:nvPr/>
                </p14:nvContentPartPr>
                <p14:xfrm>
                  <a:off x="9551187" y="1308667"/>
                  <a:ext cx="20880" cy="504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6CDF176F-9547-2347-DD46-4B2DA848824B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9538659" y="1296067"/>
                    <a:ext cx="46458" cy="2973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0FCB3CC3-AD1D-0F0E-FCC7-7B1DDEFE5FAD}"/>
                      </a:ext>
                    </a:extLst>
                  </p14:cNvPr>
                  <p14:cNvContentPartPr/>
                  <p14:nvPr/>
                </p14:nvContentPartPr>
                <p14:xfrm>
                  <a:off x="9630027" y="1183387"/>
                  <a:ext cx="147240" cy="40248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0FCB3CC3-AD1D-0F0E-FCC7-7B1DDEFE5FAD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9616786" y="1169215"/>
                    <a:ext cx="173192" cy="4302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0449533A-4285-63A9-6972-EDA7E8D2E076}"/>
                      </a:ext>
                    </a:extLst>
                  </p14:cNvPr>
                  <p14:cNvContentPartPr/>
                  <p14:nvPr/>
                </p14:nvContentPartPr>
                <p14:xfrm>
                  <a:off x="9745587" y="1395067"/>
                  <a:ext cx="65160" cy="36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0449533A-4285-63A9-6972-EDA7E8D2E076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9732343" y="1380864"/>
                    <a:ext cx="91118" cy="6419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186D1C77-8FEE-448C-133B-BED499914CAF}"/>
                      </a:ext>
                    </a:extLst>
                  </p14:cNvPr>
                  <p14:cNvContentPartPr/>
                  <p14:nvPr/>
                </p14:nvContentPartPr>
                <p14:xfrm>
                  <a:off x="9860427" y="1450507"/>
                  <a:ext cx="135720" cy="1371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186D1C77-8FEE-448C-133B-BED499914CAF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9847703" y="1436338"/>
                    <a:ext cx="161698" cy="16493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C77EFD7A-9D61-65F9-E905-DE2156204C96}"/>
                      </a:ext>
                    </a:extLst>
                  </p14:cNvPr>
                  <p14:cNvContentPartPr/>
                  <p14:nvPr/>
                </p14:nvContentPartPr>
                <p14:xfrm>
                  <a:off x="10021347" y="1427827"/>
                  <a:ext cx="128520" cy="15696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C77EFD7A-9D61-65F9-E905-DE2156204C96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10008125" y="1414228"/>
                    <a:ext cx="154436" cy="18472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2D0C2E2A-D614-20E8-68DC-683C3325B8D0}"/>
                      </a:ext>
                    </a:extLst>
                  </p14:cNvPr>
                  <p14:cNvContentPartPr/>
                  <p14:nvPr/>
                </p14:nvContentPartPr>
                <p14:xfrm>
                  <a:off x="10156707" y="1492987"/>
                  <a:ext cx="123480" cy="14364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2D0C2E2A-D614-20E8-68DC-683C3325B8D0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10143988" y="1478849"/>
                    <a:ext cx="149448" cy="17135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E88B949D-A96E-388F-5C86-5E1DFA8CBCDF}"/>
                      </a:ext>
                    </a:extLst>
                  </p14:cNvPr>
                  <p14:cNvContentPartPr/>
                  <p14:nvPr/>
                </p14:nvContentPartPr>
                <p14:xfrm>
                  <a:off x="10378107" y="1206787"/>
                  <a:ext cx="55440" cy="53352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E88B949D-A96E-388F-5C86-5E1DFA8CBCDF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10364907" y="1192613"/>
                    <a:ext cx="81312" cy="56130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441C5F1-A293-071E-295F-BC3418677534}"/>
                    </a:ext>
                  </a:extLst>
                </p14:cNvPr>
                <p14:cNvContentPartPr/>
                <p14:nvPr/>
              </p14:nvContentPartPr>
              <p14:xfrm>
                <a:off x="10618947" y="1663267"/>
                <a:ext cx="6840" cy="187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441C5F1-A293-071E-295F-BC341867753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605793" y="1649502"/>
                  <a:ext cx="32622" cy="4569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39D6D1BB-8595-6E49-AFA8-2E6E3B5F4C51}"/>
                </a:ext>
              </a:extLst>
            </p:cNvPr>
            <p:cNvGrpSpPr/>
            <p:nvPr/>
          </p:nvGrpSpPr>
          <p:grpSpPr>
            <a:xfrm>
              <a:off x="7987707" y="940387"/>
              <a:ext cx="3625560" cy="222120"/>
              <a:chOff x="7987707" y="940387"/>
              <a:chExt cx="3625560" cy="222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FEEEE3A3-05CC-3F8B-F8AB-0CBE4AE10DB3}"/>
                      </a:ext>
                    </a:extLst>
                  </p14:cNvPr>
                  <p14:cNvContentPartPr/>
                  <p14:nvPr/>
                </p14:nvContentPartPr>
                <p14:xfrm>
                  <a:off x="8031627" y="1135867"/>
                  <a:ext cx="24120" cy="2664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FEEEE3A3-05CC-3F8B-F8AB-0CBE4AE10DB3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8018518" y="1121697"/>
                    <a:ext cx="49813" cy="5441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CA4DFC58-6985-FE8D-293D-3214258FC58C}"/>
                      </a:ext>
                    </a:extLst>
                  </p14:cNvPr>
                  <p14:cNvContentPartPr/>
                  <p14:nvPr/>
                </p14:nvContentPartPr>
                <p14:xfrm>
                  <a:off x="7987707" y="940387"/>
                  <a:ext cx="3625560" cy="197640"/>
                </p14:xfrm>
              </p:contentPart>
            </mc:Choice>
            <mc:Fallback xmlns=""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CA4DFC58-6985-FE8D-293D-3214258FC58C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7974452" y="926229"/>
                    <a:ext cx="3651540" cy="225389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29" name="Prostokąt 28">
            <a:extLst>
              <a:ext uri="{FF2B5EF4-FFF2-40B4-BE49-F238E27FC236}">
                <a16:creationId xmlns:a16="http://schemas.microsoft.com/office/drawing/2014/main" id="{FB0DE0C2-650F-4728-98F5-06491276446C}"/>
              </a:ext>
            </a:extLst>
          </p:cNvPr>
          <p:cNvSpPr/>
          <p:nvPr/>
        </p:nvSpPr>
        <p:spPr>
          <a:xfrm>
            <a:off x="679324" y="2728436"/>
            <a:ext cx="1463040" cy="1463040"/>
          </a:xfrm>
          <a:prstGeom prst="rect">
            <a:avLst/>
          </a:prstGeom>
          <a:solidFill>
            <a:srgbClr val="000000">
              <a:alpha val="5000"/>
            </a:srgbClr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71" name="Prostokąt 28">
            <a:extLst>
              <a:ext uri="{FF2B5EF4-FFF2-40B4-BE49-F238E27FC236}">
                <a16:creationId xmlns:a16="http://schemas.microsoft.com/office/drawing/2014/main" id="{D244E061-B57E-9935-D534-3132EA2EB3A0}"/>
              </a:ext>
            </a:extLst>
          </p:cNvPr>
          <p:cNvSpPr/>
          <p:nvPr/>
        </p:nvSpPr>
        <p:spPr>
          <a:xfrm>
            <a:off x="831724" y="2880836"/>
            <a:ext cx="1463040" cy="1463040"/>
          </a:xfrm>
          <a:prstGeom prst="rect">
            <a:avLst/>
          </a:prstGeom>
          <a:solidFill>
            <a:srgbClr val="000000">
              <a:alpha val="5000"/>
            </a:srgbClr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72" name="Prostokąt 28">
            <a:extLst>
              <a:ext uri="{FF2B5EF4-FFF2-40B4-BE49-F238E27FC236}">
                <a16:creationId xmlns:a16="http://schemas.microsoft.com/office/drawing/2014/main" id="{97728214-7025-E2DD-9CBA-6CEEB985CF32}"/>
              </a:ext>
            </a:extLst>
          </p:cNvPr>
          <p:cNvSpPr/>
          <p:nvPr/>
        </p:nvSpPr>
        <p:spPr>
          <a:xfrm>
            <a:off x="984124" y="3033236"/>
            <a:ext cx="1463040" cy="1463040"/>
          </a:xfrm>
          <a:prstGeom prst="rect">
            <a:avLst/>
          </a:prstGeom>
          <a:solidFill>
            <a:srgbClr val="000000">
              <a:alpha val="5000"/>
            </a:srgbClr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73" name="Prostokąt 28">
            <a:extLst>
              <a:ext uri="{FF2B5EF4-FFF2-40B4-BE49-F238E27FC236}">
                <a16:creationId xmlns:a16="http://schemas.microsoft.com/office/drawing/2014/main" id="{B91C52E4-B450-60A7-7A47-7017AF3E96AE}"/>
              </a:ext>
            </a:extLst>
          </p:cNvPr>
          <p:cNvSpPr/>
          <p:nvPr/>
        </p:nvSpPr>
        <p:spPr>
          <a:xfrm>
            <a:off x="1136524" y="3185636"/>
            <a:ext cx="1463040" cy="1463040"/>
          </a:xfrm>
          <a:prstGeom prst="rect">
            <a:avLst/>
          </a:prstGeom>
          <a:solidFill>
            <a:srgbClr val="000000">
              <a:alpha val="5000"/>
            </a:srgbClr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de-DE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3AC9C6CC-FE16-4EB6-FE3B-46CA53DCD2FE}"/>
                  </a:ext>
                </a:extLst>
              </p14:cNvPr>
              <p14:cNvContentPartPr/>
              <p14:nvPr/>
            </p14:nvContentPartPr>
            <p14:xfrm>
              <a:off x="-109413" y="3279667"/>
              <a:ext cx="30600" cy="324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3AC9C6CC-FE16-4EB6-FE3B-46CA53DCD2F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-113733" y="3275347"/>
                <a:ext cx="39240" cy="4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70C206B0-E6F3-1C95-79C3-99C66FC55C8B}"/>
              </a:ext>
            </a:extLst>
          </p:cNvPr>
          <p:cNvGrpSpPr/>
          <p:nvPr/>
        </p:nvGrpSpPr>
        <p:grpSpPr>
          <a:xfrm>
            <a:off x="2849067" y="3581707"/>
            <a:ext cx="975600" cy="278640"/>
            <a:chOff x="2849067" y="3581707"/>
            <a:chExt cx="975600" cy="27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B433B96-083C-E6DA-4878-C5914FF656CF}"/>
                    </a:ext>
                  </a:extLst>
                </p14:cNvPr>
                <p14:cNvContentPartPr/>
                <p14:nvPr/>
              </p14:nvContentPartPr>
              <p14:xfrm>
                <a:off x="2849067" y="3708787"/>
                <a:ext cx="951480" cy="230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B433B96-083C-E6DA-4878-C5914FF656C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844747" y="3704467"/>
                  <a:ext cx="9601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0B77E82-7F7D-F7C1-E157-7EDC98CBF77A}"/>
                    </a:ext>
                  </a:extLst>
                </p14:cNvPr>
                <p14:cNvContentPartPr/>
                <p14:nvPr/>
              </p14:nvContentPartPr>
              <p14:xfrm>
                <a:off x="3659787" y="3581707"/>
                <a:ext cx="164880" cy="2786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0B77E82-7F7D-F7C1-E157-7EDC98CBF77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655467" y="3577387"/>
                  <a:ext cx="173520" cy="28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50199A0-8D91-AC73-3AEC-379C4AFFEF1C}"/>
              </a:ext>
            </a:extLst>
          </p:cNvPr>
          <p:cNvGrpSpPr/>
          <p:nvPr/>
        </p:nvGrpSpPr>
        <p:grpSpPr>
          <a:xfrm>
            <a:off x="930267" y="4817587"/>
            <a:ext cx="869040" cy="747720"/>
            <a:chOff x="930267" y="4817587"/>
            <a:chExt cx="869040" cy="74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1A96957-440D-866F-83E9-BAB20FACDA23}"/>
                    </a:ext>
                  </a:extLst>
                </p14:cNvPr>
                <p14:cNvContentPartPr/>
                <p14:nvPr/>
              </p14:nvContentPartPr>
              <p14:xfrm>
                <a:off x="930267" y="4817587"/>
                <a:ext cx="542160" cy="5706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1A96957-440D-866F-83E9-BAB20FACDA2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21267" y="4808587"/>
                  <a:ext cx="559800" cy="58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CD49EBA-012B-28E3-4998-6DA3035C2C5B}"/>
                    </a:ext>
                  </a:extLst>
                </p14:cNvPr>
                <p14:cNvContentPartPr/>
                <p14:nvPr/>
              </p14:nvContentPartPr>
              <p14:xfrm>
                <a:off x="1078947" y="4993987"/>
                <a:ext cx="322200" cy="4734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CD49EBA-012B-28E3-4998-6DA3035C2C5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69947" y="4985347"/>
                  <a:ext cx="33984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3D651E5-4D5F-B370-3D52-7E1CDA04F28F}"/>
                    </a:ext>
                  </a:extLst>
                </p14:cNvPr>
                <p14:cNvContentPartPr/>
                <p14:nvPr/>
              </p14:nvContentPartPr>
              <p14:xfrm>
                <a:off x="1502307" y="5395027"/>
                <a:ext cx="297000" cy="1702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3D651E5-4D5F-B370-3D52-7E1CDA04F28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493667" y="5386027"/>
                  <a:ext cx="314640" cy="18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21CD2BC0-AB06-50A0-081A-625B4B992F34}"/>
                  </a:ext>
                </a:extLst>
              </p14:cNvPr>
              <p14:cNvContentPartPr/>
              <p14:nvPr/>
            </p14:nvContentPartPr>
            <p14:xfrm>
              <a:off x="5126067" y="2422867"/>
              <a:ext cx="2964600" cy="232056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21CD2BC0-AB06-50A0-081A-625B4B992F3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117067" y="2413867"/>
                <a:ext cx="2982240" cy="233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5" name="Group 164">
            <a:extLst>
              <a:ext uri="{FF2B5EF4-FFF2-40B4-BE49-F238E27FC236}">
                <a16:creationId xmlns:a16="http://schemas.microsoft.com/office/drawing/2014/main" id="{B04207B0-F71A-4F3D-E4ED-7B905C6966FD}"/>
              </a:ext>
            </a:extLst>
          </p:cNvPr>
          <p:cNvGrpSpPr/>
          <p:nvPr/>
        </p:nvGrpSpPr>
        <p:grpSpPr>
          <a:xfrm>
            <a:off x="8413947" y="3412867"/>
            <a:ext cx="457560" cy="369000"/>
            <a:chOff x="8413947" y="3412867"/>
            <a:chExt cx="457560" cy="36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822ED197-DFFA-3FAC-0BAA-13AEE92ECD4F}"/>
                    </a:ext>
                  </a:extLst>
                </p14:cNvPr>
                <p14:cNvContentPartPr/>
                <p14:nvPr/>
              </p14:nvContentPartPr>
              <p14:xfrm>
                <a:off x="8413947" y="3567667"/>
                <a:ext cx="457560" cy="223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822ED197-DFFA-3FAC-0BAA-13AEE92ECD4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405307" y="3559027"/>
                  <a:ext cx="4752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05043438-5DA3-2822-BE12-0CB22CC37C7A}"/>
                    </a:ext>
                  </a:extLst>
                </p14:cNvPr>
                <p14:cNvContentPartPr/>
                <p14:nvPr/>
              </p14:nvContentPartPr>
              <p14:xfrm>
                <a:off x="8424747" y="3412867"/>
                <a:ext cx="196200" cy="3690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05043438-5DA3-2822-BE12-0CB22CC37C7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415747" y="3403867"/>
                  <a:ext cx="213840" cy="38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503593E3-31C0-F571-B6B7-BC611512B709}"/>
              </a:ext>
            </a:extLst>
          </p:cNvPr>
          <p:cNvGrpSpPr/>
          <p:nvPr/>
        </p:nvGrpSpPr>
        <p:grpSpPr>
          <a:xfrm>
            <a:off x="545787" y="1378507"/>
            <a:ext cx="3562920" cy="908640"/>
            <a:chOff x="545787" y="1378507"/>
            <a:chExt cx="3562920" cy="90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DA32E4D2-FF93-208C-4E58-5B8C6B36A227}"/>
                    </a:ext>
                  </a:extLst>
                </p14:cNvPr>
                <p14:cNvContentPartPr/>
                <p14:nvPr/>
              </p14:nvContentPartPr>
              <p14:xfrm>
                <a:off x="545787" y="1378507"/>
                <a:ext cx="44280" cy="6544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DA32E4D2-FF93-208C-4E58-5B8C6B36A22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37147" y="1369867"/>
                  <a:ext cx="61920" cy="67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61D91C6B-5645-F2F8-E0C5-EE2BD1066D0F}"/>
                    </a:ext>
                  </a:extLst>
                </p14:cNvPr>
                <p14:cNvContentPartPr/>
                <p14:nvPr/>
              </p14:nvContentPartPr>
              <p14:xfrm>
                <a:off x="562707" y="1773427"/>
                <a:ext cx="276480" cy="2732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61D91C6B-5645-F2F8-E0C5-EE2BD1066D0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53707" y="1764427"/>
                  <a:ext cx="29412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AF76EF20-4F24-7ADF-DE6B-B526C90DE65B}"/>
                    </a:ext>
                  </a:extLst>
                </p14:cNvPr>
                <p14:cNvContentPartPr/>
                <p14:nvPr/>
              </p14:nvContentPartPr>
              <p14:xfrm>
                <a:off x="898587" y="1872787"/>
                <a:ext cx="213120" cy="1465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AF76EF20-4F24-7ADF-DE6B-B526C90DE65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89947" y="1864147"/>
                  <a:ext cx="2307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A0714E09-3082-1F2B-FFB8-708F8D1497AB}"/>
                    </a:ext>
                  </a:extLst>
                </p14:cNvPr>
                <p14:cNvContentPartPr/>
                <p14:nvPr/>
              </p14:nvContentPartPr>
              <p14:xfrm>
                <a:off x="1143747" y="1537987"/>
                <a:ext cx="13320" cy="5036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A0714E09-3082-1F2B-FFB8-708F8D1497A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35107" y="1528987"/>
                  <a:ext cx="3096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566B84D9-02CA-6029-CF50-A4DF92B3C9E7}"/>
                    </a:ext>
                  </a:extLst>
                </p14:cNvPr>
                <p14:cNvContentPartPr/>
                <p14:nvPr/>
              </p14:nvContentPartPr>
              <p14:xfrm>
                <a:off x="1071387" y="1800067"/>
                <a:ext cx="192600" cy="410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566B84D9-02CA-6029-CF50-A4DF92B3C9E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62747" y="1791427"/>
                  <a:ext cx="2102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5087AC0-B6FB-E829-11E4-63F531A221E3}"/>
                    </a:ext>
                  </a:extLst>
                </p14:cNvPr>
                <p14:cNvContentPartPr/>
                <p14:nvPr/>
              </p14:nvContentPartPr>
              <p14:xfrm>
                <a:off x="1218987" y="1869547"/>
                <a:ext cx="167760" cy="1879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5087AC0-B6FB-E829-11E4-63F531A221E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210347" y="1860547"/>
                  <a:ext cx="1854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F809AB8B-1F81-DB4D-D179-469AD4084AF7}"/>
                    </a:ext>
                  </a:extLst>
                </p14:cNvPr>
                <p14:cNvContentPartPr/>
                <p14:nvPr/>
              </p14:nvContentPartPr>
              <p14:xfrm>
                <a:off x="1405827" y="1591267"/>
                <a:ext cx="197280" cy="4622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F809AB8B-1F81-DB4D-D179-469AD4084AF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397187" y="1582627"/>
                  <a:ext cx="21492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CA78CD1B-EEB3-A992-CD90-4EF13882BECF}"/>
                    </a:ext>
                  </a:extLst>
                </p14:cNvPr>
                <p14:cNvContentPartPr/>
                <p14:nvPr/>
              </p14:nvContentPartPr>
              <p14:xfrm>
                <a:off x="1750707" y="1883227"/>
                <a:ext cx="140760" cy="1695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CA78CD1B-EEB3-A992-CD90-4EF13882BEC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741707" y="1874587"/>
                  <a:ext cx="1584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36CF4013-6FA4-8E7E-BB4F-5E385D0A2161}"/>
                    </a:ext>
                  </a:extLst>
                </p14:cNvPr>
                <p14:cNvContentPartPr/>
                <p14:nvPr/>
              </p14:nvContentPartPr>
              <p14:xfrm>
                <a:off x="1896507" y="1524307"/>
                <a:ext cx="114480" cy="7372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36CF4013-6FA4-8E7E-BB4F-5E385D0A216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887867" y="1515307"/>
                  <a:ext cx="132120" cy="75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1A9C0F87-00F7-97F3-3C23-2639EC3D18F9}"/>
                    </a:ext>
                  </a:extLst>
                </p14:cNvPr>
                <p14:cNvContentPartPr/>
                <p14:nvPr/>
              </p14:nvContentPartPr>
              <p14:xfrm>
                <a:off x="2276307" y="1865227"/>
                <a:ext cx="24120" cy="1605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1A9C0F87-00F7-97F3-3C23-2639EC3D18F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267307" y="1856587"/>
                  <a:ext cx="417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07549805-7731-F91A-C938-C59231344FFD}"/>
                    </a:ext>
                  </a:extLst>
                </p14:cNvPr>
                <p14:cNvContentPartPr/>
                <p14:nvPr/>
              </p14:nvContentPartPr>
              <p14:xfrm>
                <a:off x="2309427" y="1675867"/>
                <a:ext cx="40320" cy="100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07549805-7731-F91A-C938-C59231344FF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300787" y="1666867"/>
                  <a:ext cx="579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3937663B-6AB3-138A-CEB6-527EDC0EB189}"/>
                    </a:ext>
                  </a:extLst>
                </p14:cNvPr>
                <p14:cNvContentPartPr/>
                <p14:nvPr/>
              </p14:nvContentPartPr>
              <p14:xfrm>
                <a:off x="2410227" y="1863787"/>
                <a:ext cx="245160" cy="1710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3937663B-6AB3-138A-CEB6-527EDC0EB18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401227" y="1854787"/>
                  <a:ext cx="2628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2E9A2D8B-8633-04F5-0083-52921D7B5F26}"/>
                    </a:ext>
                  </a:extLst>
                </p14:cNvPr>
                <p14:cNvContentPartPr/>
                <p14:nvPr/>
              </p14:nvContentPartPr>
              <p14:xfrm>
                <a:off x="2696787" y="1845787"/>
                <a:ext cx="141840" cy="4413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2E9A2D8B-8633-04F5-0083-52921D7B5F2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687787" y="1837147"/>
                  <a:ext cx="15948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5439D04A-1BA1-903E-EF85-7E898B49767C}"/>
                    </a:ext>
                  </a:extLst>
                </p14:cNvPr>
                <p14:cNvContentPartPr/>
                <p14:nvPr/>
              </p14:nvContentPartPr>
              <p14:xfrm>
                <a:off x="2908467" y="1889707"/>
                <a:ext cx="174240" cy="1533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5439D04A-1BA1-903E-EF85-7E898B49767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899827" y="1881067"/>
                  <a:ext cx="1918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AA755892-DD0A-D5E7-9F98-DACEB02AEE30}"/>
                    </a:ext>
                  </a:extLst>
                </p14:cNvPr>
                <p14:cNvContentPartPr/>
                <p14:nvPr/>
              </p14:nvContentPartPr>
              <p14:xfrm>
                <a:off x="3083427" y="1551667"/>
                <a:ext cx="32760" cy="5036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AA755892-DD0A-D5E7-9F98-DACEB02AEE3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074787" y="1542667"/>
                  <a:ext cx="5040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55935005-6C21-0AC9-B697-592E8A3D85A0}"/>
                    </a:ext>
                  </a:extLst>
                </p14:cNvPr>
                <p14:cNvContentPartPr/>
                <p14:nvPr/>
              </p14:nvContentPartPr>
              <p14:xfrm>
                <a:off x="3074787" y="1777747"/>
                <a:ext cx="148320" cy="313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55935005-6C21-0AC9-B697-592E8A3D85A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066147" y="1769107"/>
                  <a:ext cx="1659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DD430041-3400-F781-9380-ABEF2552B88D}"/>
                    </a:ext>
                  </a:extLst>
                </p14:cNvPr>
                <p14:cNvContentPartPr/>
                <p14:nvPr/>
              </p14:nvContentPartPr>
              <p14:xfrm>
                <a:off x="3455667" y="1892587"/>
                <a:ext cx="189720" cy="2098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DD430041-3400-F781-9380-ABEF2552B88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446667" y="1883587"/>
                  <a:ext cx="2073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495ECC3F-A7DE-7349-3987-8C33CB4DEAAD}"/>
                    </a:ext>
                  </a:extLst>
                </p14:cNvPr>
                <p14:cNvContentPartPr/>
                <p14:nvPr/>
              </p14:nvContentPartPr>
              <p14:xfrm>
                <a:off x="3510027" y="1567867"/>
                <a:ext cx="88920" cy="5259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495ECC3F-A7DE-7349-3987-8C33CB4DEAA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501027" y="1559227"/>
                  <a:ext cx="10656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322EBFC3-B126-CB74-4D13-CCF8A0E5077C}"/>
                    </a:ext>
                  </a:extLst>
                </p14:cNvPr>
                <p14:cNvContentPartPr/>
                <p14:nvPr/>
              </p14:nvContentPartPr>
              <p14:xfrm>
                <a:off x="3672027" y="1883947"/>
                <a:ext cx="127800" cy="1756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322EBFC3-B126-CB74-4D13-CCF8A0E5077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663027" y="1875307"/>
                  <a:ext cx="1454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E054DD6F-110A-B3E1-431B-2A27C80958DA}"/>
                    </a:ext>
                  </a:extLst>
                </p14:cNvPr>
                <p14:cNvContentPartPr/>
                <p14:nvPr/>
              </p14:nvContentPartPr>
              <p14:xfrm>
                <a:off x="3814227" y="1523227"/>
                <a:ext cx="38160" cy="5173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E054DD6F-110A-B3E1-431B-2A27C80958D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805587" y="1514587"/>
                  <a:ext cx="55800" cy="53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1A8DB39A-C223-3A01-9716-0F0895F3B8F9}"/>
                    </a:ext>
                  </a:extLst>
                </p14:cNvPr>
                <p14:cNvContentPartPr/>
                <p14:nvPr/>
              </p14:nvContentPartPr>
              <p14:xfrm>
                <a:off x="3785067" y="1759387"/>
                <a:ext cx="186120" cy="208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1A8DB39A-C223-3A01-9716-0F0895F3B8F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776427" y="1750747"/>
                  <a:ext cx="2037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9BFB0C59-0B7A-DA79-46B2-1980A774AC58}"/>
                    </a:ext>
                  </a:extLst>
                </p14:cNvPr>
                <p14:cNvContentPartPr/>
                <p14:nvPr/>
              </p14:nvContentPartPr>
              <p14:xfrm>
                <a:off x="3916107" y="1900867"/>
                <a:ext cx="192600" cy="1551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9BFB0C59-0B7A-DA79-46B2-1980A774AC5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907107" y="1892227"/>
                  <a:ext cx="210240" cy="172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0" name="Трапеция 29">
            <a:extLst>
              <a:ext uri="{FF2B5EF4-FFF2-40B4-BE49-F238E27FC236}">
                <a16:creationId xmlns:a16="http://schemas.microsoft.com/office/drawing/2014/main" id="{C13CCD65-AEF4-49BF-89B1-333D1F3BFFE2}"/>
              </a:ext>
            </a:extLst>
          </p:cNvPr>
          <p:cNvSpPr/>
          <p:nvPr/>
        </p:nvSpPr>
        <p:spPr>
          <a:xfrm rot="5400000">
            <a:off x="8915220" y="3229598"/>
            <a:ext cx="1280160" cy="365760"/>
          </a:xfrm>
          <a:prstGeom prst="trapezoid">
            <a:avLst>
              <a:gd name="adj" fmla="val 38541"/>
            </a:avLst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94" name="Трапеция 29">
            <a:extLst>
              <a:ext uri="{FF2B5EF4-FFF2-40B4-BE49-F238E27FC236}">
                <a16:creationId xmlns:a16="http://schemas.microsoft.com/office/drawing/2014/main" id="{29CE3C85-C961-0230-EA61-E839DFFF46C3}"/>
              </a:ext>
            </a:extLst>
          </p:cNvPr>
          <p:cNvSpPr/>
          <p:nvPr/>
        </p:nvSpPr>
        <p:spPr>
          <a:xfrm rot="5400000">
            <a:off x="9067620" y="3381998"/>
            <a:ext cx="1280160" cy="365760"/>
          </a:xfrm>
          <a:prstGeom prst="trapezoid">
            <a:avLst>
              <a:gd name="adj" fmla="val 38541"/>
            </a:avLst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95" name="Трапеция 29">
            <a:extLst>
              <a:ext uri="{FF2B5EF4-FFF2-40B4-BE49-F238E27FC236}">
                <a16:creationId xmlns:a16="http://schemas.microsoft.com/office/drawing/2014/main" id="{71B0BDB4-D331-7609-2CA9-368D77B88222}"/>
              </a:ext>
            </a:extLst>
          </p:cNvPr>
          <p:cNvSpPr/>
          <p:nvPr/>
        </p:nvSpPr>
        <p:spPr>
          <a:xfrm rot="5400000">
            <a:off x="9220020" y="3534398"/>
            <a:ext cx="1280160" cy="365760"/>
          </a:xfrm>
          <a:prstGeom prst="trapezoid">
            <a:avLst>
              <a:gd name="adj" fmla="val 38541"/>
            </a:avLst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96" name="Трапеция 29">
            <a:extLst>
              <a:ext uri="{FF2B5EF4-FFF2-40B4-BE49-F238E27FC236}">
                <a16:creationId xmlns:a16="http://schemas.microsoft.com/office/drawing/2014/main" id="{DD63E2F6-957A-9A62-FA47-5FE9713D5F4D}"/>
              </a:ext>
            </a:extLst>
          </p:cNvPr>
          <p:cNvSpPr/>
          <p:nvPr/>
        </p:nvSpPr>
        <p:spPr>
          <a:xfrm rot="5400000">
            <a:off x="9372420" y="3686798"/>
            <a:ext cx="1280160" cy="365760"/>
          </a:xfrm>
          <a:prstGeom prst="trapezoid">
            <a:avLst>
              <a:gd name="adj" fmla="val 38541"/>
            </a:avLst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8C45147F-8C18-F5CA-3B44-35F3B85A7A5B}"/>
              </a:ext>
            </a:extLst>
          </p:cNvPr>
          <p:cNvGrpSpPr/>
          <p:nvPr/>
        </p:nvGrpSpPr>
        <p:grpSpPr>
          <a:xfrm>
            <a:off x="9487467" y="4632907"/>
            <a:ext cx="599400" cy="985320"/>
            <a:chOff x="9487467" y="4632907"/>
            <a:chExt cx="599400" cy="98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D9539629-2A4F-FB84-42FF-8E186FD0091F}"/>
                    </a:ext>
                  </a:extLst>
                </p14:cNvPr>
                <p14:cNvContentPartPr/>
                <p14:nvPr/>
              </p14:nvContentPartPr>
              <p14:xfrm>
                <a:off x="9487467" y="4632907"/>
                <a:ext cx="274320" cy="54000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D9539629-2A4F-FB84-42FF-8E186FD0091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478467" y="4623907"/>
                  <a:ext cx="291960" cy="55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47085937-FF48-45AC-B41D-E8464BC5C0EE}"/>
                    </a:ext>
                  </a:extLst>
                </p14:cNvPr>
                <p14:cNvContentPartPr/>
                <p14:nvPr/>
              </p14:nvContentPartPr>
              <p14:xfrm>
                <a:off x="9589707" y="4814707"/>
                <a:ext cx="306360" cy="80352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47085937-FF48-45AC-B41D-E8464BC5C0E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580707" y="4805707"/>
                  <a:ext cx="324000" cy="82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2AF60C9D-71F6-9B94-430B-20A643CF1202}"/>
                    </a:ext>
                  </a:extLst>
                </p14:cNvPr>
                <p14:cNvContentPartPr/>
                <p14:nvPr/>
              </p14:nvContentPartPr>
              <p14:xfrm>
                <a:off x="9771507" y="5201347"/>
                <a:ext cx="315360" cy="19044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2AF60C9D-71F6-9B94-430B-20A643CF120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762867" y="5192707"/>
                  <a:ext cx="333000" cy="20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27D662C2-9379-A338-6372-08978CF1E581}"/>
                  </a:ext>
                </a:extLst>
              </p14:cNvPr>
              <p14:cNvContentPartPr/>
              <p14:nvPr/>
            </p14:nvContentPartPr>
            <p14:xfrm>
              <a:off x="5305707" y="3548947"/>
              <a:ext cx="337680" cy="3924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27D662C2-9379-A338-6372-08978CF1E581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297067" y="3539947"/>
                <a:ext cx="35532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3ABD3116-F4F7-4B89-0B25-20481B83FC06}"/>
                  </a:ext>
                </a:extLst>
              </p14:cNvPr>
              <p14:cNvContentPartPr/>
              <p14:nvPr/>
            </p14:nvContentPartPr>
            <p14:xfrm>
              <a:off x="5612067" y="3129547"/>
              <a:ext cx="874080" cy="57348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3ABD3116-F4F7-4B89-0B25-20481B83FC06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603067" y="3120907"/>
                <a:ext cx="891720" cy="59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806EB1F9-9203-5ACD-F494-DA6E34D30482}"/>
                  </a:ext>
                </a:extLst>
              </p14:cNvPr>
              <p14:cNvContentPartPr/>
              <p14:nvPr/>
            </p14:nvContentPartPr>
            <p14:xfrm>
              <a:off x="6407307" y="3267427"/>
              <a:ext cx="517320" cy="41760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806EB1F9-9203-5ACD-F494-DA6E34D30482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398667" y="3258427"/>
                <a:ext cx="534960" cy="4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4F1629B4-2E79-9E0C-4E82-CBA61DA2F0F5}"/>
                  </a:ext>
                </a:extLst>
              </p14:cNvPr>
              <p14:cNvContentPartPr/>
              <p14:nvPr/>
            </p14:nvContentPartPr>
            <p14:xfrm>
              <a:off x="6836427" y="3604027"/>
              <a:ext cx="188280" cy="27288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4F1629B4-2E79-9E0C-4E82-CBA61DA2F0F5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6827427" y="3595387"/>
                <a:ext cx="20592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003D46BC-B509-3E37-F10D-6B4453D168E5}"/>
                  </a:ext>
                </a:extLst>
              </p14:cNvPr>
              <p14:cNvContentPartPr/>
              <p14:nvPr/>
            </p14:nvContentPartPr>
            <p14:xfrm>
              <a:off x="5718267" y="3820027"/>
              <a:ext cx="1198080" cy="30780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003D46BC-B509-3E37-F10D-6B4453D168E5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709267" y="3811387"/>
                <a:ext cx="121572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F638D827-E54C-07A5-22C0-496E42031684}"/>
                  </a:ext>
                </a:extLst>
              </p14:cNvPr>
              <p14:cNvContentPartPr/>
              <p14:nvPr/>
            </p14:nvContentPartPr>
            <p14:xfrm>
              <a:off x="5742747" y="3894187"/>
              <a:ext cx="213480" cy="24948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F638D827-E54C-07A5-22C0-496E42031684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733747" y="3885547"/>
                <a:ext cx="23112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5368F4FF-38F1-57D9-E247-14DDEE481CE1}"/>
                  </a:ext>
                </a:extLst>
              </p14:cNvPr>
              <p14:cNvContentPartPr/>
              <p14:nvPr/>
            </p14:nvContentPartPr>
            <p14:xfrm>
              <a:off x="6832107" y="3682867"/>
              <a:ext cx="198360" cy="16452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5368F4FF-38F1-57D9-E247-14DDEE481CE1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823467" y="3673867"/>
                <a:ext cx="21600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90F09021-3799-E4EB-11C6-5E379E7531C5}"/>
                  </a:ext>
                </a:extLst>
              </p14:cNvPr>
              <p14:cNvContentPartPr/>
              <p14:nvPr/>
            </p14:nvContentPartPr>
            <p14:xfrm>
              <a:off x="6788907" y="3659827"/>
              <a:ext cx="201240" cy="19908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90F09021-3799-E4EB-11C6-5E379E7531C5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779907" y="3650827"/>
                <a:ext cx="21888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1FA0EDD2-C9B7-AC2E-510B-3E73357534EF}"/>
                  </a:ext>
                </a:extLst>
              </p14:cNvPr>
              <p14:cNvContentPartPr/>
              <p14:nvPr/>
            </p14:nvContentPartPr>
            <p14:xfrm>
              <a:off x="5285907" y="3548947"/>
              <a:ext cx="201960" cy="2988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1FA0EDD2-C9B7-AC2E-510B-3E73357534EF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276907" y="3539947"/>
                <a:ext cx="21960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A4BCA6A5-AA49-66BA-7F91-5E1E46BE09A5}"/>
                  </a:ext>
                </a:extLst>
              </p14:cNvPr>
              <p14:cNvContentPartPr/>
              <p14:nvPr/>
            </p14:nvContentPartPr>
            <p14:xfrm>
              <a:off x="5478147" y="3488107"/>
              <a:ext cx="113400" cy="18900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A4BCA6A5-AA49-66BA-7F91-5E1E46BE09A5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5469147" y="3479107"/>
                <a:ext cx="13104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9B68D8A9-5FAF-30B0-35C4-1BB8BD855646}"/>
                  </a:ext>
                </a:extLst>
              </p14:cNvPr>
              <p14:cNvContentPartPr/>
              <p14:nvPr/>
            </p14:nvContentPartPr>
            <p14:xfrm>
              <a:off x="5828787" y="3335827"/>
              <a:ext cx="119880" cy="18576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9B68D8A9-5FAF-30B0-35C4-1BB8BD855646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5819787" y="3326827"/>
                <a:ext cx="13752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A6F3A612-080A-9411-9B66-1112E4974C97}"/>
                  </a:ext>
                </a:extLst>
              </p14:cNvPr>
              <p14:cNvContentPartPr/>
              <p14:nvPr/>
            </p14:nvContentPartPr>
            <p14:xfrm>
              <a:off x="5966307" y="3435547"/>
              <a:ext cx="55080" cy="10116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A6F3A612-080A-9411-9B66-1112E4974C97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5957307" y="3426907"/>
                <a:ext cx="7272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D2002F37-CDCB-7479-2DDD-1523D2403A84}"/>
                  </a:ext>
                </a:extLst>
              </p14:cNvPr>
              <p14:cNvContentPartPr/>
              <p14:nvPr/>
            </p14:nvContentPartPr>
            <p14:xfrm>
              <a:off x="6045867" y="3475507"/>
              <a:ext cx="71280" cy="10224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D2002F37-CDCB-7479-2DDD-1523D2403A84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6036867" y="3466507"/>
                <a:ext cx="889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E89D37D4-4792-1D79-A991-C15A695CA1A3}"/>
                  </a:ext>
                </a:extLst>
              </p14:cNvPr>
              <p14:cNvContentPartPr/>
              <p14:nvPr/>
            </p14:nvContentPartPr>
            <p14:xfrm>
              <a:off x="6087627" y="3310627"/>
              <a:ext cx="25200" cy="29376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E89D37D4-4792-1D79-A991-C15A695CA1A3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6078627" y="3301987"/>
                <a:ext cx="4284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729B27C6-F3A4-0B2B-D968-B23F92BA588F}"/>
                  </a:ext>
                </a:extLst>
              </p14:cNvPr>
              <p14:cNvContentPartPr/>
              <p14:nvPr/>
            </p14:nvContentPartPr>
            <p14:xfrm>
              <a:off x="6141627" y="3469747"/>
              <a:ext cx="61920" cy="12492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729B27C6-F3A4-0B2B-D968-B23F92BA588F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6132627" y="3461107"/>
                <a:ext cx="7956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6A44E0E7-1D44-1A5D-7C1C-B2EE3BECA529}"/>
                  </a:ext>
                </a:extLst>
              </p14:cNvPr>
              <p14:cNvContentPartPr/>
              <p14:nvPr/>
            </p14:nvContentPartPr>
            <p14:xfrm>
              <a:off x="7015347" y="3714907"/>
              <a:ext cx="897480" cy="8100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6A44E0E7-1D44-1A5D-7C1C-B2EE3BECA529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7006707" y="3705907"/>
                <a:ext cx="91512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823FB73E-3452-C2F0-25B7-CC2781B42284}"/>
                  </a:ext>
                </a:extLst>
              </p14:cNvPr>
              <p14:cNvContentPartPr/>
              <p14:nvPr/>
            </p14:nvContentPartPr>
            <p14:xfrm>
              <a:off x="7048827" y="3674587"/>
              <a:ext cx="97920" cy="14796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823FB73E-3452-C2F0-25B7-CC2781B42284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7039827" y="3665587"/>
                <a:ext cx="11556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22E8F677-9024-530E-8D34-FF10854F96FA}"/>
                  </a:ext>
                </a:extLst>
              </p14:cNvPr>
              <p14:cNvContentPartPr/>
              <p14:nvPr/>
            </p14:nvContentPartPr>
            <p14:xfrm>
              <a:off x="6554547" y="3248707"/>
              <a:ext cx="132480" cy="18468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22E8F677-9024-530E-8D34-FF10854F96FA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545907" y="3239707"/>
                <a:ext cx="15012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9376E648-66A3-579E-AA32-C428BBD0EA79}"/>
                  </a:ext>
                </a:extLst>
              </p14:cNvPr>
              <p14:cNvContentPartPr/>
              <p14:nvPr/>
            </p14:nvContentPartPr>
            <p14:xfrm>
              <a:off x="5640147" y="4083907"/>
              <a:ext cx="151200" cy="30996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9376E648-66A3-579E-AA32-C428BBD0EA79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5631507" y="4075267"/>
                <a:ext cx="16884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736FBEBF-5C38-B3AE-3A68-9A93DAAB1F73}"/>
                  </a:ext>
                </a:extLst>
              </p14:cNvPr>
              <p14:cNvContentPartPr/>
              <p14:nvPr/>
            </p14:nvContentPartPr>
            <p14:xfrm>
              <a:off x="5815827" y="4272187"/>
              <a:ext cx="169560" cy="11880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736FBEBF-5C38-B3AE-3A68-9A93DAAB1F73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5807187" y="4263187"/>
                <a:ext cx="18720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6FB35539-8DEB-3258-9A1C-DC206A3AEFE2}"/>
                  </a:ext>
                </a:extLst>
              </p14:cNvPr>
              <p14:cNvContentPartPr/>
              <p14:nvPr/>
            </p14:nvContentPartPr>
            <p14:xfrm>
              <a:off x="6006627" y="4250947"/>
              <a:ext cx="108360" cy="10188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6FB35539-8DEB-3258-9A1C-DC206A3AEFE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5997627" y="4242307"/>
                <a:ext cx="12600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3020451E-DF53-4160-BE9D-7C71377459C8}"/>
                  </a:ext>
                </a:extLst>
              </p14:cNvPr>
              <p14:cNvContentPartPr/>
              <p14:nvPr/>
            </p14:nvContentPartPr>
            <p14:xfrm>
              <a:off x="6108147" y="4129627"/>
              <a:ext cx="132120" cy="22536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3020451E-DF53-4160-BE9D-7C71377459C8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6099147" y="4120987"/>
                <a:ext cx="149760" cy="24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0" name="Group 289">
            <a:extLst>
              <a:ext uri="{FF2B5EF4-FFF2-40B4-BE49-F238E27FC236}">
                <a16:creationId xmlns:a16="http://schemas.microsoft.com/office/drawing/2014/main" id="{2CF06980-FE45-4590-34E1-DA1087C224A4}"/>
              </a:ext>
            </a:extLst>
          </p:cNvPr>
          <p:cNvGrpSpPr/>
          <p:nvPr/>
        </p:nvGrpSpPr>
        <p:grpSpPr>
          <a:xfrm>
            <a:off x="5608467" y="2504947"/>
            <a:ext cx="856080" cy="593280"/>
            <a:chOff x="5608467" y="2504947"/>
            <a:chExt cx="856080" cy="59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359148AC-E9BF-0D9A-CA1F-15E8F80D2EEC}"/>
                    </a:ext>
                  </a:extLst>
                </p14:cNvPr>
                <p14:cNvContentPartPr/>
                <p14:nvPr/>
              </p14:nvContentPartPr>
              <p14:xfrm>
                <a:off x="5612787" y="2918587"/>
                <a:ext cx="736560" cy="630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359148AC-E9BF-0D9A-CA1F-15E8F80D2EE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603787" y="2909947"/>
                  <a:ext cx="7542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E9B7212E-123E-37AA-1A16-D1453A213D20}"/>
                    </a:ext>
                  </a:extLst>
                </p14:cNvPr>
                <p14:cNvContentPartPr/>
                <p14:nvPr/>
              </p14:nvContentPartPr>
              <p14:xfrm>
                <a:off x="6244587" y="2851267"/>
                <a:ext cx="219960" cy="2469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E9B7212E-123E-37AA-1A16-D1453A213D2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235587" y="2842267"/>
                  <a:ext cx="2376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D501DCE0-F759-9C55-4B9F-6659CDC8CAD8}"/>
                    </a:ext>
                  </a:extLst>
                </p14:cNvPr>
                <p14:cNvContentPartPr/>
                <p14:nvPr/>
              </p14:nvContentPartPr>
              <p14:xfrm>
                <a:off x="5608467" y="2549227"/>
                <a:ext cx="129600" cy="40968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D501DCE0-F759-9C55-4B9F-6659CDC8CAD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599467" y="2540227"/>
                  <a:ext cx="14724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C3EB873F-0949-F3B8-5EA4-8C5D9DB08B08}"/>
                    </a:ext>
                  </a:extLst>
                </p14:cNvPr>
                <p14:cNvContentPartPr/>
                <p14:nvPr/>
              </p14:nvContentPartPr>
              <p14:xfrm>
                <a:off x="5764707" y="2723827"/>
                <a:ext cx="112680" cy="9504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C3EB873F-0949-F3B8-5EA4-8C5D9DB08B0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756067" y="2715187"/>
                  <a:ext cx="1303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ACF06B2C-D4D6-E541-98A0-C3F753C729EC}"/>
                    </a:ext>
                  </a:extLst>
                </p14:cNvPr>
                <p14:cNvContentPartPr/>
                <p14:nvPr/>
              </p14:nvContentPartPr>
              <p14:xfrm>
                <a:off x="5897547" y="2723827"/>
                <a:ext cx="100800" cy="10440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ACF06B2C-D4D6-E541-98A0-C3F753C729E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888547" y="2714827"/>
                  <a:ext cx="1184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A62798BC-DCF6-D6FE-8978-EE616DB8A551}"/>
                    </a:ext>
                  </a:extLst>
                </p14:cNvPr>
                <p14:cNvContentPartPr/>
                <p14:nvPr/>
              </p14:nvContentPartPr>
              <p14:xfrm>
                <a:off x="6026067" y="2697907"/>
                <a:ext cx="104040" cy="10152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A62798BC-DCF6-D6FE-8978-EE616DB8A55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017067" y="2688907"/>
                  <a:ext cx="1216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F9DE43A3-5864-A4FC-8219-19753F0999A7}"/>
                    </a:ext>
                  </a:extLst>
                </p14:cNvPr>
                <p14:cNvContentPartPr/>
                <p14:nvPr/>
              </p14:nvContentPartPr>
              <p14:xfrm>
                <a:off x="6161787" y="2701147"/>
                <a:ext cx="69480" cy="9396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F9DE43A3-5864-A4FC-8219-19753F0999A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153147" y="2692507"/>
                  <a:ext cx="871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6ED53E17-5170-837D-F3AB-4D7AB6F39C19}"/>
                    </a:ext>
                  </a:extLst>
                </p14:cNvPr>
                <p14:cNvContentPartPr/>
                <p14:nvPr/>
              </p14:nvContentPartPr>
              <p14:xfrm>
                <a:off x="6267627" y="2677387"/>
                <a:ext cx="52200" cy="13932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6ED53E17-5170-837D-F3AB-4D7AB6F39C1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258987" y="2668747"/>
                  <a:ext cx="698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19C7C4FD-BF11-AA1B-9538-E26ACD6282C3}"/>
                    </a:ext>
                  </a:extLst>
                </p14:cNvPr>
                <p14:cNvContentPartPr/>
                <p14:nvPr/>
              </p14:nvContentPartPr>
              <p14:xfrm>
                <a:off x="6333147" y="2504947"/>
                <a:ext cx="117360" cy="35352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19C7C4FD-BF11-AA1B-9538-E26ACD6282C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324507" y="2495947"/>
                  <a:ext cx="135000" cy="371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E9E95763-2579-610F-9704-5DB2F138B1F6}"/>
                  </a:ext>
                </a:extLst>
              </p14:cNvPr>
              <p14:cNvContentPartPr/>
              <p14:nvPr/>
            </p14:nvContentPartPr>
            <p14:xfrm>
              <a:off x="1838547" y="5763667"/>
              <a:ext cx="2208600" cy="838800"/>
            </p14:xfrm>
          </p:contentPart>
        </mc:Choice>
        <mc:Fallback xmlns=""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E9E95763-2579-610F-9704-5DB2F138B1F6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1829547" y="5754667"/>
                <a:ext cx="2226240" cy="85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2771879B-48D4-47E1-C682-C8A46D9EDAAF}"/>
                  </a:ext>
                </a:extLst>
              </p14:cNvPr>
              <p14:cNvContentPartPr/>
              <p14:nvPr/>
            </p14:nvContentPartPr>
            <p14:xfrm>
              <a:off x="1702827" y="5743507"/>
              <a:ext cx="350280" cy="277560"/>
            </p14:xfrm>
          </p:contentPart>
        </mc:Choice>
        <mc:Fallback xmlns=""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2771879B-48D4-47E1-C682-C8A46D9EDAAF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694187" y="5734867"/>
                <a:ext cx="367920" cy="29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37" name="Group 336">
            <a:extLst>
              <a:ext uri="{FF2B5EF4-FFF2-40B4-BE49-F238E27FC236}">
                <a16:creationId xmlns:a16="http://schemas.microsoft.com/office/drawing/2014/main" id="{133580E9-C203-7EE0-08C0-56F48B4BDB94}"/>
              </a:ext>
            </a:extLst>
          </p:cNvPr>
          <p:cNvGrpSpPr/>
          <p:nvPr/>
        </p:nvGrpSpPr>
        <p:grpSpPr>
          <a:xfrm>
            <a:off x="7941267" y="5728747"/>
            <a:ext cx="1916280" cy="559080"/>
            <a:chOff x="7941267" y="5728747"/>
            <a:chExt cx="1916280" cy="55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006BBDC1-17FB-CACF-9AE8-7B317B9E2ECA}"/>
                    </a:ext>
                  </a:extLst>
                </p14:cNvPr>
                <p14:cNvContentPartPr/>
                <p14:nvPr/>
              </p14:nvContentPartPr>
              <p14:xfrm>
                <a:off x="7941267" y="5835307"/>
                <a:ext cx="1801080" cy="45252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006BBDC1-17FB-CACF-9AE8-7B317B9E2EC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932267" y="5826667"/>
                  <a:ext cx="181872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21DB4649-2376-FA3B-180D-DE53AF49CAA8}"/>
                    </a:ext>
                  </a:extLst>
                </p14:cNvPr>
                <p14:cNvContentPartPr/>
                <p14:nvPr/>
              </p14:nvContentPartPr>
              <p14:xfrm>
                <a:off x="9562347" y="5728747"/>
                <a:ext cx="295200" cy="25560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21DB4649-2376-FA3B-180D-DE53AF49CAA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553707" y="5719747"/>
                  <a:ext cx="312840" cy="273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91EA0953-C571-18FC-BA06-02BC82F19174}"/>
                  </a:ext>
                </a:extLst>
              </p14:cNvPr>
              <p14:cNvContentPartPr/>
              <p14:nvPr/>
            </p14:nvContentPartPr>
            <p14:xfrm>
              <a:off x="7552467" y="6434347"/>
              <a:ext cx="300240" cy="30960"/>
            </p14:xfrm>
          </p:contentPart>
        </mc:Choice>
        <mc:Fallback xmlns=""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91EA0953-C571-18FC-BA06-02BC82F19174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7543467" y="6425347"/>
                <a:ext cx="31788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B0DD3700-E014-392B-7B95-FDD4C626F014}"/>
                  </a:ext>
                </a:extLst>
              </p14:cNvPr>
              <p14:cNvContentPartPr/>
              <p14:nvPr/>
            </p14:nvContentPartPr>
            <p14:xfrm>
              <a:off x="429867" y="320107"/>
              <a:ext cx="401760" cy="478080"/>
            </p14:xfrm>
          </p:contentPart>
        </mc:Choice>
        <mc:Fallback xmlns=""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B0DD3700-E014-392B-7B95-FDD4C626F014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420867" y="311107"/>
                <a:ext cx="419400" cy="49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62" name="Group 361">
            <a:extLst>
              <a:ext uri="{FF2B5EF4-FFF2-40B4-BE49-F238E27FC236}">
                <a16:creationId xmlns:a16="http://schemas.microsoft.com/office/drawing/2014/main" id="{4B7ACDA3-7B3D-25B0-F38D-27B41ED670D4}"/>
              </a:ext>
            </a:extLst>
          </p:cNvPr>
          <p:cNvGrpSpPr/>
          <p:nvPr/>
        </p:nvGrpSpPr>
        <p:grpSpPr>
          <a:xfrm>
            <a:off x="735867" y="209947"/>
            <a:ext cx="2255760" cy="662400"/>
            <a:chOff x="735867" y="209947"/>
            <a:chExt cx="2255760" cy="66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E39BC96C-38E7-66A2-A7C9-705DB5516B71}"/>
                    </a:ext>
                  </a:extLst>
                </p14:cNvPr>
                <p14:cNvContentPartPr/>
                <p14:nvPr/>
              </p14:nvContentPartPr>
              <p14:xfrm>
                <a:off x="735867" y="577867"/>
                <a:ext cx="153720" cy="8424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E39BC96C-38E7-66A2-A7C9-705DB5516B7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26867" y="568867"/>
                  <a:ext cx="1713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981FC6A9-2F27-4A76-CBE0-A37C9949DAEE}"/>
                    </a:ext>
                  </a:extLst>
                </p14:cNvPr>
                <p14:cNvContentPartPr/>
                <p14:nvPr/>
              </p14:nvContentPartPr>
              <p14:xfrm>
                <a:off x="1012707" y="432787"/>
                <a:ext cx="469080" cy="29448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981FC6A9-2F27-4A76-CBE0-A37C9949DAE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04067" y="423787"/>
                  <a:ext cx="48672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FEB23586-46C1-D37F-2B1A-B56B3EB2994C}"/>
                    </a:ext>
                  </a:extLst>
                </p14:cNvPr>
                <p14:cNvContentPartPr/>
                <p14:nvPr/>
              </p14:nvContentPartPr>
              <p14:xfrm>
                <a:off x="1527147" y="453667"/>
                <a:ext cx="326520" cy="41868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FEB23586-46C1-D37F-2B1A-B56B3EB2994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518147" y="445027"/>
                  <a:ext cx="34416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EEBE306A-2F8B-CEC5-3BC5-305A21DB6F86}"/>
                    </a:ext>
                  </a:extLst>
                </p14:cNvPr>
                <p14:cNvContentPartPr/>
                <p14:nvPr/>
              </p14:nvContentPartPr>
              <p14:xfrm>
                <a:off x="1855467" y="483547"/>
                <a:ext cx="183600" cy="17172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EEBE306A-2F8B-CEC5-3BC5-305A21DB6F86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846467" y="474547"/>
                  <a:ext cx="2012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B49B5A84-17CF-4F9B-F43A-8224C74C6987}"/>
                    </a:ext>
                  </a:extLst>
                </p14:cNvPr>
                <p14:cNvContentPartPr/>
                <p14:nvPr/>
              </p14:nvContentPartPr>
              <p14:xfrm>
                <a:off x="2015307" y="209947"/>
                <a:ext cx="30240" cy="40968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B49B5A84-17CF-4F9B-F43A-8224C74C698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006307" y="201307"/>
                  <a:ext cx="4788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5591328F-33F2-482F-E801-F7727AE2A943}"/>
                    </a:ext>
                  </a:extLst>
                </p14:cNvPr>
                <p14:cNvContentPartPr/>
                <p14:nvPr/>
              </p14:nvContentPartPr>
              <p14:xfrm>
                <a:off x="1972827" y="388867"/>
                <a:ext cx="177840" cy="2664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5591328F-33F2-482F-E801-F7727AE2A94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964187" y="379867"/>
                  <a:ext cx="1954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196DC7FA-BC18-CF4B-FC3A-3ABC540DFF19}"/>
                    </a:ext>
                  </a:extLst>
                </p14:cNvPr>
                <p14:cNvContentPartPr/>
                <p14:nvPr/>
              </p14:nvContentPartPr>
              <p14:xfrm>
                <a:off x="2323467" y="512347"/>
                <a:ext cx="343800" cy="22572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196DC7FA-BC18-CF4B-FC3A-3ABC540DFF1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314827" y="503707"/>
                  <a:ext cx="3614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62FA6B7D-5B38-4CAE-FEEF-4192F50EC38F}"/>
                    </a:ext>
                  </a:extLst>
                </p14:cNvPr>
                <p14:cNvContentPartPr/>
                <p14:nvPr/>
              </p14:nvContentPartPr>
              <p14:xfrm>
                <a:off x="2683107" y="276187"/>
                <a:ext cx="52200" cy="39096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62FA6B7D-5B38-4CAE-FEEF-4192F50EC38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674107" y="267187"/>
                  <a:ext cx="6984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413E3F35-8F19-074B-E92F-5CB11BC56E90}"/>
                    </a:ext>
                  </a:extLst>
                </p14:cNvPr>
                <p14:cNvContentPartPr/>
                <p14:nvPr/>
              </p14:nvContentPartPr>
              <p14:xfrm>
                <a:off x="2691747" y="458707"/>
                <a:ext cx="146160" cy="22176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413E3F35-8F19-074B-E92F-5CB11BC56E9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682747" y="449707"/>
                  <a:ext cx="1638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006A6DA2-97E8-AADD-4D35-2A8B13FB92C6}"/>
                    </a:ext>
                  </a:extLst>
                </p14:cNvPr>
                <p14:cNvContentPartPr/>
                <p14:nvPr/>
              </p14:nvContentPartPr>
              <p14:xfrm>
                <a:off x="2821347" y="367267"/>
                <a:ext cx="16560" cy="4104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006A6DA2-97E8-AADD-4D35-2A8B13FB92C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812347" y="358627"/>
                  <a:ext cx="342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BB575A83-CC6B-DF8E-9D58-BC2A05AC924C}"/>
                    </a:ext>
                  </a:extLst>
                </p14:cNvPr>
                <p14:cNvContentPartPr/>
                <p14:nvPr/>
              </p14:nvContentPartPr>
              <p14:xfrm>
                <a:off x="2915307" y="338467"/>
                <a:ext cx="76320" cy="44604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BB575A83-CC6B-DF8E-9D58-BC2A05AC924C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906307" y="329827"/>
                  <a:ext cx="93960" cy="46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62EEC4B4-FBBF-C904-7A52-53E5BD26F7C6}"/>
              </a:ext>
            </a:extLst>
          </p:cNvPr>
          <p:cNvGrpSpPr/>
          <p:nvPr/>
        </p:nvGrpSpPr>
        <p:grpSpPr>
          <a:xfrm>
            <a:off x="8627067" y="6296827"/>
            <a:ext cx="532800" cy="322560"/>
            <a:chOff x="8627067" y="6296827"/>
            <a:chExt cx="532800" cy="32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C8B79C0E-87E9-0AC0-E3A3-A8E55EAEE460}"/>
                    </a:ext>
                  </a:extLst>
                </p14:cNvPr>
                <p14:cNvContentPartPr/>
                <p14:nvPr/>
              </p14:nvContentPartPr>
              <p14:xfrm>
                <a:off x="8627067" y="6296827"/>
                <a:ext cx="193320" cy="32256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C8B79C0E-87E9-0AC0-E3A3-A8E55EAEE460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618067" y="6288187"/>
                  <a:ext cx="21096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E841C0F6-FC21-60DE-F05C-63932B1E3D40}"/>
                    </a:ext>
                  </a:extLst>
                </p14:cNvPr>
                <p14:cNvContentPartPr/>
                <p14:nvPr/>
              </p14:nvContentPartPr>
              <p14:xfrm>
                <a:off x="8782227" y="6432547"/>
                <a:ext cx="130680" cy="9504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E841C0F6-FC21-60DE-F05C-63932B1E3D40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773227" y="6423907"/>
                  <a:ext cx="1483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82F05EB6-95A7-87B4-B024-2A8C248642D4}"/>
                    </a:ext>
                  </a:extLst>
                </p14:cNvPr>
                <p14:cNvContentPartPr/>
                <p14:nvPr/>
              </p14:nvContentPartPr>
              <p14:xfrm>
                <a:off x="8979507" y="6424627"/>
                <a:ext cx="72360" cy="2520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82F05EB6-95A7-87B4-B024-2A8C248642D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970867" y="6415987"/>
                  <a:ext cx="900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60C43741-9476-C73D-9293-5DABE6D0F52D}"/>
                    </a:ext>
                  </a:extLst>
                </p14:cNvPr>
                <p14:cNvContentPartPr/>
                <p14:nvPr/>
              </p14:nvContentPartPr>
              <p14:xfrm>
                <a:off x="9003987" y="6384307"/>
                <a:ext cx="20880" cy="11988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60C43741-9476-C73D-9293-5DABE6D0F52D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995347" y="6375667"/>
                  <a:ext cx="385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152503F4-5C66-D958-87B2-D89664E281CE}"/>
                    </a:ext>
                  </a:extLst>
                </p14:cNvPr>
                <p14:cNvContentPartPr/>
                <p14:nvPr/>
              </p14:nvContentPartPr>
              <p14:xfrm>
                <a:off x="9074907" y="6379627"/>
                <a:ext cx="84960" cy="12672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152503F4-5C66-D958-87B2-D89664E281C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065907" y="6370987"/>
                  <a:ext cx="10260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F1662CFD-586F-536D-B076-1ED7EA2AA288}"/>
              </a:ext>
            </a:extLst>
          </p:cNvPr>
          <p:cNvGrpSpPr/>
          <p:nvPr/>
        </p:nvGrpSpPr>
        <p:grpSpPr>
          <a:xfrm>
            <a:off x="2801907" y="6038347"/>
            <a:ext cx="714240" cy="330480"/>
            <a:chOff x="2801907" y="6038347"/>
            <a:chExt cx="714240" cy="33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B66ED6E3-A9D7-E95C-6009-BA72C0BAA8D2}"/>
                    </a:ext>
                  </a:extLst>
                </p14:cNvPr>
                <p14:cNvContentPartPr/>
                <p14:nvPr/>
              </p14:nvContentPartPr>
              <p14:xfrm>
                <a:off x="2801907" y="6113947"/>
                <a:ext cx="258120" cy="16884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B66ED6E3-A9D7-E95C-6009-BA72C0BAA8D2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793267" y="6105307"/>
                  <a:ext cx="2757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752F41A2-3E6D-DEA4-2FD8-4520BB94E290}"/>
                    </a:ext>
                  </a:extLst>
                </p14:cNvPr>
                <p14:cNvContentPartPr/>
                <p14:nvPr/>
              </p14:nvContentPartPr>
              <p14:xfrm>
                <a:off x="2845467" y="6038347"/>
                <a:ext cx="137160" cy="21888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752F41A2-3E6D-DEA4-2FD8-4520BB94E290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836467" y="6029707"/>
                  <a:ext cx="1548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39DD4B72-4B58-F83A-A194-7276FB1B2D1C}"/>
                    </a:ext>
                  </a:extLst>
                </p14:cNvPr>
                <p14:cNvContentPartPr/>
                <p14:nvPr/>
              </p14:nvContentPartPr>
              <p14:xfrm>
                <a:off x="3117267" y="6227707"/>
                <a:ext cx="194400" cy="14112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39DD4B72-4B58-F83A-A194-7276FB1B2D1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108627" y="6218707"/>
                  <a:ext cx="2120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4F878A1E-49C4-B3A0-6030-F96D46E9F604}"/>
                    </a:ext>
                  </a:extLst>
                </p14:cNvPr>
                <p14:cNvContentPartPr/>
                <p14:nvPr/>
              </p14:nvContentPartPr>
              <p14:xfrm>
                <a:off x="3333987" y="6224107"/>
                <a:ext cx="90720" cy="4392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4F878A1E-49C4-B3A0-6030-F96D46E9F604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325347" y="6215107"/>
                  <a:ext cx="1083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C6374A3D-0E61-1A12-B546-EFE059AE9EE4}"/>
                    </a:ext>
                  </a:extLst>
                </p14:cNvPr>
                <p14:cNvContentPartPr/>
                <p14:nvPr/>
              </p14:nvContentPartPr>
              <p14:xfrm>
                <a:off x="3368547" y="6179467"/>
                <a:ext cx="44640" cy="14220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C6374A3D-0E61-1A12-B546-EFE059AE9EE4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359547" y="6170467"/>
                  <a:ext cx="622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9B3CBCC3-7381-09D8-7968-862AB20CC42A}"/>
                    </a:ext>
                  </a:extLst>
                </p14:cNvPr>
                <p14:cNvContentPartPr/>
                <p14:nvPr/>
              </p14:nvContentPartPr>
              <p14:xfrm>
                <a:off x="3451707" y="6146707"/>
                <a:ext cx="57600" cy="15048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9B3CBCC3-7381-09D8-7968-862AB20CC4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442707" y="6137707"/>
                  <a:ext cx="752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4F4C6F33-9C8A-7BE6-4281-C172D4F9299C}"/>
                    </a:ext>
                  </a:extLst>
                </p14:cNvPr>
                <p14:cNvContentPartPr/>
                <p14:nvPr/>
              </p14:nvContentPartPr>
              <p14:xfrm>
                <a:off x="3441987" y="6137707"/>
                <a:ext cx="74160" cy="16200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4F4C6F33-9C8A-7BE6-4281-C172D4F9299C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432987" y="6129067"/>
                  <a:ext cx="91800" cy="17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09385487-DD5E-18AA-770E-553A9B332F64}"/>
              </a:ext>
            </a:extLst>
          </p:cNvPr>
          <p:cNvGrpSpPr/>
          <p:nvPr/>
        </p:nvGrpSpPr>
        <p:grpSpPr>
          <a:xfrm>
            <a:off x="3179547" y="205987"/>
            <a:ext cx="453960" cy="439200"/>
            <a:chOff x="3179547" y="205987"/>
            <a:chExt cx="453960" cy="43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B0C544B5-71D8-8C66-115B-111EECAAA185}"/>
                    </a:ext>
                  </a:extLst>
                </p14:cNvPr>
                <p14:cNvContentPartPr/>
                <p14:nvPr/>
              </p14:nvContentPartPr>
              <p14:xfrm>
                <a:off x="3259467" y="216787"/>
                <a:ext cx="55800" cy="42840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B0C544B5-71D8-8C66-115B-111EECAAA18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250827" y="207787"/>
                  <a:ext cx="734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956C389E-D1D5-7B49-7C85-874E7AD4EB04}"/>
                    </a:ext>
                  </a:extLst>
                </p14:cNvPr>
                <p14:cNvContentPartPr/>
                <p14:nvPr/>
              </p14:nvContentPartPr>
              <p14:xfrm>
                <a:off x="3179547" y="414067"/>
                <a:ext cx="187200" cy="8280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956C389E-D1D5-7B49-7C85-874E7AD4EB04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3170907" y="405067"/>
                  <a:ext cx="2048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0B8A2862-B76F-899E-CE0D-AEFD73FF4B01}"/>
                    </a:ext>
                  </a:extLst>
                </p14:cNvPr>
                <p14:cNvContentPartPr/>
                <p14:nvPr/>
              </p14:nvContentPartPr>
              <p14:xfrm>
                <a:off x="3379347" y="205987"/>
                <a:ext cx="254160" cy="42228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0B8A2862-B76F-899E-CE0D-AEFD73FF4B01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370347" y="197347"/>
                  <a:ext cx="271800" cy="43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1" name="Group 430">
            <a:extLst>
              <a:ext uri="{FF2B5EF4-FFF2-40B4-BE49-F238E27FC236}">
                <a16:creationId xmlns:a16="http://schemas.microsoft.com/office/drawing/2014/main" id="{67B09E70-64C2-9F3D-0EE2-45CB9E47CF41}"/>
              </a:ext>
            </a:extLst>
          </p:cNvPr>
          <p:cNvGrpSpPr/>
          <p:nvPr/>
        </p:nvGrpSpPr>
        <p:grpSpPr>
          <a:xfrm>
            <a:off x="3724227" y="205987"/>
            <a:ext cx="3241080" cy="729720"/>
            <a:chOff x="3724227" y="205987"/>
            <a:chExt cx="3241080" cy="72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ED6E6904-4128-CB75-7FD1-BCD509014C19}"/>
                    </a:ext>
                  </a:extLst>
                </p14:cNvPr>
                <p14:cNvContentPartPr/>
                <p14:nvPr/>
              </p14:nvContentPartPr>
              <p14:xfrm>
                <a:off x="3724227" y="500467"/>
                <a:ext cx="226440" cy="16056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ED6E6904-4128-CB75-7FD1-BCD509014C19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715227" y="491467"/>
                  <a:ext cx="2440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4697F5EC-2C49-A8B3-B4A4-4BE4E2D48BBF}"/>
                    </a:ext>
                  </a:extLst>
                </p14:cNvPr>
                <p14:cNvContentPartPr/>
                <p14:nvPr/>
              </p14:nvContentPartPr>
              <p14:xfrm>
                <a:off x="3999267" y="538267"/>
                <a:ext cx="71640" cy="11124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4697F5EC-2C49-A8B3-B4A4-4BE4E2D48BBF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990627" y="529627"/>
                  <a:ext cx="892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E034A8A3-7801-316E-E7D4-A2890EF9E566}"/>
                    </a:ext>
                  </a:extLst>
                </p14:cNvPr>
                <p14:cNvContentPartPr/>
                <p14:nvPr/>
              </p14:nvContentPartPr>
              <p14:xfrm>
                <a:off x="4121667" y="524587"/>
                <a:ext cx="97920" cy="12528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E034A8A3-7801-316E-E7D4-A2890EF9E566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112667" y="515947"/>
                  <a:ext cx="1155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5804FB07-A081-26A9-6FC3-2DF0E38A3FF1}"/>
                    </a:ext>
                  </a:extLst>
                </p14:cNvPr>
                <p14:cNvContentPartPr/>
                <p14:nvPr/>
              </p14:nvContentPartPr>
              <p14:xfrm>
                <a:off x="4216347" y="280867"/>
                <a:ext cx="13680" cy="359640"/>
              </p14:xfrm>
            </p:contentPart>
          </mc:Choice>
          <mc:Fallback xmlns=""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5804FB07-A081-26A9-6FC3-2DF0E38A3FF1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207707" y="272227"/>
                  <a:ext cx="3132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48EE3C39-74C0-549B-214B-355E27A1C276}"/>
                    </a:ext>
                  </a:extLst>
                </p14:cNvPr>
                <p14:cNvContentPartPr/>
                <p14:nvPr/>
              </p14:nvContentPartPr>
              <p14:xfrm>
                <a:off x="4245147" y="496867"/>
                <a:ext cx="89640" cy="13752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48EE3C39-74C0-549B-214B-355E27A1C27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236147" y="488227"/>
                  <a:ext cx="1072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92D2C764-6EEC-3928-22F0-1E624B5E6A20}"/>
                    </a:ext>
                  </a:extLst>
                </p14:cNvPr>
                <p14:cNvContentPartPr/>
                <p14:nvPr/>
              </p14:nvContentPartPr>
              <p14:xfrm>
                <a:off x="4348107" y="277627"/>
                <a:ext cx="58680" cy="36972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92D2C764-6EEC-3928-22F0-1E624B5E6A20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339467" y="268987"/>
                  <a:ext cx="7632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F1E4CF3D-A8F6-F083-D9B0-914A0ADC78AF}"/>
                    </a:ext>
                  </a:extLst>
                </p14:cNvPr>
                <p14:cNvContentPartPr/>
                <p14:nvPr/>
              </p14:nvContentPartPr>
              <p14:xfrm>
                <a:off x="4480227" y="522787"/>
                <a:ext cx="97920" cy="22284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F1E4CF3D-A8F6-F083-D9B0-914A0ADC78AF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4471227" y="513787"/>
                  <a:ext cx="1155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2E7171F8-58AD-84BB-3EDE-A209D610AA9B}"/>
                    </a:ext>
                  </a:extLst>
                </p14:cNvPr>
                <p14:cNvContentPartPr/>
                <p14:nvPr/>
              </p14:nvContentPartPr>
              <p14:xfrm>
                <a:off x="4587147" y="340267"/>
                <a:ext cx="77400" cy="32688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2E7171F8-58AD-84BB-3EDE-A209D610AA9B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578147" y="331267"/>
                  <a:ext cx="9504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F8095A45-AF8B-B37A-5A79-D045485A04C7}"/>
                    </a:ext>
                  </a:extLst>
                </p14:cNvPr>
                <p14:cNvContentPartPr/>
                <p14:nvPr/>
              </p14:nvContentPartPr>
              <p14:xfrm>
                <a:off x="4663107" y="554827"/>
                <a:ext cx="118800" cy="15084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F8095A45-AF8B-B37A-5A79-D045485A04C7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4654467" y="546187"/>
                  <a:ext cx="1364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3D6D06A3-F10E-413A-0797-DAE009BF4214}"/>
                    </a:ext>
                  </a:extLst>
                </p14:cNvPr>
                <p14:cNvContentPartPr/>
                <p14:nvPr/>
              </p14:nvContentPartPr>
              <p14:xfrm>
                <a:off x="4816107" y="540427"/>
                <a:ext cx="141480" cy="13932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3D6D06A3-F10E-413A-0797-DAE009BF4214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807107" y="531427"/>
                  <a:ext cx="1591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B7443F19-4C15-2CCE-1320-9C06B9711C99}"/>
                    </a:ext>
                  </a:extLst>
                </p14:cNvPr>
                <p14:cNvContentPartPr/>
                <p14:nvPr/>
              </p14:nvContentPartPr>
              <p14:xfrm>
                <a:off x="4965867" y="555907"/>
                <a:ext cx="136080" cy="11916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B7443F19-4C15-2CCE-1320-9C06B9711C99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956867" y="547267"/>
                  <a:ext cx="1537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546FD832-4396-998A-7736-21A8725370ED}"/>
                    </a:ext>
                  </a:extLst>
                </p14:cNvPr>
                <p14:cNvContentPartPr/>
                <p14:nvPr/>
              </p14:nvContentPartPr>
              <p14:xfrm>
                <a:off x="5247747" y="560947"/>
                <a:ext cx="208800" cy="374760"/>
              </p14:xfrm>
            </p:contentPart>
          </mc:Choice>
          <mc:Fallback xmlns=""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546FD832-4396-998A-7736-21A8725370ED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238747" y="551947"/>
                  <a:ext cx="22644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7B26805F-702D-F8E9-B612-CBAF4F48C3D2}"/>
                    </a:ext>
                  </a:extLst>
                </p14:cNvPr>
                <p14:cNvContentPartPr/>
                <p14:nvPr/>
              </p14:nvContentPartPr>
              <p14:xfrm>
                <a:off x="5464827" y="580387"/>
                <a:ext cx="114840" cy="15084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7B26805F-702D-F8E9-B612-CBAF4F48C3D2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455827" y="571387"/>
                  <a:ext cx="1324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07FC5650-0131-3362-7353-893A2413F662}"/>
                    </a:ext>
                  </a:extLst>
                </p14:cNvPr>
                <p14:cNvContentPartPr/>
                <p14:nvPr/>
              </p14:nvContentPartPr>
              <p14:xfrm>
                <a:off x="5572467" y="587587"/>
                <a:ext cx="129960" cy="11700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07FC5650-0131-3362-7353-893A2413F662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5563467" y="578587"/>
                  <a:ext cx="1476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F2B32473-957B-7139-790B-8F9EA4895EF2}"/>
                    </a:ext>
                  </a:extLst>
                </p14:cNvPr>
                <p14:cNvContentPartPr/>
                <p14:nvPr/>
              </p14:nvContentPartPr>
              <p14:xfrm>
                <a:off x="5719347" y="205987"/>
                <a:ext cx="40320" cy="397800"/>
              </p14:xfrm>
            </p:contentPart>
          </mc:Choice>
          <mc:Fallback xmlns=""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F2B32473-957B-7139-790B-8F9EA4895EF2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710707" y="197347"/>
                  <a:ext cx="5796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86EBAB53-6465-4349-0FE0-DC0F22F57917}"/>
                    </a:ext>
                  </a:extLst>
                </p14:cNvPr>
                <p14:cNvContentPartPr/>
                <p14:nvPr/>
              </p14:nvContentPartPr>
              <p14:xfrm>
                <a:off x="5713947" y="467347"/>
                <a:ext cx="115920" cy="28440"/>
              </p14:xfrm>
            </p:contentPart>
          </mc:Choice>
          <mc:Fallback xmlns=""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86EBAB53-6465-4349-0FE0-DC0F22F57917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705307" y="458707"/>
                  <a:ext cx="1335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E4ACD119-CD0B-D15C-5028-8055D54799A3}"/>
                    </a:ext>
                  </a:extLst>
                </p14:cNvPr>
                <p14:cNvContentPartPr/>
                <p14:nvPr/>
              </p14:nvContentPartPr>
              <p14:xfrm>
                <a:off x="5904027" y="544027"/>
                <a:ext cx="332640" cy="190800"/>
              </p14:xfrm>
            </p:contentPart>
          </mc:Choice>
          <mc:Fallback xmlns=""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E4ACD119-CD0B-D15C-5028-8055D54799A3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895027" y="535387"/>
                  <a:ext cx="3502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CE64FA79-1426-5820-8F86-0FFE9C09A12F}"/>
                    </a:ext>
                  </a:extLst>
                </p14:cNvPr>
                <p14:cNvContentPartPr/>
                <p14:nvPr/>
              </p14:nvContentPartPr>
              <p14:xfrm>
                <a:off x="6222267" y="550867"/>
                <a:ext cx="101160" cy="177120"/>
              </p14:xfrm>
            </p:contentPart>
          </mc:Choice>
          <mc:Fallback xmlns=""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CE64FA79-1426-5820-8F86-0FFE9C09A12F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6213627" y="542227"/>
                  <a:ext cx="1188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6CE9B323-5604-1CE7-417D-F1ED143B1874}"/>
                    </a:ext>
                  </a:extLst>
                </p14:cNvPr>
                <p14:cNvContentPartPr/>
                <p14:nvPr/>
              </p14:nvContentPartPr>
              <p14:xfrm>
                <a:off x="6346467" y="562747"/>
                <a:ext cx="146160" cy="15984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6CE9B323-5604-1CE7-417D-F1ED143B1874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6337827" y="553747"/>
                  <a:ext cx="1638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96A8BADE-0824-1D28-8A6B-BE5240A24BA1}"/>
                    </a:ext>
                  </a:extLst>
                </p14:cNvPr>
                <p14:cNvContentPartPr/>
                <p14:nvPr/>
              </p14:nvContentPartPr>
              <p14:xfrm>
                <a:off x="6479667" y="259987"/>
                <a:ext cx="95040" cy="416520"/>
              </p14:xfrm>
            </p:contentPart>
          </mc:Choice>
          <mc:Fallback xmlns=""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96A8BADE-0824-1D28-8A6B-BE5240A24BA1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6471027" y="251347"/>
                  <a:ext cx="11268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64D3E11A-13FD-DD78-C909-242F1260A7E5}"/>
                    </a:ext>
                  </a:extLst>
                </p14:cNvPr>
                <p14:cNvContentPartPr/>
                <p14:nvPr/>
              </p14:nvContentPartPr>
              <p14:xfrm>
                <a:off x="6567507" y="275827"/>
                <a:ext cx="70920" cy="393120"/>
              </p14:xfrm>
            </p:contentPart>
          </mc:Choice>
          <mc:Fallback xmlns=""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64D3E11A-13FD-DD78-C909-242F1260A7E5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558507" y="267187"/>
                  <a:ext cx="8856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B0C5EB22-ADB2-7184-906B-BA85427B1123}"/>
                    </a:ext>
                  </a:extLst>
                </p14:cNvPr>
                <p14:cNvContentPartPr/>
                <p14:nvPr/>
              </p14:nvContentPartPr>
              <p14:xfrm>
                <a:off x="6595947" y="463387"/>
                <a:ext cx="81360" cy="4896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B0C5EB22-ADB2-7184-906B-BA85427B1123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6586947" y="454747"/>
                  <a:ext cx="990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6728A78C-CA30-97B5-EDCF-92C3E1EAEC34}"/>
                    </a:ext>
                  </a:extLst>
                </p14:cNvPr>
                <p14:cNvContentPartPr/>
                <p14:nvPr/>
              </p14:nvContentPartPr>
              <p14:xfrm>
                <a:off x="6696747" y="538267"/>
                <a:ext cx="86040" cy="15408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6728A78C-CA30-97B5-EDCF-92C3E1EAEC34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687747" y="529627"/>
                  <a:ext cx="1036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481D5708-B0E8-E4BA-0C3E-B969EEF6D003}"/>
                    </a:ext>
                  </a:extLst>
                </p14:cNvPr>
                <p14:cNvContentPartPr/>
                <p14:nvPr/>
              </p14:nvContentPartPr>
              <p14:xfrm>
                <a:off x="6949827" y="685147"/>
                <a:ext cx="15480" cy="19800"/>
              </p14:xfrm>
            </p:contentPart>
          </mc:Choice>
          <mc:Fallback xmlns=""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481D5708-B0E8-E4BA-0C3E-B969EEF6D003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941187" y="676147"/>
                  <a:ext cx="33120" cy="3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435" name="Ink 434">
                <a:extLst>
                  <a:ext uri="{FF2B5EF4-FFF2-40B4-BE49-F238E27FC236}">
                    <a16:creationId xmlns:a16="http://schemas.microsoft.com/office/drawing/2014/main" id="{F76AD342-CE4A-1694-E52B-EAE632DE8701}"/>
                  </a:ext>
                </a:extLst>
              </p14:cNvPr>
              <p14:cNvContentPartPr/>
              <p14:nvPr/>
            </p14:nvContentPartPr>
            <p14:xfrm>
              <a:off x="502587" y="813667"/>
              <a:ext cx="6289560" cy="92520"/>
            </p14:xfrm>
          </p:contentPart>
        </mc:Choice>
        <mc:Fallback xmlns="">
          <p:pic>
            <p:nvPicPr>
              <p:cNvPr id="435" name="Ink 434">
                <a:extLst>
                  <a:ext uri="{FF2B5EF4-FFF2-40B4-BE49-F238E27FC236}">
                    <a16:creationId xmlns:a16="http://schemas.microsoft.com/office/drawing/2014/main" id="{F76AD342-CE4A-1694-E52B-EAE632DE8701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493947" y="805027"/>
                <a:ext cx="630720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439" name="Ink 438">
                <a:extLst>
                  <a:ext uri="{FF2B5EF4-FFF2-40B4-BE49-F238E27FC236}">
                    <a16:creationId xmlns:a16="http://schemas.microsoft.com/office/drawing/2014/main" id="{42A1A323-7A48-CAA6-2139-1D499855B72A}"/>
                  </a:ext>
                </a:extLst>
              </p14:cNvPr>
              <p14:cNvContentPartPr/>
              <p14:nvPr/>
            </p14:nvContentPartPr>
            <p14:xfrm>
              <a:off x="8225667" y="1528267"/>
              <a:ext cx="49680" cy="530640"/>
            </p14:xfrm>
          </p:contentPart>
        </mc:Choice>
        <mc:Fallback xmlns="">
          <p:pic>
            <p:nvPicPr>
              <p:cNvPr id="439" name="Ink 438">
                <a:extLst>
                  <a:ext uri="{FF2B5EF4-FFF2-40B4-BE49-F238E27FC236}">
                    <a16:creationId xmlns:a16="http://schemas.microsoft.com/office/drawing/2014/main" id="{42A1A323-7A48-CAA6-2139-1D499855B72A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8217027" y="1519267"/>
                <a:ext cx="67320" cy="54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440" name="Ink 439">
                <a:extLst>
                  <a:ext uri="{FF2B5EF4-FFF2-40B4-BE49-F238E27FC236}">
                    <a16:creationId xmlns:a16="http://schemas.microsoft.com/office/drawing/2014/main" id="{C2EC09A2-03B6-4234-7D69-EE3C87361FB5}"/>
                  </a:ext>
                </a:extLst>
              </p14:cNvPr>
              <p14:cNvContentPartPr/>
              <p14:nvPr/>
            </p14:nvContentPartPr>
            <p14:xfrm>
              <a:off x="8237187" y="1864147"/>
              <a:ext cx="237960" cy="214200"/>
            </p14:xfrm>
          </p:contentPart>
        </mc:Choice>
        <mc:Fallback xmlns="">
          <p:pic>
            <p:nvPicPr>
              <p:cNvPr id="440" name="Ink 439">
                <a:extLst>
                  <a:ext uri="{FF2B5EF4-FFF2-40B4-BE49-F238E27FC236}">
                    <a16:creationId xmlns:a16="http://schemas.microsoft.com/office/drawing/2014/main" id="{C2EC09A2-03B6-4234-7D69-EE3C87361FB5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8228547" y="1855507"/>
                <a:ext cx="255600" cy="23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43" name="Group 442">
            <a:extLst>
              <a:ext uri="{FF2B5EF4-FFF2-40B4-BE49-F238E27FC236}">
                <a16:creationId xmlns:a16="http://schemas.microsoft.com/office/drawing/2014/main" id="{B3097DD4-6852-F005-93DB-05C2068398AB}"/>
              </a:ext>
            </a:extLst>
          </p:cNvPr>
          <p:cNvGrpSpPr/>
          <p:nvPr/>
        </p:nvGrpSpPr>
        <p:grpSpPr>
          <a:xfrm>
            <a:off x="8528427" y="1500907"/>
            <a:ext cx="3437280" cy="969480"/>
            <a:chOff x="8528427" y="1500907"/>
            <a:chExt cx="3437280" cy="96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85B27759-CC55-C383-CE4E-18A9EDFE6AB2}"/>
                    </a:ext>
                  </a:extLst>
                </p14:cNvPr>
                <p14:cNvContentPartPr/>
                <p14:nvPr/>
              </p14:nvContentPartPr>
              <p14:xfrm>
                <a:off x="8528427" y="1914547"/>
                <a:ext cx="164160" cy="18324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85B27759-CC55-C383-CE4E-18A9EDFE6AB2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8519427" y="1905907"/>
                  <a:ext cx="1818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02666CB2-B185-21D1-CB21-CC1EBBB418C0}"/>
                    </a:ext>
                  </a:extLst>
                </p14:cNvPr>
                <p14:cNvContentPartPr/>
                <p14:nvPr/>
              </p14:nvContentPartPr>
              <p14:xfrm>
                <a:off x="8723547" y="1570027"/>
                <a:ext cx="36000" cy="54540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02666CB2-B185-21D1-CB21-CC1EBBB418C0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8714547" y="1561027"/>
                  <a:ext cx="53640" cy="56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0CE66C63-0F1C-4B7D-605B-DE09FB8EE84F}"/>
                    </a:ext>
                  </a:extLst>
                </p14:cNvPr>
                <p14:cNvContentPartPr/>
                <p14:nvPr/>
              </p14:nvContentPartPr>
              <p14:xfrm>
                <a:off x="8699787" y="1852627"/>
                <a:ext cx="102960" cy="5004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0CE66C63-0F1C-4B7D-605B-DE09FB8EE84F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8690787" y="1843987"/>
                  <a:ext cx="1206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7492B8E0-F381-DAC2-9994-F0BB8713B148}"/>
                    </a:ext>
                  </a:extLst>
                </p14:cNvPr>
                <p14:cNvContentPartPr/>
                <p14:nvPr/>
              </p14:nvContentPartPr>
              <p14:xfrm>
                <a:off x="8832627" y="1926067"/>
                <a:ext cx="97200" cy="23256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7492B8E0-F381-DAC2-9994-F0BB8713B148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8823627" y="1917427"/>
                  <a:ext cx="11484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3589DD54-3A04-3D86-E8DE-3C8495D6FA34}"/>
                    </a:ext>
                  </a:extLst>
                </p14:cNvPr>
                <p14:cNvContentPartPr/>
                <p14:nvPr/>
              </p14:nvContentPartPr>
              <p14:xfrm>
                <a:off x="8907867" y="1669027"/>
                <a:ext cx="182880" cy="44568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3589DD54-3A04-3D86-E8DE-3C8495D6FA34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8899227" y="1660387"/>
                  <a:ext cx="20052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BC51D2B1-50DD-0FFF-3B3F-55528AD4D9D5}"/>
                    </a:ext>
                  </a:extLst>
                </p14:cNvPr>
                <p14:cNvContentPartPr/>
                <p14:nvPr/>
              </p14:nvContentPartPr>
              <p14:xfrm>
                <a:off x="9252387" y="1899067"/>
                <a:ext cx="138240" cy="23292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BC51D2B1-50DD-0FFF-3B3F-55528AD4D9D5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9243387" y="1890067"/>
                  <a:ext cx="15588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A0CDC7A9-F580-8332-E320-54401FF771F0}"/>
                    </a:ext>
                  </a:extLst>
                </p14:cNvPr>
                <p14:cNvContentPartPr/>
                <p14:nvPr/>
              </p14:nvContentPartPr>
              <p14:xfrm>
                <a:off x="9249507" y="1555267"/>
                <a:ext cx="237240" cy="91512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A0CDC7A9-F580-8332-E320-54401FF771F0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9240867" y="1546627"/>
                  <a:ext cx="254880" cy="9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99C58103-9DB9-FD2F-AEB2-463AEB166AC6}"/>
                    </a:ext>
                  </a:extLst>
                </p14:cNvPr>
                <p14:cNvContentPartPr/>
                <p14:nvPr/>
              </p14:nvContentPartPr>
              <p14:xfrm>
                <a:off x="9608067" y="1500907"/>
                <a:ext cx="138600" cy="60876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99C58103-9DB9-FD2F-AEB2-463AEB166AC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9599067" y="1492267"/>
                  <a:ext cx="156240" cy="62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11D4538C-109C-0900-5739-9A7BB7987FAD}"/>
                    </a:ext>
                  </a:extLst>
                </p14:cNvPr>
                <p14:cNvContentPartPr/>
                <p14:nvPr/>
              </p14:nvContentPartPr>
              <p14:xfrm>
                <a:off x="9708867" y="1940827"/>
                <a:ext cx="131040" cy="19620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11D4538C-109C-0900-5739-9A7BB7987FAD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9699867" y="1931827"/>
                  <a:ext cx="1486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92FDF00E-8FFB-4FC2-B7FA-F1C644B56499}"/>
                    </a:ext>
                  </a:extLst>
                </p14:cNvPr>
                <p14:cNvContentPartPr/>
                <p14:nvPr/>
              </p14:nvContentPartPr>
              <p14:xfrm>
                <a:off x="9850347" y="1592347"/>
                <a:ext cx="304560" cy="53208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92FDF00E-8FFB-4FC2-B7FA-F1C644B56499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9841347" y="1583347"/>
                  <a:ext cx="32220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E3787B3B-21EA-687E-F1F8-5AF56A4721FB}"/>
                    </a:ext>
                  </a:extLst>
                </p14:cNvPr>
                <p14:cNvContentPartPr/>
                <p14:nvPr/>
              </p14:nvContentPartPr>
              <p14:xfrm>
                <a:off x="10120707" y="1596667"/>
                <a:ext cx="130680" cy="5166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E3787B3B-21EA-687E-F1F8-5AF56A4721FB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0112067" y="1587667"/>
                  <a:ext cx="14832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9020F0E1-5DFF-AAD0-A4F4-A8544A059826}"/>
                    </a:ext>
                  </a:extLst>
                </p14:cNvPr>
                <p14:cNvContentPartPr/>
                <p14:nvPr/>
              </p14:nvContentPartPr>
              <p14:xfrm>
                <a:off x="10155987" y="1861267"/>
                <a:ext cx="223200" cy="24084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9020F0E1-5DFF-AAD0-A4F4-A8544A059826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0147347" y="1852627"/>
                  <a:ext cx="2408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61E6E05B-2F89-0C7C-63B3-0654E2835155}"/>
                    </a:ext>
                  </a:extLst>
                </p14:cNvPr>
                <p14:cNvContentPartPr/>
                <p14:nvPr/>
              </p14:nvContentPartPr>
              <p14:xfrm>
                <a:off x="10575027" y="1666147"/>
                <a:ext cx="148680" cy="6213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61E6E05B-2F89-0C7C-63B3-0654E2835155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0566387" y="1657147"/>
                  <a:ext cx="166320" cy="63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CFBCDE68-3914-FC5F-A529-E1E6652C7BE1}"/>
                    </a:ext>
                  </a:extLst>
                </p14:cNvPr>
                <p14:cNvContentPartPr/>
                <p14:nvPr/>
              </p14:nvContentPartPr>
              <p14:xfrm>
                <a:off x="10701027" y="1928227"/>
                <a:ext cx="125280" cy="2592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CFBCDE68-3914-FC5F-A529-E1E6652C7BE1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0692027" y="1919227"/>
                  <a:ext cx="14292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559772DF-15BD-786D-37C2-8FB0A101D43A}"/>
                    </a:ext>
                  </a:extLst>
                </p14:cNvPr>
                <p14:cNvContentPartPr/>
                <p14:nvPr/>
              </p14:nvContentPartPr>
              <p14:xfrm>
                <a:off x="10854027" y="1908067"/>
                <a:ext cx="121320" cy="2451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559772DF-15BD-786D-37C2-8FB0A101D43A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0845387" y="1899067"/>
                  <a:ext cx="1389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854D2426-8D98-B0EA-87CA-6E43B4D93347}"/>
                    </a:ext>
                  </a:extLst>
                </p14:cNvPr>
                <p14:cNvContentPartPr/>
                <p14:nvPr/>
              </p14:nvContentPartPr>
              <p14:xfrm>
                <a:off x="10825947" y="1929307"/>
                <a:ext cx="152640" cy="18108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854D2426-8D98-B0EA-87CA-6E43B4D93347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0817307" y="1920667"/>
                  <a:ext cx="1702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F2498B95-F383-35F9-B682-C744D9B060AF}"/>
                    </a:ext>
                  </a:extLst>
                </p14:cNvPr>
                <p14:cNvContentPartPr/>
                <p14:nvPr/>
              </p14:nvContentPartPr>
              <p14:xfrm>
                <a:off x="10947987" y="1969267"/>
                <a:ext cx="165240" cy="48888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F2498B95-F383-35F9-B682-C744D9B060AF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0939347" y="1960267"/>
                  <a:ext cx="18288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66C22DC1-48FD-D566-9738-BB9087074343}"/>
                    </a:ext>
                  </a:extLst>
                </p14:cNvPr>
                <p14:cNvContentPartPr/>
                <p14:nvPr/>
              </p14:nvContentPartPr>
              <p14:xfrm>
                <a:off x="11199627" y="1958827"/>
                <a:ext cx="129960" cy="18720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66C22DC1-48FD-D566-9738-BB9087074343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1190627" y="1949827"/>
                  <a:ext cx="1476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EC42A0A4-87B0-19F4-134A-FBCE2D81DF26}"/>
                    </a:ext>
                  </a:extLst>
                </p14:cNvPr>
                <p14:cNvContentPartPr/>
                <p14:nvPr/>
              </p14:nvContentPartPr>
              <p14:xfrm>
                <a:off x="11360907" y="1973227"/>
                <a:ext cx="106560" cy="15084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EC42A0A4-87B0-19F4-134A-FBCE2D81DF26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1352267" y="1964227"/>
                  <a:ext cx="1242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0BB5159F-566F-872A-DC5D-770BDA4A315A}"/>
                    </a:ext>
                  </a:extLst>
                </p14:cNvPr>
                <p14:cNvContentPartPr/>
                <p14:nvPr/>
              </p14:nvContentPartPr>
              <p14:xfrm>
                <a:off x="11450907" y="1692427"/>
                <a:ext cx="29520" cy="46080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0BB5159F-566F-872A-DC5D-770BDA4A315A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1442267" y="1683427"/>
                  <a:ext cx="4716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1F81D521-0339-EF73-0D32-0AA8CFE86152}"/>
                    </a:ext>
                  </a:extLst>
                </p14:cNvPr>
                <p14:cNvContentPartPr/>
                <p14:nvPr/>
              </p14:nvContentPartPr>
              <p14:xfrm>
                <a:off x="11443347" y="1877107"/>
                <a:ext cx="90000" cy="3924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1F81D521-0339-EF73-0D32-0AA8CFE86152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1434707" y="1868107"/>
                  <a:ext cx="1076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1B7F88D6-1B57-ADDB-6821-6898F36EDEFE}"/>
                    </a:ext>
                  </a:extLst>
                </p14:cNvPr>
                <p14:cNvContentPartPr/>
                <p14:nvPr/>
              </p14:nvContentPartPr>
              <p14:xfrm>
                <a:off x="11581587" y="1973587"/>
                <a:ext cx="129960" cy="39060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1B7F88D6-1B57-ADDB-6821-6898F36EDEFE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1572947" y="1964947"/>
                  <a:ext cx="14760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78C33C11-3EBA-8A61-DD41-7E8C931BF388}"/>
                    </a:ext>
                  </a:extLst>
                </p14:cNvPr>
                <p14:cNvContentPartPr/>
                <p14:nvPr/>
              </p14:nvContentPartPr>
              <p14:xfrm>
                <a:off x="11714067" y="1986547"/>
                <a:ext cx="118440" cy="13464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78C33C11-3EBA-8A61-DD41-7E8C931BF388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1705427" y="1977907"/>
                  <a:ext cx="1360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5FE89B60-2113-E6A9-22A2-7C1F883286B5}"/>
                    </a:ext>
                  </a:extLst>
                </p14:cNvPr>
                <p14:cNvContentPartPr/>
                <p14:nvPr/>
              </p14:nvContentPartPr>
              <p14:xfrm>
                <a:off x="11800827" y="1693507"/>
                <a:ext cx="54360" cy="41508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5FE89B60-2113-E6A9-22A2-7C1F883286B5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1791827" y="1684507"/>
                  <a:ext cx="7200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BE102B0D-1025-4091-3530-E6020A91B777}"/>
                    </a:ext>
                  </a:extLst>
                </p14:cNvPr>
                <p14:cNvContentPartPr/>
                <p14:nvPr/>
              </p14:nvContentPartPr>
              <p14:xfrm>
                <a:off x="11784627" y="1851547"/>
                <a:ext cx="70560" cy="5868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BE102B0D-1025-4091-3530-E6020A91B777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1775627" y="1842907"/>
                  <a:ext cx="882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445CD5B3-0BFE-9F21-7A3C-87DC3E70F459}"/>
                    </a:ext>
                  </a:extLst>
                </p14:cNvPr>
                <p14:cNvContentPartPr/>
                <p14:nvPr/>
              </p14:nvContentPartPr>
              <p14:xfrm>
                <a:off x="11864547" y="1659307"/>
                <a:ext cx="101160" cy="72396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445CD5B3-0BFE-9F21-7A3C-87DC3E70F459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1855547" y="1650667"/>
                  <a:ext cx="118800" cy="74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CF7BA5E7-0EF1-6848-B949-C9E1EAD8BCBC}"/>
                    </a:ext>
                  </a:extLst>
                </p14:cNvPr>
                <p14:cNvContentPartPr/>
                <p14:nvPr/>
              </p14:nvContentPartPr>
              <p14:xfrm>
                <a:off x="9614187" y="1821307"/>
                <a:ext cx="77760" cy="34920"/>
              </p14:xfrm>
            </p:contentPart>
          </mc:Choice>
          <mc:Fallback xmlns=""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CF7BA5E7-0EF1-6848-B949-C9E1EAD8BCBC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9605547" y="1812307"/>
                  <a:ext cx="95400" cy="52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Cloud 87">
            <a:extLst>
              <a:ext uri="{FF2B5EF4-FFF2-40B4-BE49-F238E27FC236}">
                <a16:creationId xmlns:a16="http://schemas.microsoft.com/office/drawing/2014/main" id="{5760774D-38E2-4F85-A7A4-3C232E40002C}"/>
              </a:ext>
            </a:extLst>
          </p:cNvPr>
          <p:cNvSpPr/>
          <p:nvPr/>
        </p:nvSpPr>
        <p:spPr>
          <a:xfrm>
            <a:off x="3700440" y="5194440"/>
            <a:ext cx="4206240" cy="1463040"/>
          </a:xfrm>
          <a:prstGeom prst="cloud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r>
              <a:rPr lang="fr-FR" sz="3300" dirty="0" err="1">
                <a:solidFill>
                  <a:srgbClr val="000000"/>
                </a:solidFill>
              </a:rPr>
              <a:t>Database</a:t>
            </a:r>
            <a:endParaRPr lang="fr-FR" sz="33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7472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2262</TotalTime>
  <Words>164</Words>
  <Application>Microsoft Office PowerPoint</Application>
  <PresentationFormat>Widescreen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Ellerbach</dc:creator>
  <cp:lastModifiedBy>Maxime Ellerbach</cp:lastModifiedBy>
  <cp:revision>13</cp:revision>
  <cp:lastPrinted>2023-03-22T21:43:43Z</cp:lastPrinted>
  <dcterms:created xsi:type="dcterms:W3CDTF">2022-02-20T20:42:13Z</dcterms:created>
  <dcterms:modified xsi:type="dcterms:W3CDTF">2023-03-27T15:23:10Z</dcterms:modified>
</cp:coreProperties>
</file>