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0013-B544-483F-8A81-8577574E0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6A37-20C8-4F7D-828C-2F293647E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3B5E-AB23-4F2E-822F-B929A0CD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37DB-A351-4EC6-9676-52EABE55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124B-15E6-4FAB-985B-062E3E9E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94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F35A-2C7D-4B39-A18E-2C797DC6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B547-B75A-4A09-83DD-EDEF3071A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288D-34B1-499B-9DEC-035E1F39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EB99-5B08-40CE-A777-3C43D236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1B989-8D27-441E-A870-C09F17E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7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17F8F-9F6F-4A36-9450-527A980B0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232E1-8052-4EDE-B03D-18923E4C7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EBDF-6C1B-4E22-A601-19E47B76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18C3-9D8E-4939-8FB5-8EB21707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6A33-CC40-4CD2-94E6-695E98F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9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6C86-43BC-427D-AFAE-393E70A3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4F0E-4B4E-4F89-95EB-0A14ABCD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8D78-5CA7-4848-9BB8-A595C35B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B22D-67FF-407C-8244-2C1A40D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2476-0224-4CBC-88B4-EACE6BB9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2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67AB-7D90-4DFB-A7EA-072EF8F9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A9F9A-2798-4587-ACCA-4BC262186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390A-04C0-4295-BF2E-CA27F38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7AF3-9EE0-4084-9619-5336C37B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01C1-30CE-40AD-B496-8CB724E1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08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32E0-3903-42C7-8ECC-FD08FB39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1E9C-7EF3-4DD3-94C7-2E448DFB4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B3CFA-1AD2-432E-97F8-0648F79AB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344C-DD55-44CF-9930-C3A3886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C29D5-FDE6-4B5E-ABB1-2A0D8809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35491-0A82-4D6A-8782-CDB4B465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8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139C-C086-42E4-8231-EEB5A8B0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0740-29E1-48EC-A0FC-EAA7B2DD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87057-818A-40B4-BE02-6A26B705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67D8C-D982-45F4-A507-3346C1659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2730A-4B97-4706-8FBE-ED778B6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4848-E805-40E7-ACB9-03CD82E7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81C9C-2020-4BE6-9AA9-C9F90678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53BB0-A756-4456-B09A-C57943A2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93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0957-D5C0-4ED9-9DE9-111F23B1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B1543-65EC-42E9-A30A-B278EB1C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CDEA6-A13A-4792-A5DD-5C9FE161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E259F-09CD-413C-B90B-EACF4276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92953-3A5E-4432-8C47-1B23C490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4437B-E9D9-47BA-B76B-62F77265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03C7-244B-4521-AE22-7294E958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6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9016-0A5E-4D7D-9434-EF8B3D51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1215-EA54-4B22-9812-EB9816FA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B5E9B-36CD-4F69-98DF-10E4C89A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EFAA-6A3A-4741-9AC5-01007F29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59EC5-E12E-4664-91D3-6CC86092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47108-F180-4382-B77C-EC542970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2D43-CC02-4E93-849B-CF1ADA3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22666-023C-4E01-A71F-B323C7343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6BAA-0B60-4962-A507-429C12F6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FB24-B566-42A5-B91D-470A8717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1D80F-53C0-4503-BCB0-8100135A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9CCA-3510-44A1-AFCC-64ECB94A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3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430D6-E9C2-482F-B7D4-D6DB4846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A5AD2-E88C-4596-94CE-186A0E71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5BE9-8700-4D13-B30D-B76439501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07B6-B5D2-4097-9057-326D19DB5F62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AAB0-2277-49E9-AF9A-4A85F203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8EF4-CF5C-4DCB-8A8B-73FA059FF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143C-7A35-4A80-B958-FD3B98B6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80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4D7C-2F6D-4399-A5E4-949E2E83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ARToolkit</a:t>
            </a:r>
            <a:r>
              <a:rPr lang="en-US" dirty="0"/>
              <a:t> coordinate systems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9DAB3-2F1C-4EFE-B3C4-57947205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250441"/>
            <a:ext cx="5689600" cy="38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ARToolkit coordinate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ARToolkit coordinate systems</dc:title>
  <dc:creator>Geilen, M.C.W.</dc:creator>
  <cp:lastModifiedBy>Geilen, M.C.W.</cp:lastModifiedBy>
  <cp:revision>2</cp:revision>
  <dcterms:created xsi:type="dcterms:W3CDTF">2018-10-15T09:13:09Z</dcterms:created>
  <dcterms:modified xsi:type="dcterms:W3CDTF">2018-10-15T09:44:19Z</dcterms:modified>
</cp:coreProperties>
</file>