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009E-D5C5-4263-836B-47EF2D39AC30}" type="datetimeFigureOut">
              <a:rPr lang="en-US" smtClean="0"/>
              <a:t>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6DA6-976D-43D3-B70A-18C0A99EA5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009E-D5C5-4263-836B-47EF2D39AC30}" type="datetimeFigureOut">
              <a:rPr lang="en-US" smtClean="0"/>
              <a:t>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6DA6-976D-43D3-B70A-18C0A99EA5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009E-D5C5-4263-836B-47EF2D39AC30}" type="datetimeFigureOut">
              <a:rPr lang="en-US" smtClean="0"/>
              <a:t>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6DA6-976D-43D3-B70A-18C0A99EA5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009E-D5C5-4263-836B-47EF2D39AC30}" type="datetimeFigureOut">
              <a:rPr lang="en-US" smtClean="0"/>
              <a:t>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6DA6-976D-43D3-B70A-18C0A99EA5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009E-D5C5-4263-836B-47EF2D39AC30}" type="datetimeFigureOut">
              <a:rPr lang="en-US" smtClean="0"/>
              <a:t>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6DA6-976D-43D3-B70A-18C0A99EA5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009E-D5C5-4263-836B-47EF2D39AC30}" type="datetimeFigureOut">
              <a:rPr lang="en-US" smtClean="0"/>
              <a:t>2/3/2011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6DA6-976D-43D3-B70A-18C0A99EA5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009E-D5C5-4263-836B-47EF2D39AC30}" type="datetimeFigureOut">
              <a:rPr lang="en-US" smtClean="0"/>
              <a:t>2/3/2011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6DA6-976D-43D3-B70A-18C0A99EA5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009E-D5C5-4263-836B-47EF2D39AC30}" type="datetimeFigureOut">
              <a:rPr lang="en-US" smtClean="0"/>
              <a:t>2/3/2011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6DA6-976D-43D3-B70A-18C0A99EA5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009E-D5C5-4263-836B-47EF2D39AC30}" type="datetimeFigureOut">
              <a:rPr lang="en-US" smtClean="0"/>
              <a:t>2/3/2011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6DA6-976D-43D3-B70A-18C0A99EA5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009E-D5C5-4263-836B-47EF2D39AC30}" type="datetimeFigureOut">
              <a:rPr lang="en-US" smtClean="0"/>
              <a:t>2/3/2011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6DA6-976D-43D3-B70A-18C0A99EA5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009E-D5C5-4263-836B-47EF2D39AC30}" type="datetimeFigureOut">
              <a:rPr lang="en-US" smtClean="0"/>
              <a:t>2/3/2011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6DA6-976D-43D3-B70A-18C0A99EA5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5009E-D5C5-4263-836B-47EF2D39AC30}" type="datetimeFigureOut">
              <a:rPr lang="en-US" smtClean="0"/>
              <a:t>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B6DA6-976D-43D3-B70A-18C0A99EA5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Hello World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Hello World</vt:lpstr>
    </vt:vector>
  </TitlesOfParts>
  <Company>RIM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user</dc:creator>
  <cp:lastModifiedBy>user</cp:lastModifiedBy>
  <cp:revision>1</cp:revision>
  <dcterms:created xsi:type="dcterms:W3CDTF">2011-02-03T14:17:05Z</dcterms:created>
  <dcterms:modified xsi:type="dcterms:W3CDTF">2011-02-03T14:17:25Z</dcterms:modified>
</cp:coreProperties>
</file>