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Кууселы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проекта. 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9EC2-5C1B-347F-3849-F8EC66F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прошлом семестре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8DC0-8283-6F43-7DF3-AD960034D2A2}"/>
              </a:ext>
            </a:extLst>
          </p:cNvPr>
          <p:cNvSpPr txBox="1"/>
          <p:nvPr/>
        </p:nvSpPr>
        <p:spPr>
          <a:xfrm>
            <a:off x="838200" y="1262589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5770-0D02-D9F4-F6AF-33BCEF2E9A92}"/>
              </a:ext>
            </a:extLst>
          </p:cNvPr>
          <p:cNvSpPr txBox="1"/>
          <p:nvPr/>
        </p:nvSpPr>
        <p:spPr>
          <a:xfrm>
            <a:off x="800762" y="341398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4D90F-A2B0-EBF4-368E-162BAFBA596B}"/>
              </a:ext>
            </a:extLst>
          </p:cNvPr>
          <p:cNvSpPr txBox="1"/>
          <p:nvPr/>
        </p:nvSpPr>
        <p:spPr>
          <a:xfrm>
            <a:off x="6922032" y="1262773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документации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A5EFE43-EC55-3300-1006-800CB7AC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5527"/>
              </p:ext>
            </p:extLst>
          </p:nvPr>
        </p:nvGraphicFramePr>
        <p:xfrm>
          <a:off x="924170" y="1908920"/>
          <a:ext cx="581073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913">
                  <a:extLst>
                    <a:ext uri="{9D8B030D-6E8A-4147-A177-3AD203B41FA5}">
                      <a16:colId xmlns:a16="http://schemas.microsoft.com/office/drawing/2014/main" val="2064203293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1062364270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29106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файлов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81301"/>
                  </a:ext>
                </a:extLst>
              </a:tr>
            </a:tbl>
          </a:graphicData>
        </a:graphic>
      </p:graphicFrame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B75147E1-FD77-DCEF-6D99-0012D466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1588"/>
              </p:ext>
            </p:extLst>
          </p:nvPr>
        </p:nvGraphicFramePr>
        <p:xfrm>
          <a:off x="924169" y="4231396"/>
          <a:ext cx="599786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188773805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131708980"/>
                    </a:ext>
                  </a:extLst>
                </a:gridCol>
                <a:gridCol w="1066811">
                  <a:extLst>
                    <a:ext uri="{9D8B030D-6E8A-4147-A177-3AD203B41FA5}">
                      <a16:colId xmlns:a16="http://schemas.microsoft.com/office/drawing/2014/main" val="2601668108"/>
                    </a:ext>
                  </a:extLst>
                </a:gridCol>
                <a:gridCol w="1221675">
                  <a:extLst>
                    <a:ext uri="{9D8B030D-6E8A-4147-A177-3AD203B41FA5}">
                      <a16:colId xmlns:a16="http://schemas.microsoft.com/office/drawing/2014/main" val="19152629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Тип теста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Запланированные тесты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Проведенные тесты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4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6326"/>
                  </a:ext>
                </a:extLst>
              </a:tr>
            </a:tbl>
          </a:graphicData>
        </a:graphic>
      </p:graphicFrame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4CF74030-3938-E548-42B8-B03E6159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1490"/>
              </p:ext>
            </p:extLst>
          </p:nvPr>
        </p:nvGraphicFramePr>
        <p:xfrm>
          <a:off x="7058020" y="1993715"/>
          <a:ext cx="4694180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4007">
                  <a:extLst>
                    <a:ext uri="{9D8B030D-6E8A-4147-A177-3AD203B41FA5}">
                      <a16:colId xmlns:a16="http://schemas.microsoft.com/office/drawing/2014/main" val="1935748935"/>
                    </a:ext>
                  </a:extLst>
                </a:gridCol>
                <a:gridCol w="1503484">
                  <a:extLst>
                    <a:ext uri="{9D8B030D-6E8A-4147-A177-3AD203B41FA5}">
                      <a16:colId xmlns:a16="http://schemas.microsoft.com/office/drawing/2014/main" val="43994857"/>
                    </a:ext>
                  </a:extLst>
                </a:gridCol>
                <a:gridCol w="1116689">
                  <a:extLst>
                    <a:ext uri="{9D8B030D-6E8A-4147-A177-3AD203B41FA5}">
                      <a16:colId xmlns:a16="http://schemas.microsoft.com/office/drawing/2014/main" val="3320591466"/>
                    </a:ext>
                  </a:extLst>
                </a:gridCol>
              </a:tblGrid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1837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5978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01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1812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634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4760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программная библиотека на языке Python для работы с реляционными СУБД с применением технологии ORM.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связи,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671</Words>
  <Application>Microsoft Office PowerPoint</Application>
  <PresentationFormat>Широкоэкранный</PresentationFormat>
  <Paragraphs>220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Кууселы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проекта.  Метрики документации</vt:lpstr>
      <vt:lpstr>Общие метрики проекта.  Метрики кода</vt:lpstr>
      <vt:lpstr>В прошлом семестре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16</cp:revision>
  <dcterms:created xsi:type="dcterms:W3CDTF">2023-05-20T19:38:42Z</dcterms:created>
  <dcterms:modified xsi:type="dcterms:W3CDTF">2023-05-23T11:06:31Z</dcterms:modified>
</cp:coreProperties>
</file>