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</a:t>
            </a:r>
            <a:r>
              <a:rPr lang="ru-RU"/>
              <a:t>их связи</a:t>
            </a:r>
            <a:r>
              <a:rPr lang="ru-RU" dirty="0"/>
              <a:t>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605</Words>
  <Application>Microsoft Office PowerPoint</Application>
  <PresentationFormat>Широкоэкранный</PresentationFormat>
  <Paragraphs>169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14</cp:revision>
  <dcterms:created xsi:type="dcterms:W3CDTF">2023-05-20T19:38:42Z</dcterms:created>
  <dcterms:modified xsi:type="dcterms:W3CDTF">2023-05-23T10:53:51Z</dcterms:modified>
</cp:coreProperties>
</file>