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e77bcc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e77bcc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7631c6b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17631c6b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7631c6bc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17631c6bc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17631c6b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17631c6b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e77bccf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0e77bccf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19fe96a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19fe96a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9fe96a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19fe96a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19fe96ac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19fe96ac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9fe96ac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9fe96ac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19fe96ac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19fe96ac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e77bc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e77bc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7631c6bc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7631c6bc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7631c6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7631c6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7631c6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7631c6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7631c6bc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7631c6bc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17631c6bc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17631c6bc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0e77bccf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0e77bccf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7631c6bc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17631c6bc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 Detections: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Methods Work?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Tayt Armitage, </a:t>
            </a:r>
            <a:r>
              <a:rPr lang="en"/>
              <a:t>Bailey Stephens, </a:t>
            </a:r>
            <a:r>
              <a:rPr lang="en"/>
              <a:t>Lauren Robinson, </a:t>
            </a:r>
            <a:r>
              <a:rPr lang="en"/>
              <a:t>Caitlin O’Brien, </a:t>
            </a:r>
            <a:r>
              <a:rPr lang="en"/>
              <a:t>Ethan Fahimi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Imaging Limits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373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 radius limit calculated appears low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Dotted line gives expected limit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400" y="1405075"/>
            <a:ext cx="4298500" cy="3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(Radial Velocity Method)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673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State-of-the-art signal velocity: </a:t>
            </a:r>
            <a:r>
              <a:rPr b="1" lang="en" sz="2000"/>
              <a:t>0.5 m/s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Simulated signal velocity: 7.1 m/s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Jupiter-like planet can be detected using radial velocity!</a:t>
            </a:r>
            <a:endParaRPr sz="2000"/>
          </a:p>
        </p:txBody>
      </p:sp>
      <p:sp>
        <p:nvSpPr>
          <p:cNvPr id="167" name="Google Shape;167;p23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075" y="1755349"/>
            <a:ext cx="3360275" cy="10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(Transit Method)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54729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Probability of transit being aligned correctly is ~0.094%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State-of-the-art SNR: </a:t>
            </a:r>
            <a:r>
              <a:rPr b="1" lang="en" sz="1650"/>
              <a:t>7.1</a:t>
            </a:r>
            <a:endParaRPr b="1"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Simulated SNR: 163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Jupiter-like planet might be detected using transit method</a:t>
            </a:r>
            <a:endParaRPr sz="1650"/>
          </a:p>
        </p:txBody>
      </p:sp>
      <p:sp>
        <p:nvSpPr>
          <p:cNvPr id="175" name="Google Shape;175;p24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75" y="2078875"/>
            <a:ext cx="2669525" cy="7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(Direct Imaging Method)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29450" y="2078875"/>
            <a:ext cx="573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State-of-the-art star-planet </a:t>
            </a:r>
            <a:r>
              <a:rPr lang="en" sz="2000"/>
              <a:t>contrast</a:t>
            </a:r>
            <a:r>
              <a:rPr lang="en" sz="2000"/>
              <a:t>: </a:t>
            </a:r>
            <a:r>
              <a:rPr b="1" lang="en" sz="2000"/>
              <a:t>1e-7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Simulated star-planet contrast: 8.79e-6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Could be detected! (Sort of…)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Rayleigh</a:t>
            </a:r>
            <a:r>
              <a:rPr lang="en" sz="2000"/>
              <a:t> limit is not obeyed for Jupiter analog</a:t>
            </a:r>
            <a:endParaRPr sz="2000"/>
          </a:p>
        </p:txBody>
      </p:sp>
      <p:sp>
        <p:nvSpPr>
          <p:cNvPr id="183" name="Google Shape;183;p25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-10299" l="10241" r="8858" t="10300"/>
          <a:stretch/>
        </p:blipFill>
        <p:spPr>
          <a:xfrm>
            <a:off x="6352765" y="3637775"/>
            <a:ext cx="2641335" cy="9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175" y="2233562"/>
            <a:ext cx="200347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Radial velocity and transit detections perform </a:t>
            </a:r>
            <a:r>
              <a:rPr lang="en" sz="2000"/>
              <a:t>remarkably</a:t>
            </a:r>
            <a:r>
              <a:rPr lang="en" sz="2000"/>
              <a:t> well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Direct imaging limits are incorrect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Exoplanets have the potential to exist below detection limits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Differential Photometric Precision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Source: Howard et al., 2012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“Typical 3 hr… values are 30-300 ppm”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Equation uses 3 hr time intervals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30 ppm maximizes SNR</a:t>
            </a:r>
            <a:endParaRPr sz="2000"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75" y="3648375"/>
            <a:ext cx="3684825" cy="107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Blackbody Wavelength / Jupiter Temperature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Source: (Naumov 1965)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Paper derives peak blackbody emission wavelength as 22.3 micrometers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Cites a Jupiter temperature of 130 K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Inclination Is 90 Degrees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9450" y="2078875"/>
            <a:ext cx="447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Wobble motion perpendicular to viewer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blue/redshift light observed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Strength of signal greatest</a:t>
            </a:r>
            <a:endParaRPr sz="20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775" y="1195950"/>
            <a:ext cx="3740425" cy="37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Limit (Direct Imaging)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Normal limit gives angular separation, not semimajor axis (</a:t>
            </a:r>
            <a:r>
              <a:rPr i="1" lang="en" sz="2000"/>
              <a:t>a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 know distance to system to get </a:t>
            </a:r>
            <a:r>
              <a:rPr i="1" lang="en" sz="2000"/>
              <a:t>a</a:t>
            </a:r>
            <a:endParaRPr i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closer the system, the more likely Rayleigh Limit is obeyed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Assume Jupiter is as close as closest imaged exoplanet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Exoplanets give us hints about the Universe’s structure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exoplanet detection methods exist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have varying effectiveness under different conditions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Procedure For Finding State-of-the-Art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Determine “signal” equation used for detections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Find state-of-the-art (SOA) signal standard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Plot scaling relationship on top of modern-day data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Jupiter-like planet around a Sun-like star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close as the closest imaged solar system (11 pc away)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Characteristics (i.e., semimajor axis) are same as our Jupiter</a:t>
            </a:r>
            <a:endParaRPr sz="2000"/>
          </a:p>
        </p:txBody>
      </p:sp>
      <p:sp>
        <p:nvSpPr>
          <p:cNvPr id="106" name="Google Shape;106;p16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Velocity Equation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SOA: K = 0.5 m/s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i</a:t>
            </a:r>
            <a:r>
              <a:rPr i="1" lang="en" sz="2000"/>
              <a:t> </a:t>
            </a:r>
            <a:r>
              <a:rPr lang="en" sz="2000"/>
              <a:t>= 90 degrees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Orbiting Sun-like star</a:t>
            </a:r>
            <a:endParaRPr sz="20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175" y="1549050"/>
            <a:ext cx="3713801" cy="11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175" y="3363425"/>
            <a:ext cx="3713800" cy="931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 rot="5400000">
            <a:off x="6231175" y="2911000"/>
            <a:ext cx="6777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291825" y="4851000"/>
            <a:ext cx="185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Equations calculated by Lauren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R.V. Limits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08900" y="2078875"/>
            <a:ext cx="328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Approximately correct limit on both graphs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Solar system planets under limit</a:t>
            </a:r>
            <a:endParaRPr sz="20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00" y="1318650"/>
            <a:ext cx="5014850" cy="3320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Method Equation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SOA: SNR = 7.1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90 day observation period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CDPP is 30 ppm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Orbiting Sun-like star</a:t>
            </a:r>
            <a:endParaRPr sz="20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25" y="1438275"/>
            <a:ext cx="3684825" cy="107194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rot="5400000">
            <a:off x="6236888" y="2820575"/>
            <a:ext cx="6777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550" y="3502625"/>
            <a:ext cx="3200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7291825" y="4851000"/>
            <a:ext cx="185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Equations calculated by Tayt + Bailey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Limits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295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Approximately correct limit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Solar system planets </a:t>
            </a:r>
            <a:r>
              <a:rPr lang="en" sz="2000"/>
              <a:t>beneath</a:t>
            </a:r>
            <a:r>
              <a:rPr lang="en" sz="2000"/>
              <a:t> limit again</a:t>
            </a:r>
            <a:endParaRPr sz="20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25" y="915300"/>
            <a:ext cx="51625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Imaging Limits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37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Closest imaged system used for distance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Observational </a:t>
            </a:r>
            <a:r>
              <a:rPr lang="en" sz="2000"/>
              <a:t>wavelength of 22.3 micrometers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SOA: f = 1e-7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Orbiting</a:t>
            </a:r>
            <a:r>
              <a:rPr lang="en" sz="2000"/>
              <a:t> Sun-like star</a:t>
            </a:r>
            <a:endParaRPr sz="2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650" y="1547250"/>
            <a:ext cx="2003475" cy="1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766375" y="1205525"/>
            <a:ext cx="204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Rayleigh Limit: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305975" y="2744250"/>
            <a:ext cx="23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Star-Planet Contrast</a:t>
            </a: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-10299" l="10241" r="8858" t="10300"/>
          <a:stretch/>
        </p:blipFill>
        <p:spPr>
          <a:xfrm>
            <a:off x="4470450" y="3347850"/>
            <a:ext cx="4006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