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98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04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2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Autumn Ossello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03A184-9438-4330-A45B-89C3F551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a Recipe Book!</a:t>
            </a:r>
          </a:p>
        </p:txBody>
      </p:sp>
    </p:spTree>
    <p:extLst>
      <p:ext uri="{BB962C8B-B14F-4D97-AF65-F5344CB8AC3E}">
        <p14:creationId xmlns:p14="http://schemas.microsoft.com/office/powerpoint/2010/main" val="25309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mine!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31A03-2CDF-4582-A8C3-710C6398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31" y="2160457"/>
            <a:ext cx="4328674" cy="253708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B65B3-4BAC-4CD9-9245-3C7A94DEE877}"/>
              </a:ext>
            </a:extLst>
          </p:cNvPr>
          <p:cNvSpPr txBox="1"/>
          <p:nvPr/>
        </p:nvSpPr>
        <p:spPr>
          <a:xfrm>
            <a:off x="1138972" y="5291583"/>
            <a:ext cx="788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COOLEST part of my program is that I got to make it look how </a:t>
            </a:r>
            <a:r>
              <a:rPr lang="en-US" i="1" dirty="0"/>
              <a:t>I</a:t>
            </a:r>
            <a:r>
              <a:rPr lang="en-US" dirty="0"/>
              <a:t> want.</a:t>
            </a:r>
          </a:p>
        </p:txBody>
      </p:sp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1E59-4497-4614-B356-561F97FD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TextBox</a:t>
            </a:r>
            <a:r>
              <a:rPr lang="en-US" dirty="0"/>
              <a:t> Who?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9C68-D348-4731-B1B4-EE60AB545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225" y="1957418"/>
            <a:ext cx="4115920" cy="5372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name elements if you can just shove them into other elements?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42EC1-D968-44D2-BC53-45F678787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80473"/>
            <a:ext cx="5572738" cy="3471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43E7A-5208-44AC-871B-42A3669D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8" y="1270000"/>
            <a:ext cx="4857222" cy="1224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57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639FF-EF4A-4932-8E2B-135615A64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3560"/>
            <a:ext cx="5210902" cy="5029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7CBAD-E6D6-4A8A-A731-5C7B401A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could do it all over again, I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DF05-BDD3-4ED3-9918-F97DF40E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1" y="1270000"/>
            <a:ext cx="3916910" cy="407120"/>
          </a:xfrm>
        </p:spPr>
        <p:txBody>
          <a:bodyPr/>
          <a:lstStyle/>
          <a:p>
            <a:r>
              <a:rPr lang="en-US" dirty="0"/>
              <a:t>Not write code until 5am…</a:t>
            </a:r>
          </a:p>
        </p:txBody>
      </p:sp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D14-9E55-4767-9799-BEE76F3C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en-US" dirty="0"/>
              <a:t>The thing that I learned the most was…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6F6C-9EA1-41B0-A5EE-16156249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52" y="3420323"/>
            <a:ext cx="4070157" cy="2328283"/>
          </a:xfrm>
        </p:spPr>
        <p:txBody>
          <a:bodyPr/>
          <a:lstStyle/>
          <a:p>
            <a:r>
              <a:rPr lang="en-US" dirty="0"/>
              <a:t>WinForms!</a:t>
            </a:r>
          </a:p>
          <a:p>
            <a:r>
              <a:rPr lang="en-US" dirty="0"/>
              <a:t>Documentation!</a:t>
            </a:r>
          </a:p>
          <a:p>
            <a:r>
              <a:rPr lang="en-US" dirty="0"/>
              <a:t>Stack Overflow!</a:t>
            </a:r>
          </a:p>
          <a:p>
            <a:r>
              <a:rPr lang="en-US" dirty="0"/>
              <a:t>My mental limits!</a:t>
            </a:r>
          </a:p>
          <a:p>
            <a:r>
              <a:rPr lang="en-US" dirty="0"/>
              <a:t>How long I can sit on a footstool before loosing feeling in my legs!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21F0E-B2C5-4CFA-B131-A3B0C24F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12" y="1431636"/>
            <a:ext cx="6452302" cy="3152829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A18F4-CBA3-483C-84CE-3FFE77706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67" y="2796496"/>
            <a:ext cx="6249597" cy="3916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E59A-EAAD-4F5A-A104-E45044AB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Future -&gt;&gt;&gt;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2C0B-C6AD-4449-86D0-7C211B39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4145"/>
            <a:ext cx="8596668" cy="4277217"/>
          </a:xfrm>
        </p:spPr>
        <p:txBody>
          <a:bodyPr/>
          <a:lstStyle/>
          <a:p>
            <a:r>
              <a:rPr lang="en-US" dirty="0"/>
              <a:t>Recipe Editing, Full Recipe View and Cooking View</a:t>
            </a:r>
          </a:p>
          <a:p>
            <a:endParaRPr lang="en-US" dirty="0"/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Recommended Pairings</a:t>
            </a:r>
          </a:p>
          <a:p>
            <a:pPr lvl="1"/>
            <a:r>
              <a:rPr lang="en-US" dirty="0"/>
              <a:t>Pantry Log</a:t>
            </a:r>
          </a:p>
          <a:p>
            <a:pPr lvl="1"/>
            <a:r>
              <a:rPr lang="en-US" dirty="0"/>
              <a:t>Shopping List</a:t>
            </a:r>
          </a:p>
          <a:p>
            <a:pPr lvl="1"/>
            <a:endParaRPr lang="en-US" dirty="0"/>
          </a:p>
          <a:p>
            <a:r>
              <a:rPr lang="en-US" dirty="0"/>
              <a:t>End Goals</a:t>
            </a:r>
          </a:p>
          <a:p>
            <a:pPr lvl="1"/>
            <a:r>
              <a:rPr lang="en-US" dirty="0"/>
              <a:t>Meal Planning</a:t>
            </a:r>
          </a:p>
          <a:p>
            <a:pPr lvl="1"/>
            <a:r>
              <a:rPr lang="en-US" dirty="0"/>
              <a:t>Minimizing Food Waste</a:t>
            </a:r>
          </a:p>
          <a:p>
            <a:pPr lvl="1"/>
            <a:r>
              <a:rPr lang="en-US" dirty="0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910685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128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Autumn Ossello</vt:lpstr>
      <vt:lpstr>It’s all mine!</vt:lpstr>
      <vt:lpstr>TextBox Who?</vt:lpstr>
      <vt:lpstr>If I could do it all over again, I would…</vt:lpstr>
      <vt:lpstr>The thing that I learned the most was…</vt:lpstr>
      <vt:lpstr>To the Future -&gt;&gt;&gt;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Name&gt;</dc:title>
  <dc:creator>acarter</dc:creator>
  <cp:lastModifiedBy>Autumn Ossello</cp:lastModifiedBy>
  <cp:revision>9</cp:revision>
  <dcterms:created xsi:type="dcterms:W3CDTF">2019-12-03T22:56:15Z</dcterms:created>
  <dcterms:modified xsi:type="dcterms:W3CDTF">2020-05-08T13:00:46Z</dcterms:modified>
</cp:coreProperties>
</file>