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1881720" y="1980000"/>
            <a:ext cx="6316560" cy="5040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rIns="0" tIns="0" bIns="0"/>
          <a:p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单击鼠标编辑标题文字格式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单击鼠标编辑大纲文字格式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第二个大纲级</a:t>
            </a:r>
            <a:endParaRPr b="0" lang="en-US" sz="28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第三大纲级别</a:t>
            </a:r>
            <a:endParaRPr b="0" lang="en-US" sz="24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第四大纲级别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第五大纲级别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第六大纲级别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第七大纲级别</a:t>
            </a:r>
            <a:endParaRPr b="0" lang="en-US" sz="20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&lt;日期/时间&gt;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&lt;页脚&gt;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E7FE181F-8479-4493-A3BD-0CE9F773F707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&lt;编号&gt;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单击鼠标编辑标题文字格式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单击鼠标编辑大纲文字格式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第二个大纲级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第三大纲级别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第四大纲级别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第五大纲级别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第六大纲级别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第七大纲级别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60C1F1BC-3C63-4445-BC33-3E42C312A884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20000" y="2520000"/>
            <a:ext cx="5040000" cy="2520000"/>
          </a:xfrm>
          <a:custGeom>
            <a:avLst/>
            <a:gdLst/>
            <a:ahLst/>
            <a:rect l="0" t="0" r="r" b="b"/>
            <a:pathLst>
              <a:path w="14002" h="11495">
                <a:moveTo>
                  <a:pt x="0" y="0"/>
                </a:moveTo>
                <a:lnTo>
                  <a:pt x="0" y="1163"/>
                </a:lnTo>
                <a:lnTo>
                  <a:pt x="0" y="2035"/>
                </a:lnTo>
                <a:lnTo>
                  <a:pt x="0" y="2907"/>
                </a:lnTo>
                <a:lnTo>
                  <a:pt x="0" y="4093"/>
                </a:lnTo>
                <a:lnTo>
                  <a:pt x="0" y="4965"/>
                </a:lnTo>
                <a:lnTo>
                  <a:pt x="0" y="5837"/>
                </a:lnTo>
                <a:lnTo>
                  <a:pt x="0" y="7001"/>
                </a:lnTo>
                <a:lnTo>
                  <a:pt x="2327" y="7001"/>
                </a:lnTo>
                <a:lnTo>
                  <a:pt x="1016" y="11494"/>
                </a:lnTo>
                <a:lnTo>
                  <a:pt x="5814" y="7001"/>
                </a:lnTo>
                <a:lnTo>
                  <a:pt x="8186" y="7001"/>
                </a:lnTo>
                <a:lnTo>
                  <a:pt x="9930" y="7001"/>
                </a:lnTo>
                <a:lnTo>
                  <a:pt x="11673" y="7001"/>
                </a:lnTo>
                <a:lnTo>
                  <a:pt x="14001" y="7001"/>
                </a:lnTo>
                <a:lnTo>
                  <a:pt x="14001" y="5837"/>
                </a:lnTo>
                <a:lnTo>
                  <a:pt x="14001" y="4965"/>
                </a:lnTo>
                <a:lnTo>
                  <a:pt x="14001" y="4093"/>
                </a:lnTo>
                <a:lnTo>
                  <a:pt x="14001" y="2907"/>
                </a:lnTo>
                <a:lnTo>
                  <a:pt x="14001" y="2035"/>
                </a:lnTo>
                <a:lnTo>
                  <a:pt x="14001" y="1163"/>
                </a:lnTo>
                <a:lnTo>
                  <a:pt x="14001" y="0"/>
                </a:lnTo>
                <a:lnTo>
                  <a:pt x="11673" y="0"/>
                </a:lnTo>
                <a:lnTo>
                  <a:pt x="9930" y="0"/>
                </a:lnTo>
                <a:lnTo>
                  <a:pt x="8186" y="0"/>
                </a:lnTo>
                <a:lnTo>
                  <a:pt x="5814" y="0"/>
                </a:lnTo>
                <a:lnTo>
                  <a:pt x="4070" y="0"/>
                </a:lnTo>
                <a:lnTo>
                  <a:pt x="2327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1" lang="en-US" sz="36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单击鼠标编辑标题文字格式</a:t>
            </a:r>
            <a:endParaRPr b="1" lang="en-US" sz="36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rIns="0" tIns="0" bIns="0"/>
          <a:p>
            <a:pPr marL="432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单击鼠标编辑大纲文字格式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864000" indent="-324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第二个大纲级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第三大纲级别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第四大纲级别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第五大纲级别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第六大纲级别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/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第七大纲级别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76104AF8-665B-41C8-93E2-F97AD1847820}" type="slidenum"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78000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 anchorCtr="1"/>
          <a:p>
            <a:pPr algn="ctr"/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Automatic Hyper-parameter Tuning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By: Shiyang Qiu</a:t>
            </a:r>
            <a:endParaRPr b="0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Hyperopt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Hyperopt has been designed to accommodate Bayesian optimization algorithms based on Gaussian processes and regression trees, but these are not currently implemented.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Hyperopt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Random Search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Tree of Parzen Estimators (TPE)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Challenges for Machine Learning 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Increasing Model Complexity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More flexible models have more parameters.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More Sophisticated Fitting Procedures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About Hyper-parameter Tuning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Challenges for Machine Learning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Increasing Model Complexity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More flexible models have more parameters.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More Sophisticated Fitting Procedures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Build a probabilistic model for the objective.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Include hierarchical structure about units, etc.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‣ 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Compute the posterior predictive distribution.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Integrate out all the possible true functions.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We use Gaussian process regression.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‣ </a:t>
            </a: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Optimize a cheap proxy function instead.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model is much cheaper than that true objective.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The main insight: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Make the proxy function exploit uncertainty to balance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exploration against exploitation.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Search for Good Hyperparameters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Define an objective function.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Most often, we care about generalization performance.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Use cross validation to measure parameter quality.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How do people currently search? Black magic.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Grid search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Random search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Requires many training cycles.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Possibly noisy.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Search for Good Hyperparameters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Define an objective function.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Most often, we care about generalization performance.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Use cross validation to measure parameter quality.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How do people currently search? Black magic.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Grid search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Random search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Requires many training cycles.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Possibly noisy.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Scikit-Learn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Grid Search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Random Search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Spearmint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Bayesian Optimize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 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Note: Spearmint is Not compatible with Python3 yet.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Scikit Optimize</a:t>
            </a:r>
            <a:endParaRPr b="1" lang="en-US" sz="36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Bayesian Optimize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Random search by uniform sampling within the given bounds.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Decision trees.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Gradient boosted regression trees 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Bayesian optimization using Gaussian Processes.</a:t>
            </a:r>
            <a:endParaRPr b="1" lang="en-US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Midnightblue</Template>
  <TotalTime>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2017-08-01T14:28:31Z</dcterms:created>
  <dc:creator/>
  <dc:description/>
  <dc:language>zh-CN</dc:language>
  <cp:lastModifiedBy/>
  <dcterms:modified xsi:type="dcterms:W3CDTF">2017-08-01T17:49:04Z</dcterms:modified>
  <cp:revision>3</cp:revision>
  <dc:subject/>
  <dc:title/>
</cp:coreProperties>
</file>