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801362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</a:t>
            </a:r>
            <a:r>
              <a:rPr lang="en-IN" sz="3200" b="1" i="1" dirty="0" err="1"/>
              <a:t>NR.Babu</a:t>
            </a:r>
            <a:endParaRPr lang="en-IN" sz="3200" b="1" i="1" dirty="0"/>
          </a:p>
          <a:p>
            <a:r>
              <a:rPr lang="en-US" sz="3200" b="1" i="1" dirty="0"/>
              <a:t>REGISTER NO:</a:t>
            </a:r>
            <a:r>
              <a:rPr lang="en-GB" sz="3200" b="1" i="1" dirty="0"/>
              <a:t> 12</a:t>
            </a:r>
            <a:r>
              <a:rPr lang="en-IN" sz="3200" b="1" i="1" dirty="0"/>
              <a:t>2</a:t>
            </a:r>
            <a:r>
              <a:rPr lang="en-GB" sz="3200" b="1" i="1" dirty="0"/>
              <a:t>2041</a:t>
            </a:r>
            <a:r>
              <a:rPr lang="en-IN" sz="3200" b="1" i="1" dirty="0"/>
              <a:t>28</a:t>
            </a:r>
            <a:endParaRPr lang="en-GB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CORPORATE SECRETARYSHIP 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bb3226074@gmail.com</cp:lastModifiedBy>
  <cp:revision>4</cp:revision>
  <dcterms:created xsi:type="dcterms:W3CDTF">2024-03-29T15:07:22Z</dcterms:created>
  <dcterms:modified xsi:type="dcterms:W3CDTF">2024-09-27T07:24:37Z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