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4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5" r:id="rId6"/>
    <p:sldId id="264" r:id="rId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Fjalla One" panose="020B0604020202020204" charset="0"/>
      <p:regular r:id="rId11"/>
    </p:embeddedFont>
    <p:embeddedFont>
      <p:font typeface="Roboto Condensed Light" panose="02000000000000000000" pitchFamily="2" charset="0"/>
      <p:regular r:id="rId12"/>
      <p:italic r:id="rId13"/>
    </p:embeddedFont>
    <p:embeddedFont>
      <p:font typeface="Rockwell" panose="02060603020205020403" pitchFamily="18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1204B1-33FB-4B3F-8C1C-4E1664618136}">
  <a:tblStyle styleId="{A61204B1-33FB-4B3F-8C1C-4E16646181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15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07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62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146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426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40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88743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7" hasCustomPrompt="1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8" hasCustomPrompt="1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9" hasCustomPrompt="1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0" hasCustomPrompt="1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1" hasCustomPrompt="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376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6821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828850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828850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3451795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451796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6074747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074748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357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310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333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832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770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158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579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683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216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1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9" r:id="rId14"/>
    <p:sldLayoutId id="2147483810" r:id="rId15"/>
  </p:sldLayoutIdLst>
  <p:hf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1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1847"/>
            <a:ext cx="5933937" cy="5167194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5044"/>
            <a:ext cx="4448744" cy="5153588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2337"/>
            <a:ext cx="5075230" cy="5148174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51435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/>
          </p:nvPr>
        </p:nvSpPr>
        <p:spPr>
          <a:xfrm>
            <a:off x="5906196" y="843748"/>
            <a:ext cx="2592091" cy="3442288"/>
          </a:xfr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algn="l" defTabSz="914400">
              <a:lnSpc>
                <a:spcPct val="85000"/>
              </a:lnSpc>
              <a:spcAft>
                <a:spcPts val="0"/>
              </a:spcAft>
            </a:pPr>
            <a:r>
              <a:rPr lang="en-US" sz="3600" spc="-150" dirty="0" err="1"/>
              <a:t>Aplicativo</a:t>
            </a:r>
            <a:r>
              <a:rPr lang="en-US" sz="3600" spc="-150" dirty="0"/>
              <a:t> de </a:t>
            </a:r>
            <a:br>
              <a:rPr lang="en-US" sz="3600" spc="-150" dirty="0"/>
            </a:br>
            <a:r>
              <a:rPr lang="en-US" sz="3600" spc="-150" dirty="0" err="1"/>
              <a:t>denúncia</a:t>
            </a:r>
            <a:r>
              <a:rPr lang="en-US" sz="3600" spc="-150" dirty="0"/>
              <a:t>  </a:t>
            </a:r>
            <a:br>
              <a:rPr lang="en-US" sz="3600" spc="-150" dirty="0"/>
            </a:br>
            <a:r>
              <a:rPr lang="en-US" sz="3600" spc="-150" dirty="0"/>
              <a:t>de </a:t>
            </a:r>
            <a:br>
              <a:rPr lang="en-US" sz="3600" spc="-150" dirty="0"/>
            </a:br>
            <a:r>
              <a:rPr lang="en-US" sz="3600" spc="-150" dirty="0" err="1"/>
              <a:t>áreas</a:t>
            </a:r>
            <a:r>
              <a:rPr lang="en-US" sz="3600" spc="-150" dirty="0"/>
              <a:t> </a:t>
            </a:r>
            <a:r>
              <a:rPr lang="en-US" sz="3600" spc="-150" dirty="0" err="1"/>
              <a:t>perigosas</a:t>
            </a:r>
            <a:endParaRPr lang="en-US" sz="3600" spc="-150" dirty="0"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1"/>
          </p:nvPr>
        </p:nvSpPr>
        <p:spPr>
          <a:xfrm>
            <a:off x="598932" y="595531"/>
            <a:ext cx="4070353" cy="3936467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INTEGRANTES</a:t>
            </a:r>
          </a:p>
          <a:p>
            <a:pPr marL="0" lvl="0" indent="-228600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tx1"/>
              </a:solidFill>
            </a:endParaRPr>
          </a:p>
          <a:p>
            <a:pPr marL="0" lvl="0" indent="-228600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AUGUSTO DE OLIVEIRA CARNAVAL</a:t>
            </a:r>
          </a:p>
          <a:p>
            <a:pPr marL="0" lvl="0" indent="-228600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CRISTHIAN </a:t>
            </a:r>
            <a:r>
              <a:rPr lang="pt-BR" sz="1200" dirty="0">
                <a:solidFill>
                  <a:schemeClr val="tx1"/>
                </a:solidFill>
              </a:rPr>
              <a:t> JOSUE </a:t>
            </a:r>
            <a:r>
              <a:rPr lang="en-US" sz="1200" dirty="0">
                <a:solidFill>
                  <a:schemeClr val="tx1"/>
                </a:solidFill>
              </a:rPr>
              <a:t>QUISPE MAMANI</a:t>
            </a:r>
          </a:p>
          <a:p>
            <a:pPr marL="0" lvl="0" indent="-228600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LEONARDO CASAGRANDI</a:t>
            </a:r>
          </a:p>
          <a:p>
            <a:pPr marL="0" lvl="0" indent="-228600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RAPHAEL DE MELO GONCALVES</a:t>
            </a:r>
          </a:p>
          <a:p>
            <a:pPr marL="0" lvl="0" indent="-228600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JOHANN BENJAMIN DURAN TICONA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3402808" y="197503"/>
            <a:ext cx="2343697" cy="652248"/>
          </a:xfrm>
        </p:spPr>
        <p:txBody>
          <a:bodyPr spcFirstLastPara="1" vert="horz" lIns="228600" tIns="228600" rIns="228600" bIns="228600" rtlCol="0" anchor="ctr" anchorCtr="0">
            <a:no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b="0" spc="-150" dirty="0">
                <a:latin typeface="Fjalla One" panose="020B0604020202020204" charset="0"/>
              </a:rPr>
              <a:t>OBJETIVO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563CA1-2C04-47C5-BEA4-379877DE1EC5}"/>
              </a:ext>
            </a:extLst>
          </p:cNvPr>
          <p:cNvSpPr txBox="1"/>
          <p:nvPr/>
        </p:nvSpPr>
        <p:spPr>
          <a:xfrm>
            <a:off x="3726667" y="1055398"/>
            <a:ext cx="4801875" cy="3128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latin typeface="Fjalla One" panose="020B0604020202020204" charset="0"/>
              </a:rPr>
              <a:t>1 – </a:t>
            </a:r>
            <a:r>
              <a:rPr lang="en-US" sz="1600" dirty="0" err="1">
                <a:latin typeface="Fjalla One" panose="020B0604020202020204" charset="0"/>
              </a:rPr>
              <a:t>Alertar</a:t>
            </a:r>
            <a:r>
              <a:rPr lang="en-US" sz="1600" dirty="0">
                <a:latin typeface="Fjalla One" panose="020B0604020202020204" charset="0"/>
              </a:rPr>
              <a:t> </a:t>
            </a:r>
            <a:r>
              <a:rPr lang="en-US" sz="1600" dirty="0" err="1">
                <a:latin typeface="Fjalla One" panose="020B0604020202020204" charset="0"/>
              </a:rPr>
              <a:t>pessoas</a:t>
            </a:r>
            <a:r>
              <a:rPr lang="en-US" sz="1600" dirty="0">
                <a:latin typeface="Fjalla One" panose="020B0604020202020204" charset="0"/>
              </a:rPr>
              <a:t> de </a:t>
            </a:r>
            <a:r>
              <a:rPr lang="en-US" sz="1600" dirty="0" err="1">
                <a:latin typeface="Fjalla One" panose="020B0604020202020204" charset="0"/>
              </a:rPr>
              <a:t>lugares</a:t>
            </a:r>
            <a:r>
              <a:rPr lang="en-US" sz="1600" dirty="0">
                <a:latin typeface="Fjalla One" panose="020B0604020202020204" charset="0"/>
              </a:rPr>
              <a:t> </a:t>
            </a:r>
            <a:r>
              <a:rPr lang="en-US" sz="1600" dirty="0" err="1">
                <a:latin typeface="Fjalla One" panose="020B0604020202020204" charset="0"/>
              </a:rPr>
              <a:t>perigosos</a:t>
            </a:r>
            <a:r>
              <a:rPr lang="en-US" sz="1600" dirty="0">
                <a:latin typeface="Fjalla One" panose="020B0604020202020204" charset="0"/>
              </a:rPr>
              <a:t> 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 dirty="0">
              <a:latin typeface="Fjalla One" panose="020B0604020202020204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latin typeface="Fjalla One" panose="020B0604020202020204" charset="0"/>
              </a:rPr>
              <a:t>2 - Diminuir a </a:t>
            </a:r>
            <a:r>
              <a:rPr lang="en-US" sz="1600" dirty="0" err="1">
                <a:latin typeface="Fjalla One" panose="020B0604020202020204" charset="0"/>
              </a:rPr>
              <a:t>criminalidade</a:t>
            </a:r>
            <a:r>
              <a:rPr lang="en-US" sz="1600" dirty="0">
                <a:latin typeface="Fjalla One" panose="020B0604020202020204" charset="0"/>
              </a:rPr>
              <a:t> (Violências, furtos e  </a:t>
            </a:r>
            <a:r>
              <a:rPr lang="en-US" sz="1600" dirty="0" err="1">
                <a:latin typeface="Fjalla One" panose="020B0604020202020204" charset="0"/>
              </a:rPr>
              <a:t>roubos</a:t>
            </a:r>
            <a:r>
              <a:rPr lang="en-US" sz="1600" dirty="0">
                <a:latin typeface="Fjalla One" panose="020B0604020202020204" charset="0"/>
              </a:rPr>
              <a:t>).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 dirty="0">
              <a:latin typeface="Fjalla One" panose="020B0604020202020204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latin typeface="Fjalla One" panose="020B0604020202020204" charset="0"/>
              </a:rPr>
              <a:t>3 – </a:t>
            </a:r>
            <a:r>
              <a:rPr lang="en-US" sz="1600" dirty="0" err="1">
                <a:latin typeface="Fjalla One" panose="020B0604020202020204" charset="0"/>
              </a:rPr>
              <a:t>Implementar</a:t>
            </a:r>
            <a:r>
              <a:rPr lang="en-US" sz="1600" dirty="0">
                <a:latin typeface="Fjalla One" panose="020B0604020202020204" charset="0"/>
              </a:rPr>
              <a:t> um </a:t>
            </a:r>
            <a:r>
              <a:rPr lang="en-US" sz="1600" dirty="0" err="1">
                <a:latin typeface="Fjalla One" panose="020B0604020202020204" charset="0"/>
              </a:rPr>
              <a:t>mecanismo</a:t>
            </a:r>
            <a:r>
              <a:rPr lang="en-US" sz="1600" dirty="0">
                <a:latin typeface="Fjalla One" panose="020B0604020202020204" charset="0"/>
              </a:rPr>
              <a:t> de denúncia </a:t>
            </a:r>
            <a:r>
              <a:rPr lang="en-US" sz="1600" dirty="0" err="1">
                <a:latin typeface="Fjalla One" panose="020B0604020202020204" charset="0"/>
              </a:rPr>
              <a:t>rápida</a:t>
            </a:r>
            <a:r>
              <a:rPr lang="en-US" sz="1600" dirty="0">
                <a:latin typeface="Fjalla One" panose="020B0604020202020204" charset="0"/>
              </a:rPr>
              <a:t>, pela  </a:t>
            </a:r>
            <a:r>
              <a:rPr lang="en-US" sz="1600" dirty="0" err="1">
                <a:latin typeface="Fjalla One" panose="020B0604020202020204" charset="0"/>
              </a:rPr>
              <a:t>nivelação</a:t>
            </a:r>
            <a:r>
              <a:rPr lang="en-US" sz="1600" dirty="0">
                <a:latin typeface="Fjalla One" panose="020B0604020202020204" charset="0"/>
              </a:rPr>
              <a:t> de </a:t>
            </a:r>
            <a:r>
              <a:rPr lang="en-US" sz="1600" dirty="0" err="1">
                <a:latin typeface="Fjalla One" panose="020B0604020202020204" charset="0"/>
              </a:rPr>
              <a:t>cor</a:t>
            </a:r>
            <a:r>
              <a:rPr lang="en-US" sz="1600" dirty="0">
                <a:latin typeface="Fjalla One" panose="020B0604020202020204" charset="0"/>
              </a:rPr>
              <a:t> </a:t>
            </a:r>
            <a:r>
              <a:rPr lang="en-US" sz="1600" dirty="0" err="1">
                <a:latin typeface="Fjalla One" panose="020B0604020202020204" charset="0"/>
              </a:rPr>
              <a:t>nas</a:t>
            </a:r>
            <a:r>
              <a:rPr lang="en-US" sz="1600" dirty="0">
                <a:latin typeface="Fjalla One" panose="020B0604020202020204" charset="0"/>
              </a:rPr>
              <a:t> </a:t>
            </a:r>
            <a:r>
              <a:rPr lang="en-US" sz="1600" dirty="0" err="1">
                <a:latin typeface="Fjalla One" panose="020B0604020202020204" charset="0"/>
              </a:rPr>
              <a:t>áreas</a:t>
            </a:r>
            <a:r>
              <a:rPr lang="en-US" sz="1600" dirty="0">
                <a:latin typeface="Fjalla One" panose="020B0604020202020204" charset="0"/>
              </a:rPr>
              <a:t> </a:t>
            </a:r>
            <a:r>
              <a:rPr lang="en-US" sz="1600" dirty="0" err="1">
                <a:latin typeface="Fjalla One" panose="020B0604020202020204" charset="0"/>
              </a:rPr>
              <a:t>perigosas</a:t>
            </a:r>
            <a:r>
              <a:rPr lang="en-US" sz="1600" dirty="0">
                <a:latin typeface="Fjalla One" panose="020B0604020202020204" charset="0"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7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1D84E5-5F26-4512-A38A-F653BA1DDC15}"/>
              </a:ext>
            </a:extLst>
          </p:cNvPr>
          <p:cNvSpPr txBox="1"/>
          <p:nvPr/>
        </p:nvSpPr>
        <p:spPr>
          <a:xfrm>
            <a:off x="209462" y="1605725"/>
            <a:ext cx="313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Desenvolver um aplicativo visando os respectivos atentos: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  <a:noFill/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58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F616878-0ABD-4A16-8B41-75E4B0F4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231" y="60046"/>
            <a:ext cx="6589725" cy="1311546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en-US" spc="-150" dirty="0">
                <a:solidFill>
                  <a:srgbClr val="FFFEFF"/>
                </a:solidFill>
              </a:rPr>
              <a:t>JUSTIFICATIVAS</a:t>
            </a:r>
          </a:p>
        </p:txBody>
      </p:sp>
      <p:sp>
        <p:nvSpPr>
          <p:cNvPr id="84" name="Google Shape;244;p31">
            <a:extLst>
              <a:ext uri="{FF2B5EF4-FFF2-40B4-BE49-F238E27FC236}">
                <a16:creationId xmlns:a16="http://schemas.microsoft.com/office/drawing/2014/main" id="{29DB98E8-3513-4E46-A024-C554EAA81402}"/>
              </a:ext>
            </a:extLst>
          </p:cNvPr>
          <p:cNvSpPr txBox="1">
            <a:spLocks/>
          </p:cNvSpPr>
          <p:nvPr/>
        </p:nvSpPr>
        <p:spPr>
          <a:xfrm>
            <a:off x="4066778" y="1732354"/>
            <a:ext cx="869700" cy="4047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 i="0" kern="1200" cap="none" spc="-113">
                <a:solidFill>
                  <a:srgbClr val="101122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" dirty="0">
                <a:latin typeface="Fjalla One" panose="020B0604020202020204" charset="0"/>
              </a:rPr>
              <a:t>01</a:t>
            </a:r>
          </a:p>
        </p:txBody>
      </p:sp>
      <p:sp>
        <p:nvSpPr>
          <p:cNvPr id="85" name="Google Shape;244;p31">
            <a:extLst>
              <a:ext uri="{FF2B5EF4-FFF2-40B4-BE49-F238E27FC236}">
                <a16:creationId xmlns:a16="http://schemas.microsoft.com/office/drawing/2014/main" id="{A9CF124B-4F3F-4978-A8AF-13B612617AB9}"/>
              </a:ext>
            </a:extLst>
          </p:cNvPr>
          <p:cNvSpPr txBox="1">
            <a:spLocks/>
          </p:cNvSpPr>
          <p:nvPr/>
        </p:nvSpPr>
        <p:spPr>
          <a:xfrm>
            <a:off x="2453729" y="2423067"/>
            <a:ext cx="869700" cy="4047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 i="0" kern="1200" cap="none" spc="-113">
                <a:solidFill>
                  <a:srgbClr val="101122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" dirty="0">
                <a:latin typeface="Fjalla One" panose="020B0604020202020204" charset="0"/>
              </a:rPr>
              <a:t>02</a:t>
            </a:r>
          </a:p>
        </p:txBody>
      </p:sp>
      <p:sp>
        <p:nvSpPr>
          <p:cNvPr id="86" name="Google Shape;244;p31">
            <a:extLst>
              <a:ext uri="{FF2B5EF4-FFF2-40B4-BE49-F238E27FC236}">
                <a16:creationId xmlns:a16="http://schemas.microsoft.com/office/drawing/2014/main" id="{110B9BDF-A360-4086-AF0F-C4ADD67E4446}"/>
              </a:ext>
            </a:extLst>
          </p:cNvPr>
          <p:cNvSpPr txBox="1">
            <a:spLocks/>
          </p:cNvSpPr>
          <p:nvPr/>
        </p:nvSpPr>
        <p:spPr>
          <a:xfrm>
            <a:off x="5807363" y="2452342"/>
            <a:ext cx="869700" cy="4047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 i="0" kern="1200" cap="none" spc="-113">
                <a:solidFill>
                  <a:srgbClr val="101122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" dirty="0">
                <a:latin typeface="Fjalla One" panose="020B0604020202020204" charset="0"/>
              </a:rPr>
              <a:t>03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68CD1DE6-C8AA-43C7-80FC-730C02FCD0A6}"/>
              </a:ext>
            </a:extLst>
          </p:cNvPr>
          <p:cNvSpPr txBox="1"/>
          <p:nvPr/>
        </p:nvSpPr>
        <p:spPr>
          <a:xfrm>
            <a:off x="3564578" y="2186253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latin typeface="Fjalla One" panose="020B0604020202020204" charset="0"/>
              </a:rPr>
              <a:t>Maior concetração de crimes 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latin typeface="Fjalla One" panose="020B0604020202020204" charset="0"/>
              </a:rPr>
              <a:t> determidos locais 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AF617A90-32FB-436D-99E9-536CEF64FF27}"/>
              </a:ext>
            </a:extLst>
          </p:cNvPr>
          <p:cNvSpPr txBox="1"/>
          <p:nvPr/>
        </p:nvSpPr>
        <p:spPr>
          <a:xfrm>
            <a:off x="2342574" y="2836652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latin typeface="Fjalla One" panose="020B0604020202020204" charset="0"/>
              </a:rPr>
              <a:t>Falta de agilidade</a:t>
            </a:r>
            <a:br>
              <a:rPr lang="pt-BR" sz="1000" dirty="0">
                <a:latin typeface="Fjalla One" panose="020B0604020202020204" charset="0"/>
              </a:rPr>
            </a:br>
            <a:r>
              <a:rPr lang="pt-BR" sz="1000" dirty="0">
                <a:latin typeface="Fjalla One" panose="020B0604020202020204" charset="0"/>
              </a:rPr>
              <a:t> na denuncia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05EBDB01-AD0D-40B2-A376-77276A0E1290}"/>
              </a:ext>
            </a:extLst>
          </p:cNvPr>
          <p:cNvSpPr txBox="1"/>
          <p:nvPr/>
        </p:nvSpPr>
        <p:spPr>
          <a:xfrm>
            <a:off x="5643291" y="2855223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latin typeface="Fjalla One" panose="020B0604020202020204" charset="0"/>
              </a:rPr>
              <a:t>Ausência de alertas </a:t>
            </a:r>
            <a:br>
              <a:rPr lang="pt-BR" sz="1000" dirty="0">
                <a:latin typeface="Fjalla One" panose="020B0604020202020204" charset="0"/>
              </a:rPr>
            </a:br>
            <a:r>
              <a:rPr lang="pt-BR" sz="1000" dirty="0">
                <a:latin typeface="Fjalla One" panose="020B0604020202020204" charset="0"/>
              </a:rPr>
              <a:t>das áreas perigosas.</a:t>
            </a:r>
          </a:p>
        </p:txBody>
      </p:sp>
    </p:spTree>
    <p:extLst>
      <p:ext uri="{BB962C8B-B14F-4D97-AF65-F5344CB8AC3E}">
        <p14:creationId xmlns:p14="http://schemas.microsoft.com/office/powerpoint/2010/main" val="1725878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roup 36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6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9" name="Isosceles Triangle 38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2" name="Rectangle 391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95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5029"/>
            <a:ext cx="9146010" cy="3095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2021-09-25_11-55-49_Trimcerto">
            <a:hlinkClick r:id="" action="ppaction://media"/>
            <a:extLst>
              <a:ext uri="{FF2B5EF4-FFF2-40B4-BE49-F238E27FC236}">
                <a16:creationId xmlns:a16="http://schemas.microsoft.com/office/drawing/2014/main" id="{BB5E3E47-1EBF-4538-A9A1-6E20D5AA69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56199" y="75864"/>
            <a:ext cx="5738904" cy="3002989"/>
          </a:xfrm>
          <a:prstGeom prst="rect">
            <a:avLst/>
          </a:prstGeom>
          <a:ln w="12700">
            <a:noFill/>
          </a:ln>
        </p:spPr>
      </p:pic>
      <p:grpSp>
        <p:nvGrpSpPr>
          <p:cNvPr id="417" name="Group 416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717"/>
            <a:ext cx="9144574" cy="1328455"/>
            <a:chOff x="1" y="3893141"/>
            <a:chExt cx="12192755" cy="1771275"/>
          </a:xfrm>
        </p:grpSpPr>
        <p:sp>
          <p:nvSpPr>
            <p:cNvPr id="418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1262986" y="3220041"/>
            <a:ext cx="6625241" cy="545811"/>
          </a:xfrm>
          <a:prstGeom prst="rect">
            <a:avLst/>
          </a:prstGeom>
        </p:spPr>
        <p:txBody>
          <a:bodyPr spcFirstLastPara="1" vert="horz" lIns="228600" tIns="228600" rIns="228600" bIns="0" rtlCol="0" anchor="b" anchorCtr="0">
            <a:normAutofit fontScale="90000"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</a:pPr>
            <a:r>
              <a:rPr lang="en-US" sz="2800" b="1" spc="-150" dirty="0">
                <a:solidFill>
                  <a:srgbClr val="FFFEFF"/>
                </a:solidFill>
              </a:rPr>
              <a:t>Criminallidade  </a:t>
            </a:r>
            <a:r>
              <a:rPr lang="en-US" sz="2800" b="1" spc="-150" dirty="0" err="1">
                <a:solidFill>
                  <a:srgbClr val="FFFEFF"/>
                </a:solidFill>
              </a:rPr>
              <a:t>na</a:t>
            </a:r>
            <a:r>
              <a:rPr lang="en-US" sz="2800" b="1" spc="-150" dirty="0">
                <a:solidFill>
                  <a:srgbClr val="FFFEFF"/>
                </a:solidFill>
              </a:rPr>
              <a:t> cidade de São Paulo</a:t>
            </a:r>
            <a:br>
              <a:rPr lang="en-US" sz="2800" b="1" spc="-150" dirty="0">
                <a:solidFill>
                  <a:srgbClr val="FFFEFF"/>
                </a:solidFill>
              </a:rPr>
            </a:br>
            <a:r>
              <a:rPr lang="en-US" sz="2800" b="1" spc="-150" dirty="0">
                <a:solidFill>
                  <a:srgbClr val="FFFE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2436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9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2137800" y="653052"/>
            <a:ext cx="48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/>
                </a:solidFill>
                <a:latin typeface="Fjalla One" panose="020B0604020202020204" charset="0"/>
              </a:rPr>
              <a:t>Falta de agilidade na denuncia</a:t>
            </a:r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502920" y="2302099"/>
            <a:ext cx="7955280" cy="2693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Fjalla One" panose="020B0604020202020204" charset="0"/>
              </a:rPr>
              <a:t>A maior reclamação das pessoas em relação ao trabalho policial, geralmente, é no tocante a demora no atendimento.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AD2E72E-31B7-4A99-9818-FA9FAA429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169" y="1495427"/>
            <a:ext cx="1867662" cy="124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2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jalla One" panose="020B0604020202020204" charset="0"/>
              </a:rPr>
              <a:t>Ausência de alertas das áreas perigosas.</a:t>
            </a:r>
          </a:p>
        </p:txBody>
      </p:sp>
      <p:grpSp>
        <p:nvGrpSpPr>
          <p:cNvPr id="273" name="Google Shape;273;p33"/>
          <p:cNvGrpSpPr/>
          <p:nvPr/>
        </p:nvGrpSpPr>
        <p:grpSpPr>
          <a:xfrm>
            <a:off x="4197628" y="1670916"/>
            <a:ext cx="290441" cy="278290"/>
            <a:chOff x="-63252250" y="1930850"/>
            <a:chExt cx="319000" cy="319025"/>
          </a:xfrm>
        </p:grpSpPr>
        <p:sp>
          <p:nvSpPr>
            <p:cNvPr id="274" name="Google Shape;274;p33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228DBC-8E88-4BA9-AFAB-717992E801AE}"/>
              </a:ext>
            </a:extLst>
          </p:cNvPr>
          <p:cNvSpPr txBox="1"/>
          <p:nvPr/>
        </p:nvSpPr>
        <p:spPr>
          <a:xfrm>
            <a:off x="842006" y="2757418"/>
            <a:ext cx="7459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jalla One" panose="020B0604020202020204" charset="0"/>
              </a:rPr>
              <a:t>Não há aplicativos que notifiquem  a “possível vitima” em áreas perigosas, na cidade de São Paulo.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C6A921-A4C4-44E4-BB33-7075542FF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169" y="1140975"/>
            <a:ext cx="1867662" cy="124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943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317</TotalTime>
  <Words>162</Words>
  <Application>Microsoft Office PowerPoint</Application>
  <PresentationFormat>Apresentação na tela (16:9)</PresentationFormat>
  <Paragraphs>28</Paragraphs>
  <Slides>6</Slides>
  <Notes>5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Fjalla One</vt:lpstr>
      <vt:lpstr>Rockwell</vt:lpstr>
      <vt:lpstr>Roboto Condensed Light</vt:lpstr>
      <vt:lpstr>Arial</vt:lpstr>
      <vt:lpstr>Calibri Light</vt:lpstr>
      <vt:lpstr>Wingdings</vt:lpstr>
      <vt:lpstr>Atlas</vt:lpstr>
      <vt:lpstr>Aplicativo de  denúncia   de  áreas perigosas</vt:lpstr>
      <vt:lpstr>OBJETIVO</vt:lpstr>
      <vt:lpstr>JUSTIFICATIVAS</vt:lpstr>
      <vt:lpstr>Criminallidade  na cidade de São Paulo 2017</vt:lpstr>
      <vt:lpstr>Falta de agilidade na denuncia</vt:lpstr>
      <vt:lpstr>Ausência de alertas das áreas perigosas.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 de denúncia   de  áreas perigosas</dc:title>
  <dc:creator>Auguto</dc:creator>
  <cp:lastModifiedBy>Auguto</cp:lastModifiedBy>
  <cp:revision>9</cp:revision>
  <dcterms:created xsi:type="dcterms:W3CDTF">2021-09-19T15:28:11Z</dcterms:created>
  <dcterms:modified xsi:type="dcterms:W3CDTF">2021-09-25T15:07:34Z</dcterms:modified>
</cp:coreProperties>
</file>