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3B23C8C-0C85-EF48-975B-8D19749CA90C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5AD1B4-92E4-384F-8A80-5DA7AB8FE1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WDI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</a:p>
          <a:p>
            <a:r>
              <a:rPr lang="en-US" altLang="zh-CN" dirty="0" smtClean="0"/>
              <a:t>Emma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7" b="-401"/>
          <a:stretch/>
        </p:blipFill>
        <p:spPr>
          <a:xfrm>
            <a:off x="521231" y="997097"/>
            <a:ext cx="8087848" cy="5127921"/>
          </a:xfrm>
        </p:spPr>
      </p:pic>
      <p:cxnSp>
        <p:nvCxnSpPr>
          <p:cNvPr id="3" name="Straight Arrow Connector 2"/>
          <p:cNvCxnSpPr>
            <a:stCxn id="7" idx="2"/>
          </p:cNvCxnSpPr>
          <p:nvPr/>
        </p:nvCxnSpPr>
        <p:spPr>
          <a:xfrm flipH="1">
            <a:off x="1566780" y="808530"/>
            <a:ext cx="388633" cy="1351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0332" y="439198"/>
            <a:ext cx="155016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810160" y="1566865"/>
            <a:ext cx="35609" cy="1436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5378" y="3044025"/>
            <a:ext cx="949564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438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Language</a:t>
            </a:r>
            <a:r>
              <a:rPr lang="zh-CN" altLang="en-US" dirty="0" smtClean="0"/>
              <a:t>: 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dirty="0" err="1"/>
              <a:t>startGame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divs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</a:t>
            </a:r>
            <a:r>
              <a:rPr lang="zh-CN" altLang="en-US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dirty="0" err="1"/>
              <a:t>addEventToEachSq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</a:p>
          <a:p>
            <a:r>
              <a:rPr lang="en-US" dirty="0" err="1"/>
              <a:t>selectRandomColorSquare</a:t>
            </a:r>
            <a:r>
              <a:rPr lang="en-US" altLang="zh-CN" dirty="0"/>
              <a:t>()</a:t>
            </a:r>
          </a:p>
          <a:p>
            <a:r>
              <a:rPr lang="en-US" dirty="0" err="1"/>
              <a:t>hideSelected</a:t>
            </a:r>
            <a:r>
              <a:rPr lang="en-US" altLang="zh-CN" dirty="0"/>
              <a:t>()</a:t>
            </a:r>
          </a:p>
          <a:p>
            <a:r>
              <a:rPr lang="en-US" dirty="0" err="1"/>
              <a:t>showSelected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</a:p>
          <a:p>
            <a:r>
              <a:rPr lang="en-US" dirty="0" err="1"/>
              <a:t>isReadyForNext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hideWrong</a:t>
            </a:r>
            <a:r>
              <a:rPr lang="en-US" altLang="zh-CN" dirty="0" smtClean="0"/>
              <a:t>()</a:t>
            </a:r>
          </a:p>
          <a:p>
            <a:r>
              <a:rPr lang="en-US" dirty="0" err="1" smtClean="0"/>
              <a:t>nextLevel</a:t>
            </a:r>
            <a:r>
              <a:rPr lang="en-US" altLang="zh-CN" dirty="0" smtClean="0"/>
              <a:t>()</a:t>
            </a:r>
          </a:p>
          <a:p>
            <a:r>
              <a:rPr lang="en-US" dirty="0" err="1" smtClean="0"/>
              <a:t>Is</a:t>
            </a:r>
            <a:r>
              <a:rPr lang="en-US" dirty="0" err="1" smtClean="0"/>
              <a:t>ReadyToSwitchPlayer</a:t>
            </a:r>
            <a:r>
              <a:rPr lang="en-US" altLang="zh-CN" dirty="0" smtClean="0"/>
              <a:t>()</a:t>
            </a:r>
          </a:p>
          <a:p>
            <a:r>
              <a:rPr lang="en-US" dirty="0" err="1"/>
              <a:t>compare</a:t>
            </a:r>
            <a:r>
              <a:rPr lang="en-US" altLang="zh-CN" dirty="0" err="1"/>
              <a:t>Score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dirty="0" err="1" smtClean="0"/>
              <a:t>Button</a:t>
            </a:r>
            <a:r>
              <a:rPr lang="en-US" altLang="zh-CN" dirty="0" err="1" smtClean="0"/>
              <a:t>.on</a:t>
            </a:r>
            <a:r>
              <a:rPr lang="en-US" altLang="zh-CN" dirty="0" smtClean="0"/>
              <a:t>(‘click’</a:t>
            </a:r>
            <a:r>
              <a:rPr lang="is-IS" altLang="zh-CN" dirty="0" smtClean="0"/>
              <a:t>…</a:t>
            </a:r>
            <a:r>
              <a:rPr lang="en-US" altLang="zh-CN" dirty="0" smtClean="0"/>
              <a:t>):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07623" cy="35089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Build</a:t>
            </a:r>
            <a:r>
              <a:rPr lang="en-US" dirty="0" smtClean="0"/>
              <a:t> my first 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myself,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YEAH!!!</a:t>
            </a:r>
            <a:endParaRPr lang="en-US" dirty="0" smtClean="0"/>
          </a:p>
          <a:p>
            <a:r>
              <a:rPr lang="en-US" dirty="0" smtClean="0"/>
              <a:t>Apply three weeks of knowledge to the project</a:t>
            </a:r>
          </a:p>
          <a:p>
            <a:r>
              <a:rPr lang="en-US" dirty="0" smtClean="0"/>
              <a:t>Look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</a:p>
          <a:p>
            <a:r>
              <a:rPr lang="en-US" dirty="0" smtClean="0"/>
              <a:t>Finish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(Friday)</a:t>
            </a:r>
          </a:p>
          <a:p>
            <a:r>
              <a:rPr lang="en-US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familiar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github.com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</a:t>
            </a:r>
          </a:p>
          <a:p>
            <a:r>
              <a:rPr lang="en-US" dirty="0" smtClean="0"/>
              <a:t>Discuss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select</a:t>
            </a:r>
            <a:r>
              <a:rPr lang="en-US" dirty="0" err="1" smtClean="0"/>
              <a:t>RandomColorSquare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At the beginning, I tried</a:t>
            </a:r>
          </a:p>
          <a:p>
            <a:pPr marL="896112" lvl="3" indent="0">
              <a:buNone/>
            </a:pPr>
            <a:r>
              <a:rPr lang="en-US" dirty="0"/>
              <a:t> If(</a:t>
            </a:r>
            <a:r>
              <a:rPr lang="en-US" dirty="0" err="1"/>
              <a:t>sq</a:t>
            </a:r>
            <a:r>
              <a:rPr lang="en-US" dirty="0"/>
              <a:t> has not been chosen)</a:t>
            </a:r>
            <a:r>
              <a:rPr lang="zh-CN" altLang="zh-CN" dirty="0"/>
              <a:t>{</a:t>
            </a:r>
            <a:endParaRPr lang="en-US" altLang="zh-CN" dirty="0"/>
          </a:p>
          <a:p>
            <a:pPr marL="896112" lvl="3" indent="0">
              <a:buNone/>
            </a:pPr>
            <a:r>
              <a:rPr lang="en-US" altLang="zh-CN" dirty="0"/>
              <a:t>		if</a:t>
            </a:r>
            <a:r>
              <a:rPr lang="en-US" dirty="0"/>
              <a:t>(sq</a:t>
            </a:r>
            <a:r>
              <a:rPr lang="en-US" altLang="zh-CN" dirty="0"/>
              <a:t>+1</a:t>
            </a:r>
            <a:r>
              <a:rPr lang="en-US" dirty="0"/>
              <a:t> has not been chosen)</a:t>
            </a:r>
            <a:r>
              <a:rPr lang="en-US" altLang="zh-CN" dirty="0"/>
              <a:t>{</a:t>
            </a:r>
          </a:p>
          <a:p>
            <a:pPr marL="896112" lvl="3" indent="0">
              <a:buNone/>
            </a:pPr>
            <a:r>
              <a:rPr lang="en-US" altLang="zh-CN" dirty="0"/>
              <a:t>			if</a:t>
            </a:r>
            <a:r>
              <a:rPr lang="en-US" dirty="0"/>
              <a:t>(sq</a:t>
            </a:r>
            <a:r>
              <a:rPr lang="en-US" altLang="zh-CN" dirty="0"/>
              <a:t>+1</a:t>
            </a:r>
            <a:r>
              <a:rPr lang="en-US" dirty="0"/>
              <a:t> has not been chosen)</a:t>
            </a:r>
            <a:r>
              <a:rPr lang="en-US" altLang="zh-CN" dirty="0"/>
              <a:t>{</a:t>
            </a:r>
            <a:r>
              <a:rPr lang="is-IS" altLang="zh-CN" dirty="0"/>
              <a:t>…</a:t>
            </a:r>
            <a:r>
              <a:rPr lang="en-US" altLang="zh-CN" dirty="0"/>
              <a:t>}}</a:t>
            </a:r>
            <a:r>
              <a:rPr lang="en-US" altLang="zh-CN" dirty="0" smtClean="0"/>
              <a:t>}</a:t>
            </a:r>
            <a:endParaRPr lang="en-US" dirty="0" smtClean="0"/>
          </a:p>
          <a:p>
            <a:r>
              <a:rPr lang="en-US" altLang="zh-CN" dirty="0" smtClean="0"/>
              <a:t>Solution: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jQuery.grep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</a:t>
            </a:r>
            <a:r>
              <a:rPr lang="en-US" dirty="0" smtClean="0"/>
              <a:t>(‘#button’)</a:t>
            </a:r>
            <a:r>
              <a:rPr lang="en-US" dirty="0"/>
              <a:t>.on</a:t>
            </a:r>
            <a:r>
              <a:rPr lang="en-US" dirty="0" smtClean="0"/>
              <a:t>(‘click’,</a:t>
            </a:r>
            <a:r>
              <a:rPr lang="en-US" dirty="0" err="1" smtClean="0"/>
              <a:t>startGame</a:t>
            </a:r>
            <a:r>
              <a:rPr lang="zh-CN" altLang="en-US" dirty="0" smtClean="0"/>
              <a:t>(</a:t>
            </a:r>
            <a:r>
              <a:rPr lang="en-US" altLang="zh-CN" dirty="0" smtClean="0"/>
              <a:t>))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$('#button').on('</a:t>
            </a:r>
            <a:r>
              <a:rPr lang="en-US" dirty="0" err="1"/>
              <a:t>click',</a:t>
            </a:r>
            <a:r>
              <a:rPr lang="en-US" dirty="0" err="1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(e)</a:t>
            </a: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 smtClean="0"/>
              <a:t>	if</a:t>
            </a:r>
            <a:r>
              <a:rPr lang="en-US" dirty="0"/>
              <a:t>($</a:t>
            </a:r>
            <a:r>
              <a:rPr lang="en-US" dirty="0" err="1"/>
              <a:t>isStartButtonEnable</a:t>
            </a:r>
            <a:r>
              <a:rPr lang="en-US" dirty="0"/>
              <a:t> === true){</a:t>
            </a:r>
          </a:p>
          <a:p>
            <a:pPr marL="68580" indent="0">
              <a:buNone/>
            </a:pPr>
            <a:r>
              <a:rPr lang="en-US" dirty="0" smtClean="0"/>
              <a:t>  	</a:t>
            </a:r>
            <a:r>
              <a:rPr lang="en-US" dirty="0" err="1" smtClean="0"/>
              <a:t>startGame</a:t>
            </a:r>
            <a:r>
              <a:rPr lang="en-US" dirty="0" smtClean="0"/>
              <a:t>($</a:t>
            </a:r>
            <a:r>
              <a:rPr lang="en-US" dirty="0" err="1" smtClean="0"/>
              <a:t>row,$col</a:t>
            </a:r>
            <a:r>
              <a:rPr lang="en-US" dirty="0" smtClean="0"/>
              <a:t>);</a:t>
            </a:r>
          </a:p>
          <a:p>
            <a:pPr marL="68580" indent="0">
              <a:buNone/>
            </a:pPr>
            <a:r>
              <a:rPr lang="en-US" dirty="0" smtClean="0"/>
              <a:t> 	 }else{</a:t>
            </a:r>
          </a:p>
          <a:p>
            <a:pPr marL="68580" indent="0">
              <a:buNone/>
            </a:pPr>
            <a:r>
              <a:rPr lang="en-US" dirty="0" smtClean="0"/>
              <a:t>   	 </a:t>
            </a:r>
            <a:r>
              <a:rPr lang="en-US" dirty="0"/>
              <a:t>return;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	 }</a:t>
            </a:r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6610115" y="2087573"/>
            <a:ext cx="973303" cy="89184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Follow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airbnb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guide</a:t>
            </a:r>
          </a:p>
          <a:p>
            <a:r>
              <a:rPr lang="en-US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smtClean="0"/>
              <a:t>problem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33</TotalTime>
  <Words>206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WDI Project 1</vt:lpstr>
      <vt:lpstr>PowerPoint Presentation</vt:lpstr>
      <vt:lpstr>Project Structure</vt:lpstr>
      <vt:lpstr>Win</vt:lpstr>
      <vt:lpstr>Problems</vt:lpstr>
      <vt:lpstr>Add event to button</vt:lpstr>
      <vt:lpstr>Things can be improved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 Project 1</dc:title>
  <dc:creator>Emma Hou</dc:creator>
  <cp:lastModifiedBy>Emma Hou</cp:lastModifiedBy>
  <cp:revision>11</cp:revision>
  <dcterms:created xsi:type="dcterms:W3CDTF">2016-02-08T01:47:28Z</dcterms:created>
  <dcterms:modified xsi:type="dcterms:W3CDTF">2016-02-08T02:23:24Z</dcterms:modified>
</cp:coreProperties>
</file>