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February 29, 2016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February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February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February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February 29,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February 29,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February 29,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February 29,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February 29, 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February 29,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February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Pet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Meetup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Emma</a:t>
            </a:r>
            <a:endParaRPr lang="en-US" altLang="zh-CN" dirty="0"/>
          </a:p>
          <a:p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5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</a:p>
          <a:p>
            <a:r>
              <a:rPr lang="en-US" dirty="0" smtClean="0"/>
              <a:t>Date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datatype</a:t>
            </a:r>
            <a:endParaRPr lang="en-US" altLang="zh-CN" dirty="0"/>
          </a:p>
          <a:p>
            <a:r>
              <a:rPr lang="en-US" altLang="zh-CN" dirty="0" smtClean="0"/>
              <a:t>Working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several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pages</a:t>
            </a:r>
            <a:r>
              <a:rPr lang="zh-CN" altLang="en-US" dirty="0" smtClean="0"/>
              <a:t>/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files/</a:t>
            </a:r>
            <a:r>
              <a:rPr lang="en-US" altLang="zh-CN" dirty="0" err="1" smtClean="0"/>
              <a:t>css</a:t>
            </a:r>
            <a:endParaRPr lang="en-US" altLang="zh-CN" dirty="0" smtClean="0"/>
          </a:p>
          <a:p>
            <a:r>
              <a:rPr lang="en-US" altLang="zh-CN" dirty="0" smtClean="0"/>
              <a:t>Join table</a:t>
            </a:r>
            <a:r>
              <a:rPr lang="en-US" altLang="zh-CN" smtClean="0"/>
              <a:t>(question)</a:t>
            </a:r>
            <a:endParaRPr lang="en-US" altLang="zh-CN" dirty="0"/>
          </a:p>
          <a:p>
            <a:r>
              <a:rPr lang="en-US" altLang="zh-CN" dirty="0" err="1" smtClean="0"/>
              <a:t>Heroku</a:t>
            </a:r>
            <a:r>
              <a:rPr lang="en-US" altLang="zh-CN" dirty="0" smtClean="0"/>
              <a:t>!</a:t>
            </a:r>
          </a:p>
          <a:p>
            <a:r>
              <a:rPr lang="en-US" altLang="zh-CN" dirty="0" smtClean="0"/>
              <a:t>Thanks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BOOTSTRAP!</a:t>
            </a:r>
          </a:p>
        </p:txBody>
      </p:sp>
    </p:spTree>
    <p:extLst>
      <p:ext uri="{BB962C8B-B14F-4D97-AF65-F5344CB8AC3E}">
        <p14:creationId xmlns:p14="http://schemas.microsoft.com/office/powerpoint/2010/main" val="2645757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818</TotalTime>
  <Words>29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Austin</vt:lpstr>
      <vt:lpstr>Pet Meetup</vt:lpstr>
      <vt:lpstr>Highlights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Meetup</dc:title>
  <dc:creator>Emma Hou</dc:creator>
  <cp:lastModifiedBy>Emma Hou</cp:lastModifiedBy>
  <cp:revision>5</cp:revision>
  <dcterms:created xsi:type="dcterms:W3CDTF">2016-03-01T02:08:07Z</dcterms:created>
  <dcterms:modified xsi:type="dcterms:W3CDTF">2016-03-01T15:46:33Z</dcterms:modified>
</cp:coreProperties>
</file>