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9934-34DE-42AF-9FC8-A033988CD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3038-2357-4C5C-BD97-2A232EB8D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47DA-6BE4-4E16-ADA8-8A0009C6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6F46-F2A0-4E1F-9DB7-2E71ACB6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2A4B-F0EF-4829-9032-16943CAF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BDEC-2742-4E72-81F9-5DDCE050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43C95-069F-4CDC-B25F-29A919A6B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CAD4-8EC1-4F08-A371-65827082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EF9B-177F-46B9-B3A6-6F685C41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8817-1DB9-443B-B3D8-5C4198B1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23958-87E4-40AB-BEBF-3B853D4F1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97A37-A57F-406A-AB7A-CE5D292CC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EE06-BF93-458A-A3A6-D3B7B139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0525-5AB0-4C67-9936-5B13B142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3815-E826-4108-8257-79A35193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2810-B503-4C3E-A0B8-39F429B5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F3FC-3E9B-4192-B112-F7761C18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DECC-CC19-4793-800D-2AC9349B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942D-328E-4A8C-A00B-A40016BC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B0E78-F692-4577-9AAC-103EFA84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80AA-4D37-4E85-9DA1-92BE0FA7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6BBE-D95A-4B38-8BCD-9ADEE49F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A1C17-FE53-4A54-8FCF-E4189806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76567-20AC-46BD-9511-A8036F5E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5EB5D-EEEE-4B6E-A0F8-A08FBDA0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5832-C721-4741-98AA-4E30355E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EE1D-35BB-485B-9A6D-5A3EFB2B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4492-4216-4F38-B70B-2288C839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20F6C-3B20-43C3-988B-2E0D6AB2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C01A4-423B-4313-94BF-6EF55D44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DEEA4-1F32-49D7-B5FC-7BAB6E6A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00AB-5822-432C-BB62-ADA622F5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97851-E09D-48A3-BF01-C1485758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13A0B-BE0C-41AC-B1EF-8EB478BDE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272AE-4481-4FFF-BF0B-105EF2D96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D7364-CFCD-4E32-82A9-A8DEF56D8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5FA79-39FE-4796-BE87-59121B71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5E5EE-62CC-402A-9CD7-109C0557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25C94-DD4A-431F-9CE1-B191A089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8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A7BA-D092-47CF-8909-F37D068D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EEB23-362A-42F0-B5BC-E9AFD43C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FEAB-B51E-4084-A41B-DDB8CB5D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FB7A0-CA6C-4E65-A767-17390063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7A8CC-1069-4FD4-9E0D-C2253643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A7BB1-5721-4E63-A912-CC461D12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17C45-B74D-470A-BE9C-0518E3E0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F8B1-8C1F-4F62-9E02-9E4139DF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4FE3-DFCA-473E-AB03-2D860509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2144D-045E-46A8-A30C-B11076F1B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9EED-CDF2-4DA1-AD34-43CE49B2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4311-414B-4A35-83E6-EB9FB6DA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0FC8-A043-4516-9E87-26F91BA1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F2E7-23D0-462C-A0FB-026D9DB4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D4205-B15D-4BB5-9A67-AE44416D4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41404-31BE-4B97-A03B-6A715BF2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A7F0C-9C86-4DDA-B167-E3E26DE6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A814-FB1C-487C-9E57-8793044B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08C9F-0BD3-4A5C-9C31-560AE3F3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1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9C3C9-29BC-4451-B070-E7C51491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2E27-F278-479E-877B-F2EB07AF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209F-9815-4C5B-96EB-4ABE2D857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1FA6-A5BB-4B19-8648-0C670F6F6DC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646A-ED8A-48F9-BA33-575AC3F8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4F2B3-E02C-412B-B473-9CC6BC183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7192-5062-44AF-905D-86E88D06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F798-7DF7-48D8-8389-65C240963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76" y="977462"/>
            <a:ext cx="9070427" cy="443011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OVERVIEW OF STORE APPLICATION IN ORDER TO VERIFY IF IT HAS ACTUALLY MET UP WITH THE REASON WHY IT WAS DEVELOPED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35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B9CA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6D1A-364A-4385-A39A-DEC23D53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rgbClr val="FF0000"/>
                </a:solidFill>
              </a:rPr>
              <a:t>WHY WAS IT DEVELOPED?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09E8-A767-4CFC-A37C-E7B9477A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GB" dirty="0"/>
              <a:t>Control issues related to staff collecting money from government without implementing the purpose the money was released but claim it was implemented.</a:t>
            </a:r>
          </a:p>
          <a:p>
            <a:r>
              <a:rPr lang="en-GB" dirty="0"/>
              <a:t>To serve as a better platform where management can easily track where a particular item procured was distributed to and the frequency of consumption</a:t>
            </a:r>
          </a:p>
          <a:p>
            <a:r>
              <a:rPr lang="en-GB" dirty="0"/>
              <a:t>To ensure necessary items for official work are made available and out of stock is reduce to a minimal point.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9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A03F-A429-491E-A791-CAAA7DC9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WHAT MANAGEMENT NEEDS TO DO TO ENABLE THE APPLICATION WORK AS DESIGNED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9E5E-19B5-40BA-8041-F14FA46F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INFORMATION</a:t>
            </a:r>
          </a:p>
          <a:p>
            <a:endParaRPr lang="en-GB" dirty="0"/>
          </a:p>
          <a:p>
            <a:r>
              <a:rPr lang="en-GB" dirty="0"/>
              <a:t>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7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21C-771B-4EF8-9BD3-596EF3D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STORE APPLICATION WORKFLOW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6288-C0BE-42EA-B148-F97CF401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254"/>
            <a:ext cx="10515600" cy="50764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Users present their request     (users module)</a:t>
            </a:r>
          </a:p>
          <a:p>
            <a:pPr marL="0" indent="0">
              <a:buNone/>
            </a:pPr>
            <a:r>
              <a:rPr lang="en-GB" dirty="0"/>
              <a:t>2. MD gets the request to procurement  (MD module)</a:t>
            </a:r>
          </a:p>
          <a:p>
            <a:pPr marL="0" indent="0">
              <a:buNone/>
            </a:pPr>
            <a:r>
              <a:rPr lang="en-GB" dirty="0"/>
              <a:t>	-Procurement work on the request and forwarded it back to MD 	for approval.</a:t>
            </a:r>
          </a:p>
          <a:p>
            <a:pPr marL="0" indent="0">
              <a:buNone/>
            </a:pPr>
            <a:r>
              <a:rPr lang="en-GB" dirty="0"/>
              <a:t>	-After approval, MD mandated procurement to seek for 	companies that will supply.</a:t>
            </a:r>
          </a:p>
          <a:p>
            <a:pPr marL="0" indent="0">
              <a:buNone/>
            </a:pPr>
            <a:r>
              <a:rPr lang="en-GB" dirty="0"/>
              <a:t>	-Companies brought the goods and store </a:t>
            </a:r>
            <a:r>
              <a:rPr lang="en-GB" dirty="0" err="1"/>
              <a:t>receive,while</a:t>
            </a:r>
            <a:r>
              <a:rPr lang="en-GB" dirty="0"/>
              <a:t> Audit 	confirm and Head of Units verify.  (Audit/Store and HOU 	module).</a:t>
            </a:r>
          </a:p>
          <a:p>
            <a:pPr marL="0" indent="0">
              <a:buNone/>
            </a:pPr>
            <a:r>
              <a:rPr lang="en-GB" dirty="0"/>
              <a:t>3.Acount take note of item delivery and process payment.                    	(Account module)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7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D225-5772-4636-A08B-0758ECEF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4. Users request and get their request approved accordingly and finally go to store to collect those items.</a:t>
            </a:r>
          </a:p>
          <a:p>
            <a:pPr marL="0" indent="0">
              <a:buNone/>
            </a:pPr>
            <a:r>
              <a:rPr lang="en-GB" dirty="0"/>
              <a:t>5.Audit tracks item distributed and monitors item stock level  (Audit module).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 OF STORE APPLICATION IN ORDER TO VERIFY IF IT HAS ACTUALLY MET UP WITH THE REASON WHY IT WAS DEVELOPED</vt:lpstr>
      <vt:lpstr>WHY WAS IT DEVELOPED?</vt:lpstr>
      <vt:lpstr>WHAT MANAGEMENT NEEDS TO DO TO ENABLE THE APPLICATION WORK AS DESIGNED</vt:lpstr>
      <vt:lpstr>STORE APPLICATION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STORE APPLICATION IN ORDER TO VERIFY IF IT HAS ACTUALLY MEET UP WITH THE REASON WHY IT WAS DEVELOP</dc:title>
  <dc:creator>Mr. Emedion</dc:creator>
  <cp:lastModifiedBy>Mr. Emedion</cp:lastModifiedBy>
  <cp:revision>7</cp:revision>
  <dcterms:created xsi:type="dcterms:W3CDTF">2020-04-16T09:19:23Z</dcterms:created>
  <dcterms:modified xsi:type="dcterms:W3CDTF">2020-04-16T10:10:00Z</dcterms:modified>
</cp:coreProperties>
</file>