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7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1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8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9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1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3CAF6-40E6-4D36-A003-C060EF146634}" type="datetimeFigureOut">
              <a:rPr lang="en-US" smtClean="0"/>
              <a:t>01-Apr-24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AE80-B641-4F30-B5D3-E1928AE9D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"/>
            <a:ext cx="4279900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9" y="304800"/>
            <a:ext cx="44323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288" y="3450420"/>
            <a:ext cx="420052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1" y="3505200"/>
            <a:ext cx="4493568" cy="270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3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AUWALU HABIBU</dc:creator>
  <cp:lastModifiedBy>AUWALU HABIBU</cp:lastModifiedBy>
  <cp:revision>3</cp:revision>
  <dcterms:created xsi:type="dcterms:W3CDTF">2024-04-01T10:03:53Z</dcterms:created>
  <dcterms:modified xsi:type="dcterms:W3CDTF">2024-04-01T10:34:49Z</dcterms:modified>
</cp:coreProperties>
</file>