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5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0F0FF3-0D9D-49C5-9E8A-4AC98981D55F}" type="datetimeFigureOut">
              <a:rPr lang="en-US" smtClean="0"/>
              <a:t>01-Apr-24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348310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0F0FF3-0D9D-49C5-9E8A-4AC98981D55F}" type="datetimeFigureOut">
              <a:rPr lang="en-US" smtClean="0"/>
              <a:t>01-Apr-24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337479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0F0FF3-0D9D-49C5-9E8A-4AC98981D55F}" type="datetimeFigureOut">
              <a:rPr lang="en-US" smtClean="0"/>
              <a:t>01-Apr-24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405124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0F0FF3-0D9D-49C5-9E8A-4AC98981D55F}" type="datetimeFigureOut">
              <a:rPr lang="en-US" smtClean="0"/>
              <a:t>01-Apr-24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33052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F0FF3-0D9D-49C5-9E8A-4AC98981D55F}" type="datetimeFigureOut">
              <a:rPr lang="en-US" smtClean="0"/>
              <a:t>01-Apr-24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230766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0F0FF3-0D9D-49C5-9E8A-4AC98981D55F}" type="datetimeFigureOut">
              <a:rPr lang="en-US" smtClean="0"/>
              <a:t>01-Apr-24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366656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0F0FF3-0D9D-49C5-9E8A-4AC98981D55F}" type="datetimeFigureOut">
              <a:rPr lang="en-US" smtClean="0"/>
              <a:t>01-Apr-24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272351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0F0FF3-0D9D-49C5-9E8A-4AC98981D55F}" type="datetimeFigureOut">
              <a:rPr lang="en-US" smtClean="0"/>
              <a:t>01-Apr-24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236243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F0FF3-0D9D-49C5-9E8A-4AC98981D55F}" type="datetimeFigureOut">
              <a:rPr lang="en-US" smtClean="0"/>
              <a:t>01-Apr-24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71669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F0FF3-0D9D-49C5-9E8A-4AC98981D55F}" type="datetimeFigureOut">
              <a:rPr lang="en-US" smtClean="0"/>
              <a:t>01-Apr-24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121370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F0FF3-0D9D-49C5-9E8A-4AC98981D55F}" type="datetimeFigureOut">
              <a:rPr lang="en-US" smtClean="0"/>
              <a:t>01-Apr-24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24131-140D-4FD6-A24F-A2356F3A6073}" type="slidenum">
              <a:rPr lang="en-US" smtClean="0"/>
              <a:t>‹#›</a:t>
            </a:fld>
            <a:endParaRPr lang="en-US"/>
          </a:p>
        </p:txBody>
      </p:sp>
    </p:spTree>
    <p:extLst>
      <p:ext uri="{BB962C8B-B14F-4D97-AF65-F5344CB8AC3E}">
        <p14:creationId xmlns:p14="http://schemas.microsoft.com/office/powerpoint/2010/main" val="103110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F0FF3-0D9D-49C5-9E8A-4AC98981D55F}" type="datetimeFigureOut">
              <a:rPr lang="en-US" smtClean="0"/>
              <a:t>01-Apr-24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24131-140D-4FD6-A24F-A2356F3A6073}" type="slidenum">
              <a:rPr lang="en-US" smtClean="0"/>
              <a:t>‹#›</a:t>
            </a:fld>
            <a:endParaRPr lang="en-US"/>
          </a:p>
        </p:txBody>
      </p:sp>
    </p:spTree>
    <p:extLst>
      <p:ext uri="{BB962C8B-B14F-4D97-AF65-F5344CB8AC3E}">
        <p14:creationId xmlns:p14="http://schemas.microsoft.com/office/powerpoint/2010/main" val="178051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a:t>
            </a:r>
            <a:br>
              <a:rPr lang="en-US" dirty="0" smtClean="0"/>
            </a:br>
            <a:r>
              <a:rPr lang="en-US" dirty="0" smtClean="0"/>
              <a:t> to girls child education</a:t>
            </a:r>
            <a:br>
              <a:rPr lang="en-US" dirty="0" smtClean="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Every day, girls pace barrier to education caused by poverty, cultural norms and practices among others.</a:t>
            </a:r>
          </a:p>
          <a:p>
            <a:r>
              <a:rPr lang="en-US" dirty="0" smtClean="0"/>
              <a:t>Achieving gender equality is central to the world bank. </a:t>
            </a:r>
            <a:endParaRPr lang="en-US" dirty="0"/>
          </a:p>
        </p:txBody>
      </p:sp>
    </p:spTree>
    <p:extLst>
      <p:ext uri="{BB962C8B-B14F-4D97-AF65-F5344CB8AC3E}">
        <p14:creationId xmlns:p14="http://schemas.microsoft.com/office/powerpoint/2010/main" val="342984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Text Placeholder 2"/>
          <p:cNvSpPr>
            <a:spLocks noGrp="1"/>
          </p:cNvSpPr>
          <p:nvPr>
            <p:ph type="body" idx="1"/>
          </p:nvPr>
        </p:nvSpPr>
        <p:spPr/>
        <p:txBody>
          <a:bodyPr/>
          <a:lstStyle/>
          <a:p>
            <a:r>
              <a:rPr lang="en-US" dirty="0"/>
              <a:t>A</a:t>
            </a:r>
            <a:r>
              <a:rPr lang="en-US" dirty="0" smtClean="0"/>
              <a:t>ims</a:t>
            </a:r>
            <a:endParaRPr lang="en-US" dirty="0"/>
          </a:p>
        </p:txBody>
      </p:sp>
      <p:sp>
        <p:nvSpPr>
          <p:cNvPr id="4" name="Content Placeholder 3"/>
          <p:cNvSpPr>
            <a:spLocks noGrp="1"/>
          </p:cNvSpPr>
          <p:nvPr>
            <p:ph sz="half" idx="2"/>
          </p:nvPr>
        </p:nvSpPr>
        <p:spPr/>
        <p:txBody>
          <a:bodyPr/>
          <a:lstStyle/>
          <a:p>
            <a:r>
              <a:rPr lang="en-US" dirty="0" smtClean="0"/>
              <a:t>To access the performance between boys and girls.</a:t>
            </a:r>
            <a:endParaRPr lang="en-US" dirty="0"/>
          </a:p>
        </p:txBody>
      </p:sp>
      <p:sp>
        <p:nvSpPr>
          <p:cNvPr id="5" name="Text Placeholder 4"/>
          <p:cNvSpPr>
            <a:spLocks noGrp="1"/>
          </p:cNvSpPr>
          <p:nvPr>
            <p:ph type="body" sz="quarter" idx="3"/>
          </p:nvPr>
        </p:nvSpPr>
        <p:spPr/>
        <p:txBody>
          <a:bodyPr/>
          <a:lstStyle/>
          <a:p>
            <a:r>
              <a:rPr lang="en-US" dirty="0"/>
              <a:t>O</a:t>
            </a:r>
            <a:r>
              <a:rPr lang="en-US" dirty="0" smtClean="0"/>
              <a:t>bjectives</a:t>
            </a:r>
            <a:endParaRPr lang="en-US" dirty="0"/>
          </a:p>
        </p:txBody>
      </p:sp>
      <p:sp>
        <p:nvSpPr>
          <p:cNvPr id="6" name="Content Placeholder 5"/>
          <p:cNvSpPr>
            <a:spLocks noGrp="1"/>
          </p:cNvSpPr>
          <p:nvPr>
            <p:ph sz="quarter" idx="4"/>
          </p:nvPr>
        </p:nvSpPr>
        <p:spPr/>
        <p:txBody>
          <a:bodyPr/>
          <a:lstStyle/>
          <a:p>
            <a:pPr marL="457200" indent="-457200">
              <a:buAutoNum type="arabicPeriod"/>
            </a:pPr>
            <a:r>
              <a:rPr lang="en-US" dirty="0" smtClean="0"/>
              <a:t>To find out  gender parity between boys and girls</a:t>
            </a:r>
          </a:p>
          <a:p>
            <a:pPr marL="457200" indent="-457200">
              <a:buAutoNum type="arabicPeriod"/>
            </a:pPr>
            <a:r>
              <a:rPr lang="en-US" dirty="0" smtClean="0"/>
              <a:t>To identify who has the highest performance between boys and girls </a:t>
            </a:r>
          </a:p>
          <a:p>
            <a:pPr marL="0" indent="0">
              <a:buNone/>
            </a:pPr>
            <a:endParaRPr lang="en-US" dirty="0" smtClean="0"/>
          </a:p>
          <a:p>
            <a:pPr marL="457200" indent="-457200">
              <a:buAutoNum type="arabicPeriod"/>
            </a:pP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242409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ethodology</a:t>
            </a:r>
            <a:endParaRPr lang="en-US" dirty="0"/>
          </a:p>
        </p:txBody>
      </p:sp>
      <p:sp>
        <p:nvSpPr>
          <p:cNvPr id="3" name="Content Placeholder 2"/>
          <p:cNvSpPr>
            <a:spLocks noGrp="1"/>
          </p:cNvSpPr>
          <p:nvPr>
            <p:ph idx="1"/>
          </p:nvPr>
        </p:nvSpPr>
        <p:spPr/>
        <p:txBody>
          <a:bodyPr/>
          <a:lstStyle/>
          <a:p>
            <a:pPr marL="0" indent="0">
              <a:buNone/>
            </a:pPr>
            <a:r>
              <a:rPr lang="en-US" dirty="0" smtClean="0"/>
              <a:t>Secondary data is used for this study, the data was collected from exam office from selected secondary school.</a:t>
            </a:r>
          </a:p>
          <a:p>
            <a:pPr marL="0" indent="0">
              <a:buNone/>
            </a:pPr>
            <a:r>
              <a:rPr lang="en-US" dirty="0" smtClean="0"/>
              <a:t>Excel was used  for data analysis and </a:t>
            </a:r>
            <a:r>
              <a:rPr lang="en-US" dirty="0" err="1" smtClean="0"/>
              <a:t>visualisation</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100174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 </a:t>
            </a:r>
            <a:endParaRPr 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40" y="1524000"/>
            <a:ext cx="429046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half" idx="2"/>
          </p:nvPr>
        </p:nvSpPr>
        <p:spPr/>
        <p:txBody>
          <a:bodyPr>
            <a:normAutofit fontScale="85000" lnSpcReduction="10000"/>
          </a:bodyPr>
          <a:lstStyle/>
          <a:p>
            <a:pPr marL="0" indent="0">
              <a:buNone/>
            </a:pPr>
            <a:r>
              <a:rPr lang="en-US" dirty="0" smtClean="0"/>
              <a:t>This is a class  of 73 students who wrote English exam. 50 out of the 73 are boys while 23 out of  the 73 are girls. This shows that there is un equality between boys and girls in the class. Even though the boys are more than the girls, there is fair representation of the girls. How ever there is need to mobilize for more enrolment of the </a:t>
            </a:r>
            <a:r>
              <a:rPr lang="en-US" smtClean="0"/>
              <a:t>girl so that </a:t>
            </a:r>
            <a:r>
              <a:rPr lang="en-US" dirty="0" smtClean="0"/>
              <a:t>we may have equal gender parity  </a:t>
            </a:r>
            <a:endParaRPr lang="en-US" dirty="0"/>
          </a:p>
        </p:txBody>
      </p:sp>
    </p:spTree>
    <p:extLst>
      <p:ext uri="{BB962C8B-B14F-4D97-AF65-F5344CB8AC3E}">
        <p14:creationId xmlns:p14="http://schemas.microsoft.com/office/powerpoint/2010/main" val="49967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analysis </a:t>
            </a:r>
          </a:p>
        </p:txBody>
      </p:sp>
      <p:sp>
        <p:nvSpPr>
          <p:cNvPr id="4" name="Content Placeholder 3"/>
          <p:cNvSpPr>
            <a:spLocks noGrp="1"/>
          </p:cNvSpPr>
          <p:nvPr>
            <p:ph sz="half" idx="2"/>
          </p:nvPr>
        </p:nvSpPr>
        <p:spPr/>
        <p:txBody>
          <a:bodyPr/>
          <a:lstStyle/>
          <a:p>
            <a:pPr marL="0" indent="0">
              <a:buNone/>
            </a:pPr>
            <a:r>
              <a:rPr lang="en-US" dirty="0" smtClean="0"/>
              <a:t>In a class of 73 student who wrote English exams </a:t>
            </a:r>
          </a:p>
          <a:p>
            <a:pPr marL="0" indent="0">
              <a:buNone/>
            </a:pPr>
            <a:r>
              <a:rPr lang="en-US" dirty="0" smtClean="0"/>
              <a:t>8.7% of girls pass English out of 23 girls while 28.26% boy passed English out of  50 boys </a:t>
            </a:r>
            <a:endParaRPr 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4371284" cy="278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95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analysis </a:t>
            </a:r>
          </a:p>
        </p:txBody>
      </p:sp>
      <p:sp>
        <p:nvSpPr>
          <p:cNvPr id="4" name="Content Placeholder 3"/>
          <p:cNvSpPr>
            <a:spLocks noGrp="1"/>
          </p:cNvSpPr>
          <p:nvPr>
            <p:ph sz="half" idx="2"/>
          </p:nvPr>
        </p:nvSpPr>
        <p:spPr/>
        <p:txBody>
          <a:bodyPr/>
          <a:lstStyle/>
          <a:p>
            <a:pPr marL="0" indent="0">
              <a:buNone/>
            </a:pPr>
            <a:r>
              <a:rPr lang="en-US" dirty="0" smtClean="0"/>
              <a:t>Only 4 of girls out 0f 23 fall English exams while 9 boys out of 50 fall English language .</a:t>
            </a:r>
            <a:endParaRPr 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4038600" cy="2497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81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analysis </a:t>
            </a:r>
          </a:p>
        </p:txBody>
      </p:sp>
      <p:sp>
        <p:nvSpPr>
          <p:cNvPr id="3" name="Text Placeholder 2"/>
          <p:cNvSpPr>
            <a:spLocks noGrp="1"/>
          </p:cNvSpPr>
          <p:nvPr>
            <p:ph type="body" idx="1"/>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pPr marL="0" indent="0">
              <a:buNone/>
            </a:pPr>
            <a:r>
              <a:rPr lang="en-US" dirty="0" smtClean="0"/>
              <a:t>After the examination 17% of girls pass English while 35% of boys pass English </a:t>
            </a:r>
          </a:p>
          <a:p>
            <a:pPr marL="0" indent="0">
              <a:buNone/>
            </a:pPr>
            <a:r>
              <a:rPr lang="en-US" dirty="0" smtClean="0"/>
              <a:t>There fore boys </a:t>
            </a:r>
            <a:r>
              <a:rPr lang="en-US" smtClean="0"/>
              <a:t>has highest </a:t>
            </a:r>
            <a:r>
              <a:rPr lang="en-US" dirty="0" smtClean="0"/>
              <a:t>performance in English than girls</a:t>
            </a:r>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8977" y="1676400"/>
            <a:ext cx="4495801" cy="270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93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prstClr val="black"/>
                </a:solidFill>
              </a:rPr>
              <a:t>Summary and conclusion </a:t>
            </a:r>
            <a:endParaRPr lang="en-US" dirty="0"/>
          </a:p>
        </p:txBody>
      </p:sp>
      <p:sp>
        <p:nvSpPr>
          <p:cNvPr id="3" name="Text Placeholder 2"/>
          <p:cNvSpPr>
            <a:spLocks noGrp="1"/>
          </p:cNvSpPr>
          <p:nvPr>
            <p:ph type="body" idx="1"/>
          </p:nvPr>
        </p:nvSpPr>
        <p:spPr/>
        <p:txBody>
          <a:bodyPr/>
          <a:lstStyle/>
          <a:p>
            <a:r>
              <a:rPr lang="en-US" dirty="0">
                <a:solidFill>
                  <a:prstClr val="black"/>
                </a:solidFill>
              </a:rPr>
              <a:t>Summary</a:t>
            </a:r>
            <a:endParaRPr lang="en-US" dirty="0"/>
          </a:p>
        </p:txBody>
      </p:sp>
      <p:sp>
        <p:nvSpPr>
          <p:cNvPr id="4" name="Content Placeholder 3"/>
          <p:cNvSpPr>
            <a:spLocks noGrp="1"/>
          </p:cNvSpPr>
          <p:nvPr>
            <p:ph sz="half" idx="2"/>
          </p:nvPr>
        </p:nvSpPr>
        <p:spPr/>
        <p:txBody>
          <a:bodyPr/>
          <a:lstStyle/>
          <a:p>
            <a:pPr marL="0" indent="0">
              <a:buNone/>
            </a:pPr>
            <a:r>
              <a:rPr lang="en-US" dirty="0" smtClean="0"/>
              <a:t>There is a gender parity inequality between girls and boys as seen in class of 73 only 23 are girls </a:t>
            </a:r>
            <a:endParaRPr lang="en-US" dirty="0"/>
          </a:p>
        </p:txBody>
      </p:sp>
      <p:sp>
        <p:nvSpPr>
          <p:cNvPr id="5" name="Text Placeholder 4"/>
          <p:cNvSpPr>
            <a:spLocks noGrp="1"/>
          </p:cNvSpPr>
          <p:nvPr>
            <p:ph type="body" sz="quarter" idx="3"/>
          </p:nvPr>
        </p:nvSpPr>
        <p:spPr/>
        <p:txBody>
          <a:bodyPr/>
          <a:lstStyle/>
          <a:p>
            <a:r>
              <a:rPr lang="en-US" dirty="0"/>
              <a:t>R</a:t>
            </a:r>
            <a:r>
              <a:rPr lang="en-US" dirty="0" smtClean="0"/>
              <a:t>ecommendation</a:t>
            </a:r>
            <a:endParaRPr lang="en-US" dirty="0"/>
          </a:p>
        </p:txBody>
      </p:sp>
      <p:sp>
        <p:nvSpPr>
          <p:cNvPr id="6" name="Content Placeholder 5"/>
          <p:cNvSpPr>
            <a:spLocks noGrp="1"/>
          </p:cNvSpPr>
          <p:nvPr>
            <p:ph sz="quarter" idx="4"/>
          </p:nvPr>
        </p:nvSpPr>
        <p:spPr/>
        <p:txBody>
          <a:bodyPr/>
          <a:lstStyle/>
          <a:p>
            <a:pPr marL="0" indent="0">
              <a:buNone/>
            </a:pPr>
            <a:r>
              <a:rPr lang="en-US" dirty="0" smtClean="0"/>
              <a:t>There is a task for world bank  </a:t>
            </a:r>
          </a:p>
          <a:p>
            <a:pPr marL="0" indent="0">
              <a:buNone/>
            </a:pPr>
            <a:r>
              <a:rPr lang="en-US" dirty="0" smtClean="0"/>
              <a:t>to  put more effort,  innovations to </a:t>
            </a:r>
            <a:r>
              <a:rPr lang="en-US" dirty="0" err="1" smtClean="0"/>
              <a:t>to</a:t>
            </a:r>
            <a:r>
              <a:rPr lang="en-US" dirty="0" smtClean="0"/>
              <a:t> ensure the equality of girls participation in school </a:t>
            </a:r>
            <a:endParaRPr lang="en-US" dirty="0"/>
          </a:p>
        </p:txBody>
      </p:sp>
    </p:spTree>
    <p:extLst>
      <p:ext uri="{BB962C8B-B14F-4D97-AF65-F5344CB8AC3E}">
        <p14:creationId xmlns:p14="http://schemas.microsoft.com/office/powerpoint/2010/main" val="357042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94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309</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girls child education </vt:lpstr>
      <vt:lpstr>Aims and Objectives</vt:lpstr>
      <vt:lpstr>Methodology</vt:lpstr>
      <vt:lpstr>Result analysis </vt:lpstr>
      <vt:lpstr>Result analysis </vt:lpstr>
      <vt:lpstr>Result analysis </vt:lpstr>
      <vt:lpstr>Result analysis </vt:lpstr>
      <vt:lpstr>Summary and 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AUWALU HABIBU</dc:creator>
  <cp:lastModifiedBy>AUWALU HABIBU</cp:lastModifiedBy>
  <cp:revision>19</cp:revision>
  <dcterms:created xsi:type="dcterms:W3CDTF">2024-03-31T12:45:03Z</dcterms:created>
  <dcterms:modified xsi:type="dcterms:W3CDTF">2024-04-01T14:34:09Z</dcterms:modified>
</cp:coreProperties>
</file>