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C5AD-67CC-4677-A1AA-3737B0E751B3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676882"/>
            <a:ext cx="12192000" cy="8534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6882"/>
            <a:ext cx="12192000" cy="8534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87" y="3292656"/>
            <a:ext cx="9889826" cy="2289145"/>
          </a:xfrm>
        </p:spPr>
        <p:txBody>
          <a:bodyPr>
            <a:normAutofit/>
          </a:bodyPr>
          <a:lstStyle/>
          <a:p>
            <a:r>
              <a:rPr lang="en-GB" sz="8900" b="1" dirty="0" smtClean="0">
                <a:solidFill>
                  <a:schemeClr val="bg1"/>
                </a:solidFill>
              </a:rPr>
              <a:t>MACHINE LEARNING</a:t>
            </a:r>
            <a:r>
              <a:rPr lang="en-GB" sz="7200" b="1" dirty="0" smtClean="0">
                <a:solidFill>
                  <a:schemeClr val="bg1"/>
                </a:solidFill>
              </a:rPr>
              <a:t/>
            </a:r>
            <a:br>
              <a:rPr lang="en-GB" sz="7200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ADA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BOOST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ALGORITHM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7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Ada Boost Algorithm?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 (Adaptive Boosting) is an ensemble learning </a:t>
            </a:r>
            <a:r>
              <a:rPr lang="en-GB" dirty="0" smtClean="0"/>
              <a:t>method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All weak models are combined to create a strong model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It trains by taking </a:t>
            </a:r>
            <a:r>
              <a:rPr lang="en-GB" dirty="0" err="1" smtClean="0"/>
              <a:t>datapoints</a:t>
            </a:r>
            <a:r>
              <a:rPr lang="en-GB" dirty="0" smtClean="0"/>
              <a:t> that were misclassified in previous round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This adaptation makes it effective for classification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0"/>
            <a:ext cx="10521726" cy="56239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2901" y="3863975"/>
            <a:ext cx="10515600" cy="26035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dirty="0" smtClean="0"/>
              <a:t>The algorithm fetches input from the dataset and previously misclassified data to create a new model. This repeats to create n-number of models</a:t>
            </a:r>
          </a:p>
        </p:txBody>
      </p:sp>
    </p:spTree>
    <p:extLst>
      <p:ext uri="{BB962C8B-B14F-4D97-AF65-F5344CB8AC3E}">
        <p14:creationId xmlns:p14="http://schemas.microsoft.com/office/powerpoint/2010/main" val="1266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Ada Boost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50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/>
              <a:t>Initialize Weight</a:t>
            </a:r>
            <a:r>
              <a:rPr lang="en-GB" dirty="0" smtClean="0"/>
              <a:t>: equal weights are assigned to all the data points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Train Weak Learner</a:t>
            </a:r>
            <a:r>
              <a:rPr lang="en-GB" dirty="0" smtClean="0"/>
              <a:t>: first weak learner datasets are trained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Calculate Errors</a:t>
            </a:r>
            <a:r>
              <a:rPr lang="en-GB" dirty="0" smtClean="0"/>
              <a:t>: based on the sample that weak learner misclassified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Adjust Weights</a:t>
            </a:r>
            <a:r>
              <a:rPr lang="en-GB" dirty="0" smtClean="0"/>
              <a:t>: increases the weight of misclassified sample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Iterate</a:t>
            </a:r>
            <a:r>
              <a:rPr lang="en-GB" dirty="0" smtClean="0"/>
              <a:t>: train new weak learner focusing misclassified samples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Final Model</a:t>
            </a:r>
            <a:r>
              <a:rPr lang="en-GB" dirty="0" smtClean="0"/>
              <a:t>: accuracy driven training creates strong model</a:t>
            </a:r>
          </a:p>
        </p:txBody>
      </p:sp>
    </p:spTree>
    <p:extLst>
      <p:ext uri="{BB962C8B-B14F-4D97-AF65-F5344CB8AC3E}">
        <p14:creationId xmlns:p14="http://schemas.microsoft.com/office/powerpoint/2010/main" val="871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Ada 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Improved Accuracy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Error Adaptability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Easy to Implement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Handles Imbalance Datasets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0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 of Ada 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Sensitive to Noisy  Data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Intensive Computation</a:t>
            </a:r>
          </a:p>
          <a:p>
            <a:pPr>
              <a:lnSpc>
                <a:spcPct val="200000"/>
              </a:lnSpc>
            </a:pPr>
            <a:r>
              <a:rPr lang="en-GB" smtClean="0"/>
              <a:t>Over fitting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ADA BOOST ALGORITHM</vt:lpstr>
      <vt:lpstr>What is Ada Boost Algorithm?</vt:lpstr>
      <vt:lpstr>PowerPoint Presentation</vt:lpstr>
      <vt:lpstr>How Does Ada Boost Work?</vt:lpstr>
      <vt:lpstr>Advantages of Ada Boost</vt:lpstr>
      <vt:lpstr>Disadvantage of Ada Boost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ADA BOOST  ALGORITHM</dc:title>
  <dc:creator>admin</dc:creator>
  <cp:lastModifiedBy>admin</cp:lastModifiedBy>
  <cp:revision>12</cp:revision>
  <dcterms:created xsi:type="dcterms:W3CDTF">2025-06-05T17:05:19Z</dcterms:created>
  <dcterms:modified xsi:type="dcterms:W3CDTF">2025-06-05T18:15:34Z</dcterms:modified>
</cp:coreProperties>
</file>