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EA056-3E05-419E-BCC9-368D38FAB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816C3A-7627-4103-B285-79801DA83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1BA16-A616-469C-A7D7-2E1D1DD4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357B5-F253-4347-83FD-182823F1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E0388-13FC-42A0-AF55-7B44686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F8CF0-382E-41FB-9400-5440BE86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1D025-E22F-404E-926A-F83FC0721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AB37E-1F31-40F4-92FC-2A3D11AE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ED4D6E-FEDD-4669-9409-53E17793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F05DD-5438-4AE7-B842-7E32C0E4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33EE2A-0043-44F0-AC5F-0004078CE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68B300-10DB-4E80-9B1F-CCD6BE586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3E861-A352-46A3-8A42-281FCA22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0EA6D-3098-46AC-9007-8A5A98CC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69363-80B9-4D54-AC62-5E1C16B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97582-8B93-4CCF-9355-F8C17250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221A6-FEA3-440E-967A-139BD7BE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61D47-F2EA-40FB-97E5-758E3024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28F73-B50E-49D1-9BFA-1EF7A9E5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FE3004-6A49-4CA8-ADC3-96C6EF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0E7A-A376-4E63-B82F-A5A9E0E1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E026AC-BA78-49A7-ACFC-CA0E3FC6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A6ED5-5D61-4D94-A7F8-9574C38B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FA6F5A-13F4-4BA7-BB96-2C7A72BF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D8945-02B9-47C0-A005-8991928D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3E986-6AF4-46FB-9EA8-FC79D328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990DD-A2B7-44C7-9A23-93DD2ABC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68465E-58F9-4BEE-A889-68A1EDED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A5268E-F588-4D18-A9F2-A3B1F3E8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950C62-EDF8-4973-9640-E57451A4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83906-F830-49ED-8676-79DD0C2A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28B3A-37E7-4A77-BB01-CD041ADE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661BE-3C48-4B74-82ED-B0401E9A2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4893E3-A4C2-484A-B279-4266B634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FB0531-9538-4225-BA03-2F30E71AB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0FA68F-3E58-4F35-96D0-5FB816576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B6575D-31FF-4043-BAAE-044291D1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80A0C7-98E3-4259-B2B9-4756090C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AE7A12-0D34-44D8-9326-08C5AFDF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81574-D261-42D9-9D90-3A5014E9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E1FBB8-3C4A-4B9C-9F36-9F16462B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ACD74C-65CC-4181-B195-069D0526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06FD10-234E-4B3E-9365-DC303F39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806F0F-5623-4B72-95EB-0F815BF8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20529E-6D6A-4A40-9EBC-59D23860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AE91A0-F33D-4BA6-B4EC-AB19F23A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2BA81-3A67-4C42-8659-DDBEA172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5804D-0EFA-44FE-BA7F-4C7C5ABAD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69585F-4253-4AD4-BC3C-DE17B1ED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05FFA9-2E00-457F-B2D6-40E032D8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F862C9-8717-450F-9356-9DBAF88D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787A2-84B5-4D9B-9D39-8F5F93B6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FA686-918D-4BC3-A106-A99DE4BB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E477E4-F45C-4356-8F7E-A2B1E5907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8D7EB9-D169-4F42-B0DD-CCB21E87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248A1A-9557-452B-8DE7-F22255DB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77585C-1347-411D-8A54-4466DDD1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24C218-512E-4779-B9A8-F3E9B9D4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57FD3B-934C-4C16-B0AF-24F59496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9A2731-ADFF-4BFB-B445-890C971C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A00B1-A150-4034-964A-CC781CCFF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BA83-FC49-4255-9B55-F67482C6B7E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C7CA3-49E8-4F1E-ADDC-F9C0584A1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22FB2E-23AE-4E7E-A02D-AA573E278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2B26-42C9-405D-868D-01D711CFD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ACD066-3BF3-4FAD-9701-17D5B26E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7" y="118339"/>
            <a:ext cx="5531914" cy="51441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97DF6E-CF2B-4ADD-A99C-8CAFBE72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459"/>
            <a:ext cx="5070955" cy="64410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40DEF9D-FF9E-443A-B34C-9193EF787897}"/>
              </a:ext>
            </a:extLst>
          </p:cNvPr>
          <p:cNvSpPr txBox="1"/>
          <p:nvPr/>
        </p:nvSpPr>
        <p:spPr>
          <a:xfrm>
            <a:off x="-47095" y="575495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 </a:t>
            </a:r>
            <a:r>
              <a:rPr lang="pt-BR" dirty="0" err="1"/>
              <a:t>auxilium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BE90BE-F76D-4A6B-B86D-13D3E483D795}"/>
              </a:ext>
            </a:extLst>
          </p:cNvPr>
          <p:cNvSpPr txBox="1"/>
          <p:nvPr/>
        </p:nvSpPr>
        <p:spPr>
          <a:xfrm>
            <a:off x="-47095" y="5460440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Email</a:t>
            </a:r>
            <a:r>
              <a:rPr lang="pt-BR" dirty="0"/>
              <a:t>: auxilium.vendedor@auxilium.com.br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AC0101-986B-4F36-B4D1-E80EB54ACCFC}"/>
              </a:ext>
            </a:extLst>
          </p:cNvPr>
          <p:cNvSpPr txBox="1"/>
          <p:nvPr/>
        </p:nvSpPr>
        <p:spPr>
          <a:xfrm>
            <a:off x="-47095" y="6280208"/>
            <a:ext cx="791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Signature</a:t>
            </a:r>
            <a:r>
              <a:rPr lang="pt-BR" dirty="0"/>
              <a:t>: AOXWKKVXGTWuJIEKOrgMFC2whoOVAdhuAN2XiPgITNVizaLbAXdZtw2z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614FED-9C50-436C-8AE8-AEBD3C8445AE}"/>
              </a:ext>
            </a:extLst>
          </p:cNvPr>
          <p:cNvSpPr txBox="1"/>
          <p:nvPr/>
        </p:nvSpPr>
        <p:spPr>
          <a:xfrm>
            <a:off x="-47095" y="5990939"/>
            <a:ext cx="536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Username</a:t>
            </a:r>
            <a:r>
              <a:rPr lang="pt-BR" dirty="0"/>
              <a:t>: sb-akxg876354_api1.business.example.com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1C144C-076E-4880-8C79-53F3E1B1A436}"/>
              </a:ext>
            </a:extLst>
          </p:cNvPr>
          <p:cNvSpPr txBox="1"/>
          <p:nvPr/>
        </p:nvSpPr>
        <p:spPr>
          <a:xfrm>
            <a:off x="-38240" y="6495284"/>
            <a:ext cx="271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PWD: CNRBM6CTD8468EjL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4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12B44C-DF5F-42D2-BA31-15D6E694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3" y="0"/>
            <a:ext cx="5362586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EF45F9E-FFE0-4F4D-8FA0-D2EF0AD589B8}"/>
              </a:ext>
            </a:extLst>
          </p:cNvPr>
          <p:cNvSpPr txBox="1"/>
          <p:nvPr/>
        </p:nvSpPr>
        <p:spPr>
          <a:xfrm>
            <a:off x="6001024" y="159553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 </a:t>
            </a:r>
            <a:r>
              <a:rPr lang="pt-BR" dirty="0" err="1"/>
              <a:t>auxilium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094E85-E872-44D6-9BCD-E787B9316E06}"/>
              </a:ext>
            </a:extLst>
          </p:cNvPr>
          <p:cNvSpPr txBox="1"/>
          <p:nvPr/>
        </p:nvSpPr>
        <p:spPr>
          <a:xfrm>
            <a:off x="6001024" y="1226203"/>
            <a:ext cx="401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Email</a:t>
            </a:r>
            <a:r>
              <a:rPr lang="pt-BR" dirty="0"/>
              <a:t>: auxilium.cliente@auxilium.com.br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AE116C9-0EFC-4BE4-B1C5-737F6327E2DA}"/>
              </a:ext>
            </a:extLst>
          </p:cNvPr>
          <p:cNvSpPr txBox="1"/>
          <p:nvPr/>
        </p:nvSpPr>
        <p:spPr>
          <a:xfrm>
            <a:off x="0" y="788468"/>
            <a:ext cx="99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Secret</a:t>
            </a:r>
            <a:r>
              <a:rPr lang="pt-BR" dirty="0"/>
              <a:t>: </a:t>
            </a:r>
            <a:r>
              <a:rPr lang="en-US" dirty="0"/>
              <a:t>EE9XRj08RI_LRNrdjId0eMyrvL7Zceb0ZLLNoWNjQXDIoIWuYqi78x7tnjXFgpJZ71DAGQ6MFT6-wnPz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FC9016-CA38-4BD5-AD18-0C09A89486F4}"/>
              </a:ext>
            </a:extLst>
          </p:cNvPr>
          <p:cNvSpPr txBox="1"/>
          <p:nvPr/>
        </p:nvSpPr>
        <p:spPr>
          <a:xfrm>
            <a:off x="0" y="419136"/>
            <a:ext cx="1053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ID: </a:t>
            </a:r>
            <a:r>
              <a:rPr lang="en-US" dirty="0"/>
              <a:t>ARtikumD1ZHXWSEIS4El7SshDOym5aL9QzsYHHFZ42LsWpGLwXgf6jemKPWttsuhbrYcE74pFqHySuxX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0298E7-B962-4712-A044-1C826FE1E8CA}"/>
              </a:ext>
            </a:extLst>
          </p:cNvPr>
          <p:cNvSpPr txBox="1"/>
          <p:nvPr/>
        </p:nvSpPr>
        <p:spPr>
          <a:xfrm>
            <a:off x="1826264" y="2136338"/>
            <a:ext cx="6249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 -v https://api.sandbox.paypal.com/v1/oauth2/token \</a:t>
            </a:r>
          </a:p>
          <a:p>
            <a:r>
              <a:rPr lang="en-US" dirty="0"/>
              <a:t>   -H "Accept: application/json" \</a:t>
            </a:r>
          </a:p>
          <a:p>
            <a:r>
              <a:rPr lang="en-US" dirty="0"/>
              <a:t>   -H "Accept-Language: </a:t>
            </a:r>
            <a:r>
              <a:rPr lang="en-US" dirty="0" err="1"/>
              <a:t>en_US</a:t>
            </a:r>
            <a:r>
              <a:rPr lang="en-US" dirty="0"/>
              <a:t>" \</a:t>
            </a:r>
          </a:p>
          <a:p>
            <a:r>
              <a:rPr lang="en-US" dirty="0"/>
              <a:t>   -u "ARtikumD1ZHXWSEIS4El7SshDOym5aL9QzsYHHFZ42LsWpGLwXgf6jemKPWttsuhbrYcE74pFqHySuxX:EE9XRj08RI_LRNrdjId0eMyrvL7Zceb0ZLLNoWNjQXDIoIWuYqi78x7tnjXFgpJZ71DAGQ6MFT6-wnPz" \</a:t>
            </a:r>
          </a:p>
          <a:p>
            <a:r>
              <a:rPr lang="en-US" dirty="0"/>
              <a:t>   -d "</a:t>
            </a:r>
            <a:r>
              <a:rPr lang="en-US" dirty="0" err="1"/>
              <a:t>grant_type</a:t>
            </a:r>
            <a:r>
              <a:rPr lang="en-US" dirty="0"/>
              <a:t>=</a:t>
            </a:r>
            <a:r>
              <a:rPr lang="en-US" dirty="0" err="1"/>
              <a:t>client_credentials</a:t>
            </a:r>
            <a:r>
              <a:rPr lang="en-US" dirty="0"/>
              <a:t>"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8A13BD-7D27-4CA5-917C-4CED8C4EC9B2}"/>
              </a:ext>
            </a:extLst>
          </p:cNvPr>
          <p:cNvSpPr txBox="1"/>
          <p:nvPr/>
        </p:nvSpPr>
        <p:spPr>
          <a:xfrm>
            <a:off x="1224793" y="5310231"/>
            <a:ext cx="512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access_token</a:t>
            </a:r>
            <a:r>
              <a:rPr lang="en-US" dirty="0"/>
              <a:t>: A21AAEhUqfIuvaw5KN_zhCKI2MSLxRT2eAKzeLlZn_HrafdbhWgusDUkOLhUO_d89zFSfLWlXrnMO3rBT3lEqCbNCVsXOUafg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5A5D6A-D417-488A-8412-D86FB2CEB899}"/>
              </a:ext>
            </a:extLst>
          </p:cNvPr>
          <p:cNvSpPr txBox="1"/>
          <p:nvPr/>
        </p:nvSpPr>
        <p:spPr>
          <a:xfrm>
            <a:off x="8076062" y="1786855"/>
            <a:ext cx="4115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 -v -X POST https://api.sandbox.paypal.com/v2/checkout/orders \ </a:t>
            </a:r>
          </a:p>
          <a:p>
            <a:r>
              <a:rPr lang="en-US" dirty="0"/>
              <a:t>-H "Content-Type: application/json" \ </a:t>
            </a:r>
          </a:p>
          <a:p>
            <a:r>
              <a:rPr lang="en-US" dirty="0"/>
              <a:t>-H "Authorization: Bearer A21AAEhUqfIuvaw5KN_zhCKI2MSLxRT2eAKzeLlZn_HrafdbhWgusDUkOLhUO_d89zFSfLWlXrnMO3rBT3lEqCbNCVsXOUafg" \ </a:t>
            </a:r>
          </a:p>
          <a:p>
            <a:r>
              <a:rPr lang="en-US" dirty="0"/>
              <a:t>-d ‘{ </a:t>
            </a:r>
          </a:p>
          <a:p>
            <a:r>
              <a:rPr lang="en-US" dirty="0"/>
              <a:t>"intent": "CAPTURE", </a:t>
            </a:r>
          </a:p>
          <a:p>
            <a:r>
              <a:rPr lang="en-US" dirty="0"/>
              <a:t>"</a:t>
            </a:r>
            <a:r>
              <a:rPr lang="en-US" dirty="0" err="1"/>
              <a:t>purchase_units</a:t>
            </a:r>
            <a:r>
              <a:rPr lang="en-US" dirty="0"/>
              <a:t>": [ { </a:t>
            </a:r>
          </a:p>
          <a:p>
            <a:r>
              <a:rPr lang="en-US" dirty="0"/>
              <a:t>"amount":{ </a:t>
            </a:r>
          </a:p>
          <a:p>
            <a:r>
              <a:rPr lang="en-US" dirty="0"/>
              <a:t>"</a:t>
            </a:r>
            <a:r>
              <a:rPr lang="en-US" dirty="0" err="1"/>
              <a:t>currency_code</a:t>
            </a:r>
            <a:r>
              <a:rPr lang="en-US" dirty="0"/>
              <a:t>": "USD",</a:t>
            </a:r>
          </a:p>
          <a:p>
            <a:r>
              <a:rPr lang="en-US" dirty="0"/>
              <a:t> "value": "100.00" } </a:t>
            </a:r>
          </a:p>
          <a:p>
            <a:r>
              <a:rPr lang="en-US" dirty="0"/>
              <a:t>}] </a:t>
            </a:r>
          </a:p>
          <a:p>
            <a:r>
              <a:rPr lang="en-US" dirty="0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382508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PECELLIN COSTA</dc:creator>
  <cp:lastModifiedBy>CAIO PECELLIN COSTA</cp:lastModifiedBy>
  <cp:revision>6</cp:revision>
  <dcterms:created xsi:type="dcterms:W3CDTF">2019-08-12T22:32:47Z</dcterms:created>
  <dcterms:modified xsi:type="dcterms:W3CDTF">2019-08-13T02:39:16Z</dcterms:modified>
</cp:coreProperties>
</file>