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964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 </a:t>
            </a:r>
            <a:r>
              <a:rPr altLang="en-GB" sz="2400" lang="en-US"/>
              <a:t>A</a:t>
            </a:r>
            <a:r>
              <a:rPr altLang="en-GB" sz="2400" lang="en-US"/>
              <a:t>u</a:t>
            </a:r>
            <a:r>
              <a:rPr altLang="en-GB" sz="2400" lang="en-US"/>
              <a:t>x</a:t>
            </a:r>
            <a:r>
              <a:rPr altLang="en-GB" sz="2400" lang="en-US"/>
              <a:t>illia </a:t>
            </a:r>
            <a:r>
              <a:rPr altLang="en-GB" sz="2400" lang="en-US"/>
              <a:t>j</a:t>
            </a:r>
            <a:r>
              <a:rPr altLang="en-GB" sz="2400" lang="en-US"/>
              <a:t>e</a:t>
            </a:r>
            <a:r>
              <a:rPr altLang="en-GB" sz="2400" lang="en-US"/>
              <a:t>c</a:t>
            </a:r>
            <a:r>
              <a:rPr altLang="en-GB" sz="2400" lang="en-US"/>
              <a:t>h</a:t>
            </a:r>
            <a:r>
              <a:rPr altLang="en-GB" sz="2400" lang="en-US"/>
              <a:t>i</a:t>
            </a:r>
            <a:r>
              <a:rPr altLang="en-GB" sz="2400" lang="en-US"/>
              <a:t>n</a:t>
            </a:r>
            <a:r>
              <a:rPr altLang="en-GB" sz="2400" lang="en-US"/>
              <a:t>t</a:t>
            </a:r>
            <a:r>
              <a:rPr altLang="en-GB" sz="2400" lang="en-US"/>
              <a:t>h</a:t>
            </a:r>
            <a:r>
              <a:rPr altLang="en-GB"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2</a:t>
            </a:r>
            <a:r>
              <a:rPr altLang="en-GB" dirty="0" sz="2400" lang="en-US"/>
              <a:t>3</a:t>
            </a:r>
            <a:r>
              <a:rPr altLang="en-GB" dirty="0" sz="2400" lang="en-US"/>
              <a:t>9</a:t>
            </a:r>
            <a:r>
              <a:rPr altLang="en-GB" dirty="0" sz="2400" lang="en-US"/>
              <a:t>0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cs </a:t>
            </a:r>
            <a:r>
              <a:rPr altLang="en-GB" dirty="0" sz="2400" lang="en-US"/>
              <a:t>final </a:t>
            </a:r>
            <a:r>
              <a:rPr altLang="en-GB" dirty="0" sz="2400" lang="en-US"/>
              <a:t>year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 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h</a:t>
            </a:r>
            <a:r>
              <a:rPr altLang="en-GB" dirty="0" sz="2400" lang="en-US"/>
              <a:t>a</a:t>
            </a:r>
            <a:r>
              <a:rPr altLang="en-GB" dirty="0" sz="2400" lang="en-US"/>
              <a:t>k</a:t>
            </a:r>
            <a:r>
              <a:rPr altLang="en-GB" dirty="0" sz="2400" lang="en-US"/>
              <a:t>t</a:t>
            </a:r>
            <a:r>
              <a:rPr altLang="en-GB" dirty="0" sz="2400" lang="en-US"/>
              <a:t>a</a:t>
            </a:r>
            <a:r>
              <a:rPr altLang="en-GB" dirty="0" sz="2400" lang="en-US"/>
              <a:t>vatsalam </a:t>
            </a:r>
            <a:r>
              <a:rPr altLang="en-GB" dirty="0" sz="2400" lang="en-US"/>
              <a:t>memorial </a:t>
            </a:r>
            <a:r>
              <a:rPr altLang="en-GB" dirty="0" sz="2400" lang="en-US"/>
              <a:t>college </a:t>
            </a:r>
            <a:r>
              <a:rPr altLang="en-GB" dirty="0" sz="2400" lang="en-US"/>
              <a:t>for </a:t>
            </a:r>
            <a:r>
              <a:rPr altLang="en-GB" dirty="0" sz="2400" lang="en-US"/>
              <a:t>women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88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536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3099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2024-03-28T06:07:22Z</dcterms:created>
  <dcterms:modified xsi:type="dcterms:W3CDTF">2024-09-06T07:25:25Z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c67efd0f1a604ab9b31009c0c2a38696</vt:lpwstr>
  </property>
</Properties>
</file>