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5" r:id="rId5"/>
    <p:sldId id="266" r:id="rId6"/>
    <p:sldId id="263" r:id="rId7"/>
    <p:sldId id="264" r:id="rId8"/>
    <p:sldId id="257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2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2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65959-3D33-4E4A-A787-5010C932F4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5864DD2-6841-4DE0-AD43-2DAF5C9634B4}">
      <dgm:prSet/>
      <dgm:spPr/>
      <dgm:t>
        <a:bodyPr/>
        <a:lstStyle/>
        <a:p>
          <a:pPr>
            <a:defRPr cap="all"/>
          </a:pPr>
          <a:r>
            <a:rPr lang="cs-CZ"/>
            <a:t>Internetové stránky</a:t>
          </a:r>
          <a:endParaRPr lang="en-US"/>
        </a:p>
      </dgm:t>
    </dgm:pt>
    <dgm:pt modelId="{5CEE6285-9EEC-4FFD-99B3-CABA3925FBA9}" type="parTrans" cxnId="{96417EB3-8CA5-402F-9F73-56E64076783D}">
      <dgm:prSet/>
      <dgm:spPr/>
      <dgm:t>
        <a:bodyPr/>
        <a:lstStyle/>
        <a:p>
          <a:endParaRPr lang="en-US"/>
        </a:p>
      </dgm:t>
    </dgm:pt>
    <dgm:pt modelId="{78CD8186-D12B-49B7-A4E9-5CF32C16D4C7}" type="sibTrans" cxnId="{96417EB3-8CA5-402F-9F73-56E64076783D}">
      <dgm:prSet/>
      <dgm:spPr/>
      <dgm:t>
        <a:bodyPr/>
        <a:lstStyle/>
        <a:p>
          <a:endParaRPr lang="en-US"/>
        </a:p>
      </dgm:t>
    </dgm:pt>
    <dgm:pt modelId="{92A3D571-C80E-4C70-B332-726B2CEDF4D2}">
      <dgm:prSet/>
      <dgm:spPr/>
      <dgm:t>
        <a:bodyPr/>
        <a:lstStyle/>
        <a:p>
          <a:pPr>
            <a:defRPr cap="all"/>
          </a:pPr>
          <a:r>
            <a:rPr lang="cs-CZ"/>
            <a:t>Vzdělávání (Fyzika)</a:t>
          </a:r>
          <a:endParaRPr lang="en-US"/>
        </a:p>
      </dgm:t>
    </dgm:pt>
    <dgm:pt modelId="{FB397516-9590-40CD-A108-5F7649D954A3}" type="parTrans" cxnId="{A5903388-1C3E-4531-80DC-E9BFBEBAC437}">
      <dgm:prSet/>
      <dgm:spPr/>
      <dgm:t>
        <a:bodyPr/>
        <a:lstStyle/>
        <a:p>
          <a:endParaRPr lang="en-US"/>
        </a:p>
      </dgm:t>
    </dgm:pt>
    <dgm:pt modelId="{0DFA5CF0-F5A1-4798-90E5-D39402881C3D}" type="sibTrans" cxnId="{A5903388-1C3E-4531-80DC-E9BFBEBAC437}">
      <dgm:prSet/>
      <dgm:spPr/>
      <dgm:t>
        <a:bodyPr/>
        <a:lstStyle/>
        <a:p>
          <a:endParaRPr lang="en-US"/>
        </a:p>
      </dgm:t>
    </dgm:pt>
    <dgm:pt modelId="{B8A8633A-27CB-4C45-BBDF-56FED98980E6}">
      <dgm:prSet/>
      <dgm:spPr/>
      <dgm:t>
        <a:bodyPr/>
        <a:lstStyle/>
        <a:p>
          <a:pPr>
            <a:defRPr cap="all"/>
          </a:pPr>
          <a:r>
            <a:rPr lang="cs-CZ"/>
            <a:t>Použité technologie </a:t>
          </a:r>
          <a:endParaRPr lang="en-US"/>
        </a:p>
      </dgm:t>
    </dgm:pt>
    <dgm:pt modelId="{6378B88C-0363-4BAF-9576-FB87B3A0797E}" type="parTrans" cxnId="{1820CC1F-4E47-4018-B44E-C342C75818FD}">
      <dgm:prSet/>
      <dgm:spPr/>
      <dgm:t>
        <a:bodyPr/>
        <a:lstStyle/>
        <a:p>
          <a:endParaRPr lang="en-US"/>
        </a:p>
      </dgm:t>
    </dgm:pt>
    <dgm:pt modelId="{13A833BB-05D0-4197-9626-E142AB987103}" type="sibTrans" cxnId="{1820CC1F-4E47-4018-B44E-C342C75818FD}">
      <dgm:prSet/>
      <dgm:spPr/>
      <dgm:t>
        <a:bodyPr/>
        <a:lstStyle/>
        <a:p>
          <a:endParaRPr lang="en-US"/>
        </a:p>
      </dgm:t>
    </dgm:pt>
    <dgm:pt modelId="{F88D3CEA-4A4D-4DDB-9F11-C3774D226C20}" type="pres">
      <dgm:prSet presAssocID="{CAC65959-3D33-4E4A-A787-5010C932F4DE}" presName="root" presStyleCnt="0">
        <dgm:presLayoutVars>
          <dgm:dir/>
          <dgm:resizeHandles val="exact"/>
        </dgm:presLayoutVars>
      </dgm:prSet>
      <dgm:spPr/>
    </dgm:pt>
    <dgm:pt modelId="{4D10DA87-6BE0-4338-8ED9-ECF50CDAC71C}" type="pres">
      <dgm:prSet presAssocID="{85864DD2-6841-4DE0-AD43-2DAF5C9634B4}" presName="compNode" presStyleCnt="0"/>
      <dgm:spPr/>
    </dgm:pt>
    <dgm:pt modelId="{DCDD9279-8E8E-4518-9188-DDBB07F3394D}" type="pres">
      <dgm:prSet presAssocID="{85864DD2-6841-4DE0-AD43-2DAF5C9634B4}" presName="iconBgRect" presStyleLbl="bgShp" presStyleIdx="0" presStyleCnt="3"/>
      <dgm:spPr/>
    </dgm:pt>
    <dgm:pt modelId="{5792270C-63BB-4756-B73E-F82599CEB889}" type="pres">
      <dgm:prSet presAssocID="{85864DD2-6841-4DE0-AD43-2DAF5C9634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42712D-88F1-44C0-9B13-485563C863D5}" type="pres">
      <dgm:prSet presAssocID="{85864DD2-6841-4DE0-AD43-2DAF5C9634B4}" presName="spaceRect" presStyleCnt="0"/>
      <dgm:spPr/>
    </dgm:pt>
    <dgm:pt modelId="{606C69AE-03DE-4DAC-A4B7-21A71A5529AB}" type="pres">
      <dgm:prSet presAssocID="{85864DD2-6841-4DE0-AD43-2DAF5C9634B4}" presName="textRect" presStyleLbl="revTx" presStyleIdx="0" presStyleCnt="3">
        <dgm:presLayoutVars>
          <dgm:chMax val="1"/>
          <dgm:chPref val="1"/>
        </dgm:presLayoutVars>
      </dgm:prSet>
      <dgm:spPr/>
    </dgm:pt>
    <dgm:pt modelId="{785C19F6-5ADF-46E7-B490-2CF3E0C8D16B}" type="pres">
      <dgm:prSet presAssocID="{78CD8186-D12B-49B7-A4E9-5CF32C16D4C7}" presName="sibTrans" presStyleCnt="0"/>
      <dgm:spPr/>
    </dgm:pt>
    <dgm:pt modelId="{3C335151-D8F0-480A-BDAB-7567AB25D15B}" type="pres">
      <dgm:prSet presAssocID="{92A3D571-C80E-4C70-B332-726B2CEDF4D2}" presName="compNode" presStyleCnt="0"/>
      <dgm:spPr/>
    </dgm:pt>
    <dgm:pt modelId="{EB428F19-F099-4D2D-A9C5-22D643E90870}" type="pres">
      <dgm:prSet presAssocID="{92A3D571-C80E-4C70-B332-726B2CEDF4D2}" presName="iconBgRect" presStyleLbl="bgShp" presStyleIdx="1" presStyleCnt="3"/>
      <dgm:spPr/>
    </dgm:pt>
    <dgm:pt modelId="{EBB014EE-5AC0-46EB-8A3A-F628C01EDF8A}" type="pres">
      <dgm:prSet presAssocID="{92A3D571-C80E-4C70-B332-726B2CEDF4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F946D6E2-DCF6-4FC1-A1CC-79D2A34420C5}" type="pres">
      <dgm:prSet presAssocID="{92A3D571-C80E-4C70-B332-726B2CEDF4D2}" presName="spaceRect" presStyleCnt="0"/>
      <dgm:spPr/>
    </dgm:pt>
    <dgm:pt modelId="{F42B2FF8-0960-410C-89FB-48ABE2784B76}" type="pres">
      <dgm:prSet presAssocID="{92A3D571-C80E-4C70-B332-726B2CEDF4D2}" presName="textRect" presStyleLbl="revTx" presStyleIdx="1" presStyleCnt="3">
        <dgm:presLayoutVars>
          <dgm:chMax val="1"/>
          <dgm:chPref val="1"/>
        </dgm:presLayoutVars>
      </dgm:prSet>
      <dgm:spPr/>
    </dgm:pt>
    <dgm:pt modelId="{50A4623B-F0F6-4598-9959-399E20520EED}" type="pres">
      <dgm:prSet presAssocID="{0DFA5CF0-F5A1-4798-90E5-D39402881C3D}" presName="sibTrans" presStyleCnt="0"/>
      <dgm:spPr/>
    </dgm:pt>
    <dgm:pt modelId="{24D8B89D-CB76-4427-9F84-61C99FA15D01}" type="pres">
      <dgm:prSet presAssocID="{B8A8633A-27CB-4C45-BBDF-56FED98980E6}" presName="compNode" presStyleCnt="0"/>
      <dgm:spPr/>
    </dgm:pt>
    <dgm:pt modelId="{ABC7F3B4-305E-4542-9162-247A5D50D7FC}" type="pres">
      <dgm:prSet presAssocID="{B8A8633A-27CB-4C45-BBDF-56FED98980E6}" presName="iconBgRect" presStyleLbl="bgShp" presStyleIdx="2" presStyleCnt="3"/>
      <dgm:spPr/>
    </dgm:pt>
    <dgm:pt modelId="{9002B63E-3499-4243-979E-0A33C37FCBE6}" type="pres">
      <dgm:prSet presAssocID="{B8A8633A-27CB-4C45-BBDF-56FED98980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BB0387F-D040-42C7-A402-94788EF4E42E}" type="pres">
      <dgm:prSet presAssocID="{B8A8633A-27CB-4C45-BBDF-56FED98980E6}" presName="spaceRect" presStyleCnt="0"/>
      <dgm:spPr/>
    </dgm:pt>
    <dgm:pt modelId="{A331A227-18D3-4FFE-A116-016F577C1666}" type="pres">
      <dgm:prSet presAssocID="{B8A8633A-27CB-4C45-BBDF-56FED98980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20CC1F-4E47-4018-B44E-C342C75818FD}" srcId="{CAC65959-3D33-4E4A-A787-5010C932F4DE}" destId="{B8A8633A-27CB-4C45-BBDF-56FED98980E6}" srcOrd="2" destOrd="0" parTransId="{6378B88C-0363-4BAF-9576-FB87B3A0797E}" sibTransId="{13A833BB-05D0-4197-9626-E142AB987103}"/>
    <dgm:cxn modelId="{A5903388-1C3E-4531-80DC-E9BFBEBAC437}" srcId="{CAC65959-3D33-4E4A-A787-5010C932F4DE}" destId="{92A3D571-C80E-4C70-B332-726B2CEDF4D2}" srcOrd="1" destOrd="0" parTransId="{FB397516-9590-40CD-A108-5F7649D954A3}" sibTransId="{0DFA5CF0-F5A1-4798-90E5-D39402881C3D}"/>
    <dgm:cxn modelId="{F60BE5A6-B506-49B1-9C66-650FD4AACBCE}" type="presOf" srcId="{92A3D571-C80E-4C70-B332-726B2CEDF4D2}" destId="{F42B2FF8-0960-410C-89FB-48ABE2784B76}" srcOrd="0" destOrd="0" presId="urn:microsoft.com/office/officeart/2018/5/layout/IconCircleLabelList"/>
    <dgm:cxn modelId="{96417EB3-8CA5-402F-9F73-56E64076783D}" srcId="{CAC65959-3D33-4E4A-A787-5010C932F4DE}" destId="{85864DD2-6841-4DE0-AD43-2DAF5C9634B4}" srcOrd="0" destOrd="0" parTransId="{5CEE6285-9EEC-4FFD-99B3-CABA3925FBA9}" sibTransId="{78CD8186-D12B-49B7-A4E9-5CF32C16D4C7}"/>
    <dgm:cxn modelId="{472314BB-0484-4138-985C-2AD76D569E4B}" type="presOf" srcId="{B8A8633A-27CB-4C45-BBDF-56FED98980E6}" destId="{A331A227-18D3-4FFE-A116-016F577C1666}" srcOrd="0" destOrd="0" presId="urn:microsoft.com/office/officeart/2018/5/layout/IconCircleLabelList"/>
    <dgm:cxn modelId="{771F50BF-1FB1-4ED9-8904-F1554D312C23}" type="presOf" srcId="{CAC65959-3D33-4E4A-A787-5010C932F4DE}" destId="{F88D3CEA-4A4D-4DDB-9F11-C3774D226C20}" srcOrd="0" destOrd="0" presId="urn:microsoft.com/office/officeart/2018/5/layout/IconCircleLabelList"/>
    <dgm:cxn modelId="{8C141AC4-63BD-424B-A3DC-151BD0005210}" type="presOf" srcId="{85864DD2-6841-4DE0-AD43-2DAF5C9634B4}" destId="{606C69AE-03DE-4DAC-A4B7-21A71A5529AB}" srcOrd="0" destOrd="0" presId="urn:microsoft.com/office/officeart/2018/5/layout/IconCircleLabelList"/>
    <dgm:cxn modelId="{F7EAF065-D26B-432B-B306-108099525205}" type="presParOf" srcId="{F88D3CEA-4A4D-4DDB-9F11-C3774D226C20}" destId="{4D10DA87-6BE0-4338-8ED9-ECF50CDAC71C}" srcOrd="0" destOrd="0" presId="urn:microsoft.com/office/officeart/2018/5/layout/IconCircleLabelList"/>
    <dgm:cxn modelId="{73C2F17F-59BB-4E6A-AE3B-59C7D2C95260}" type="presParOf" srcId="{4D10DA87-6BE0-4338-8ED9-ECF50CDAC71C}" destId="{DCDD9279-8E8E-4518-9188-DDBB07F3394D}" srcOrd="0" destOrd="0" presId="urn:microsoft.com/office/officeart/2018/5/layout/IconCircleLabelList"/>
    <dgm:cxn modelId="{84325785-2524-4F21-ACC8-F5E12A6793D2}" type="presParOf" srcId="{4D10DA87-6BE0-4338-8ED9-ECF50CDAC71C}" destId="{5792270C-63BB-4756-B73E-F82599CEB889}" srcOrd="1" destOrd="0" presId="urn:microsoft.com/office/officeart/2018/5/layout/IconCircleLabelList"/>
    <dgm:cxn modelId="{E90A5793-6754-4546-B474-4B35A949B59A}" type="presParOf" srcId="{4D10DA87-6BE0-4338-8ED9-ECF50CDAC71C}" destId="{CF42712D-88F1-44C0-9B13-485563C863D5}" srcOrd="2" destOrd="0" presId="urn:microsoft.com/office/officeart/2018/5/layout/IconCircleLabelList"/>
    <dgm:cxn modelId="{035B24CC-D980-42D9-8360-219A5502A069}" type="presParOf" srcId="{4D10DA87-6BE0-4338-8ED9-ECF50CDAC71C}" destId="{606C69AE-03DE-4DAC-A4B7-21A71A5529AB}" srcOrd="3" destOrd="0" presId="urn:microsoft.com/office/officeart/2018/5/layout/IconCircleLabelList"/>
    <dgm:cxn modelId="{32BA6777-A146-4EDD-8BF8-395B4D1E5A86}" type="presParOf" srcId="{F88D3CEA-4A4D-4DDB-9F11-C3774D226C20}" destId="{785C19F6-5ADF-46E7-B490-2CF3E0C8D16B}" srcOrd="1" destOrd="0" presId="urn:microsoft.com/office/officeart/2018/5/layout/IconCircleLabelList"/>
    <dgm:cxn modelId="{D59B2B34-DDA2-41C8-AFD9-5E1BDE38C139}" type="presParOf" srcId="{F88D3CEA-4A4D-4DDB-9F11-C3774D226C20}" destId="{3C335151-D8F0-480A-BDAB-7567AB25D15B}" srcOrd="2" destOrd="0" presId="urn:microsoft.com/office/officeart/2018/5/layout/IconCircleLabelList"/>
    <dgm:cxn modelId="{8B180258-C685-4E11-B365-739A19A486EB}" type="presParOf" srcId="{3C335151-D8F0-480A-BDAB-7567AB25D15B}" destId="{EB428F19-F099-4D2D-A9C5-22D643E90870}" srcOrd="0" destOrd="0" presId="urn:microsoft.com/office/officeart/2018/5/layout/IconCircleLabelList"/>
    <dgm:cxn modelId="{D7F8B870-9081-4F57-AFDA-285872713AF2}" type="presParOf" srcId="{3C335151-D8F0-480A-BDAB-7567AB25D15B}" destId="{EBB014EE-5AC0-46EB-8A3A-F628C01EDF8A}" srcOrd="1" destOrd="0" presId="urn:microsoft.com/office/officeart/2018/5/layout/IconCircleLabelList"/>
    <dgm:cxn modelId="{1B6B70C0-71C5-4203-B5E4-2FD56475C724}" type="presParOf" srcId="{3C335151-D8F0-480A-BDAB-7567AB25D15B}" destId="{F946D6E2-DCF6-4FC1-A1CC-79D2A34420C5}" srcOrd="2" destOrd="0" presId="urn:microsoft.com/office/officeart/2018/5/layout/IconCircleLabelList"/>
    <dgm:cxn modelId="{802B5C50-2F1E-4CF2-AF9F-B49286EDB352}" type="presParOf" srcId="{3C335151-D8F0-480A-BDAB-7567AB25D15B}" destId="{F42B2FF8-0960-410C-89FB-48ABE2784B76}" srcOrd="3" destOrd="0" presId="urn:microsoft.com/office/officeart/2018/5/layout/IconCircleLabelList"/>
    <dgm:cxn modelId="{A1F33A35-B0E7-4B2D-AC53-882C8F41FF61}" type="presParOf" srcId="{F88D3CEA-4A4D-4DDB-9F11-C3774D226C20}" destId="{50A4623B-F0F6-4598-9959-399E20520EED}" srcOrd="3" destOrd="0" presId="urn:microsoft.com/office/officeart/2018/5/layout/IconCircleLabelList"/>
    <dgm:cxn modelId="{BE2A29AF-FD8C-40E5-BE7C-53212371EE44}" type="presParOf" srcId="{F88D3CEA-4A4D-4DDB-9F11-C3774D226C20}" destId="{24D8B89D-CB76-4427-9F84-61C99FA15D01}" srcOrd="4" destOrd="0" presId="urn:microsoft.com/office/officeart/2018/5/layout/IconCircleLabelList"/>
    <dgm:cxn modelId="{F5A8E795-1B12-45FA-98AD-6BAFA6D914B2}" type="presParOf" srcId="{24D8B89D-CB76-4427-9F84-61C99FA15D01}" destId="{ABC7F3B4-305E-4542-9162-247A5D50D7FC}" srcOrd="0" destOrd="0" presId="urn:microsoft.com/office/officeart/2018/5/layout/IconCircleLabelList"/>
    <dgm:cxn modelId="{0DF282D2-4BA8-4783-97F0-FD8F888E65B9}" type="presParOf" srcId="{24D8B89D-CB76-4427-9F84-61C99FA15D01}" destId="{9002B63E-3499-4243-979E-0A33C37FCBE6}" srcOrd="1" destOrd="0" presId="urn:microsoft.com/office/officeart/2018/5/layout/IconCircleLabelList"/>
    <dgm:cxn modelId="{8C637AB2-725B-44AC-AC56-C19E5DDA100E}" type="presParOf" srcId="{24D8B89D-CB76-4427-9F84-61C99FA15D01}" destId="{EBB0387F-D040-42C7-A402-94788EF4E42E}" srcOrd="2" destOrd="0" presId="urn:microsoft.com/office/officeart/2018/5/layout/IconCircleLabelList"/>
    <dgm:cxn modelId="{AC20B95A-5702-4B07-8253-56DDA8CF9348}" type="presParOf" srcId="{24D8B89D-CB76-4427-9F84-61C99FA15D01}" destId="{A331A227-18D3-4FFE-A116-016F577C16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40F6B-76D0-4ED2-8D82-98137FB661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0F43C34-ECB6-410F-9D5C-09FCB2260BBA}">
      <dgm:prSet/>
      <dgm:spPr/>
      <dgm:t>
        <a:bodyPr/>
        <a:lstStyle/>
        <a:p>
          <a:pPr>
            <a:defRPr cap="all"/>
          </a:pPr>
          <a:r>
            <a:rPr lang="cs-CZ"/>
            <a:t>Domů</a:t>
          </a:r>
          <a:endParaRPr lang="en-US"/>
        </a:p>
      </dgm:t>
    </dgm:pt>
    <dgm:pt modelId="{DED3583B-E35D-47D3-8CEE-0A5A60DAD9CC}" type="parTrans" cxnId="{50F3E3C2-D11A-4529-9055-CA35BFF03362}">
      <dgm:prSet/>
      <dgm:spPr/>
      <dgm:t>
        <a:bodyPr/>
        <a:lstStyle/>
        <a:p>
          <a:endParaRPr lang="en-US"/>
        </a:p>
      </dgm:t>
    </dgm:pt>
    <dgm:pt modelId="{5B8BBEBD-FBED-4D02-A7F4-F67394F71613}" type="sibTrans" cxnId="{50F3E3C2-D11A-4529-9055-CA35BFF03362}">
      <dgm:prSet/>
      <dgm:spPr/>
      <dgm:t>
        <a:bodyPr/>
        <a:lstStyle/>
        <a:p>
          <a:endParaRPr lang="en-US"/>
        </a:p>
      </dgm:t>
    </dgm:pt>
    <dgm:pt modelId="{6924FB9A-0622-4A1A-BFEF-9125C89195CB}">
      <dgm:prSet/>
      <dgm:spPr/>
      <dgm:t>
        <a:bodyPr/>
        <a:lstStyle/>
        <a:p>
          <a:pPr>
            <a:defRPr cap="all"/>
          </a:pPr>
          <a:r>
            <a:rPr lang="cs-CZ"/>
            <a:t>Kontakt </a:t>
          </a:r>
          <a:endParaRPr lang="en-US"/>
        </a:p>
      </dgm:t>
    </dgm:pt>
    <dgm:pt modelId="{E163FAEA-CED2-401C-9B7A-CABAF5B57227}" type="parTrans" cxnId="{8931B083-339C-456B-8D26-3D914633A4E9}">
      <dgm:prSet/>
      <dgm:spPr/>
      <dgm:t>
        <a:bodyPr/>
        <a:lstStyle/>
        <a:p>
          <a:endParaRPr lang="en-US"/>
        </a:p>
      </dgm:t>
    </dgm:pt>
    <dgm:pt modelId="{A3FB101B-79A9-4A35-A38F-4F062F06E6BF}" type="sibTrans" cxnId="{8931B083-339C-456B-8D26-3D914633A4E9}">
      <dgm:prSet/>
      <dgm:spPr/>
      <dgm:t>
        <a:bodyPr/>
        <a:lstStyle/>
        <a:p>
          <a:endParaRPr lang="en-US"/>
        </a:p>
      </dgm:t>
    </dgm:pt>
    <dgm:pt modelId="{166FECD9-DE36-44A0-ABF4-0D4BCA898D8D}">
      <dgm:prSet/>
      <dgm:spPr/>
      <dgm:t>
        <a:bodyPr/>
        <a:lstStyle/>
        <a:p>
          <a:pPr>
            <a:defRPr cap="all"/>
          </a:pPr>
          <a:r>
            <a:rPr lang="cs-CZ"/>
            <a:t>Informace</a:t>
          </a:r>
          <a:endParaRPr lang="en-US"/>
        </a:p>
      </dgm:t>
    </dgm:pt>
    <dgm:pt modelId="{D7D2F276-4F4F-4AA2-8B29-7351F8611ECF}" type="parTrans" cxnId="{519BA7A9-B769-48E0-992E-78DAAEDF72CE}">
      <dgm:prSet/>
      <dgm:spPr/>
      <dgm:t>
        <a:bodyPr/>
        <a:lstStyle/>
        <a:p>
          <a:endParaRPr lang="en-US"/>
        </a:p>
      </dgm:t>
    </dgm:pt>
    <dgm:pt modelId="{D6542E22-9962-45A6-B7C0-33B259D71999}" type="sibTrans" cxnId="{519BA7A9-B769-48E0-992E-78DAAEDF72CE}">
      <dgm:prSet/>
      <dgm:spPr/>
      <dgm:t>
        <a:bodyPr/>
        <a:lstStyle/>
        <a:p>
          <a:endParaRPr lang="en-US"/>
        </a:p>
      </dgm:t>
    </dgm:pt>
    <dgm:pt modelId="{950C986C-13F8-40CD-AA48-36F1B4A345EE}">
      <dgm:prSet/>
      <dgm:spPr/>
      <dgm:t>
        <a:bodyPr/>
        <a:lstStyle/>
        <a:p>
          <a:pPr>
            <a:defRPr cap="all"/>
          </a:pPr>
          <a:r>
            <a:rPr lang="cs-CZ"/>
            <a:t>Příklady</a:t>
          </a:r>
          <a:endParaRPr lang="en-US"/>
        </a:p>
      </dgm:t>
    </dgm:pt>
    <dgm:pt modelId="{B88F7EB1-4ADB-4300-83AA-347D55B71D19}" type="parTrans" cxnId="{6D936BFD-6C39-4CEB-88A7-BC05E44958C4}">
      <dgm:prSet/>
      <dgm:spPr/>
      <dgm:t>
        <a:bodyPr/>
        <a:lstStyle/>
        <a:p>
          <a:endParaRPr lang="en-US"/>
        </a:p>
      </dgm:t>
    </dgm:pt>
    <dgm:pt modelId="{0BFF56A7-34D6-4263-89C1-1EB258B8DE48}" type="sibTrans" cxnId="{6D936BFD-6C39-4CEB-88A7-BC05E44958C4}">
      <dgm:prSet/>
      <dgm:spPr/>
      <dgm:t>
        <a:bodyPr/>
        <a:lstStyle/>
        <a:p>
          <a:endParaRPr lang="en-US"/>
        </a:p>
      </dgm:t>
    </dgm:pt>
    <dgm:pt modelId="{73C6ED1A-E0FB-420A-B90A-F7312E431072}" type="pres">
      <dgm:prSet presAssocID="{3F540F6B-76D0-4ED2-8D82-98137FB661AE}" presName="root" presStyleCnt="0">
        <dgm:presLayoutVars>
          <dgm:dir/>
          <dgm:resizeHandles val="exact"/>
        </dgm:presLayoutVars>
      </dgm:prSet>
      <dgm:spPr/>
    </dgm:pt>
    <dgm:pt modelId="{6CCCF4A1-DB99-4731-B10C-C7C129219A71}" type="pres">
      <dgm:prSet presAssocID="{50F43C34-ECB6-410F-9D5C-09FCB2260BBA}" presName="compNode" presStyleCnt="0"/>
      <dgm:spPr/>
    </dgm:pt>
    <dgm:pt modelId="{1F3A8C59-102A-4AB5-9978-1B386A0EB67D}" type="pres">
      <dgm:prSet presAssocID="{50F43C34-ECB6-410F-9D5C-09FCB2260BBA}" presName="iconBgRect" presStyleLbl="bgShp" presStyleIdx="0" presStyleCnt="4"/>
      <dgm:spPr/>
    </dgm:pt>
    <dgm:pt modelId="{4D92F1DB-05E7-4B15-BD9F-09D0A70A3F5C}" type="pres">
      <dgm:prSet presAssocID="{50F43C34-ECB6-410F-9D5C-09FCB2260B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81DFAFC-44AE-448C-8926-ACB3426483C5}" type="pres">
      <dgm:prSet presAssocID="{50F43C34-ECB6-410F-9D5C-09FCB2260BBA}" presName="spaceRect" presStyleCnt="0"/>
      <dgm:spPr/>
    </dgm:pt>
    <dgm:pt modelId="{FA16839D-4746-4254-B635-1C1AC3DBF339}" type="pres">
      <dgm:prSet presAssocID="{50F43C34-ECB6-410F-9D5C-09FCB2260BBA}" presName="textRect" presStyleLbl="revTx" presStyleIdx="0" presStyleCnt="4">
        <dgm:presLayoutVars>
          <dgm:chMax val="1"/>
          <dgm:chPref val="1"/>
        </dgm:presLayoutVars>
      </dgm:prSet>
      <dgm:spPr/>
    </dgm:pt>
    <dgm:pt modelId="{32D60358-43C3-4595-9FF7-D9AB6C779479}" type="pres">
      <dgm:prSet presAssocID="{5B8BBEBD-FBED-4D02-A7F4-F67394F71613}" presName="sibTrans" presStyleCnt="0"/>
      <dgm:spPr/>
    </dgm:pt>
    <dgm:pt modelId="{B9926299-5FB6-49E3-B16A-3D65DF301BBD}" type="pres">
      <dgm:prSet presAssocID="{6924FB9A-0622-4A1A-BFEF-9125C89195CB}" presName="compNode" presStyleCnt="0"/>
      <dgm:spPr/>
    </dgm:pt>
    <dgm:pt modelId="{65DC4773-E5EE-4742-961B-9DD546A3032C}" type="pres">
      <dgm:prSet presAssocID="{6924FB9A-0622-4A1A-BFEF-9125C89195CB}" presName="iconBgRect" presStyleLbl="bgShp" presStyleIdx="1" presStyleCnt="4"/>
      <dgm:spPr/>
    </dgm:pt>
    <dgm:pt modelId="{42EB22E5-5F16-4BEE-AF1E-25A37A37C1BA}" type="pres">
      <dgm:prSet presAssocID="{6924FB9A-0622-4A1A-BFEF-9125C89195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F1A415-F91A-4EF1-9330-704279B60A6E}" type="pres">
      <dgm:prSet presAssocID="{6924FB9A-0622-4A1A-BFEF-9125C89195CB}" presName="spaceRect" presStyleCnt="0"/>
      <dgm:spPr/>
    </dgm:pt>
    <dgm:pt modelId="{43AD3272-DEE5-41AE-B53C-718F1B9C0E87}" type="pres">
      <dgm:prSet presAssocID="{6924FB9A-0622-4A1A-BFEF-9125C89195CB}" presName="textRect" presStyleLbl="revTx" presStyleIdx="1" presStyleCnt="4">
        <dgm:presLayoutVars>
          <dgm:chMax val="1"/>
          <dgm:chPref val="1"/>
        </dgm:presLayoutVars>
      </dgm:prSet>
      <dgm:spPr/>
    </dgm:pt>
    <dgm:pt modelId="{65C1AC86-37EE-498E-B74D-54C3BC69CAF2}" type="pres">
      <dgm:prSet presAssocID="{A3FB101B-79A9-4A35-A38F-4F062F06E6BF}" presName="sibTrans" presStyleCnt="0"/>
      <dgm:spPr/>
    </dgm:pt>
    <dgm:pt modelId="{2E907E0C-3669-4CEC-8BFD-03FD7477BF57}" type="pres">
      <dgm:prSet presAssocID="{166FECD9-DE36-44A0-ABF4-0D4BCA898D8D}" presName="compNode" presStyleCnt="0"/>
      <dgm:spPr/>
    </dgm:pt>
    <dgm:pt modelId="{36C0A987-BFAD-46E6-82E7-D983571A3061}" type="pres">
      <dgm:prSet presAssocID="{166FECD9-DE36-44A0-ABF4-0D4BCA898D8D}" presName="iconBgRect" presStyleLbl="bgShp" presStyleIdx="2" presStyleCnt="4"/>
      <dgm:spPr/>
    </dgm:pt>
    <dgm:pt modelId="{A24A70E6-114A-4710-9369-9F566745AFF1}" type="pres">
      <dgm:prSet presAssocID="{166FECD9-DE36-44A0-ABF4-0D4BCA898D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A77CD30-DA09-4D55-8FE6-F9D5CB8DA840}" type="pres">
      <dgm:prSet presAssocID="{166FECD9-DE36-44A0-ABF4-0D4BCA898D8D}" presName="spaceRect" presStyleCnt="0"/>
      <dgm:spPr/>
    </dgm:pt>
    <dgm:pt modelId="{BF887514-9CDE-45AB-A477-46413BA3A589}" type="pres">
      <dgm:prSet presAssocID="{166FECD9-DE36-44A0-ABF4-0D4BCA898D8D}" presName="textRect" presStyleLbl="revTx" presStyleIdx="2" presStyleCnt="4">
        <dgm:presLayoutVars>
          <dgm:chMax val="1"/>
          <dgm:chPref val="1"/>
        </dgm:presLayoutVars>
      </dgm:prSet>
      <dgm:spPr/>
    </dgm:pt>
    <dgm:pt modelId="{2B542BAA-4E9A-48F6-8259-2EE1F76FDC25}" type="pres">
      <dgm:prSet presAssocID="{D6542E22-9962-45A6-B7C0-33B259D71999}" presName="sibTrans" presStyleCnt="0"/>
      <dgm:spPr/>
    </dgm:pt>
    <dgm:pt modelId="{42E0D0D6-FF29-411D-BC87-7416089589E4}" type="pres">
      <dgm:prSet presAssocID="{950C986C-13F8-40CD-AA48-36F1B4A345EE}" presName="compNode" presStyleCnt="0"/>
      <dgm:spPr/>
    </dgm:pt>
    <dgm:pt modelId="{1921CE1C-9D61-4229-9566-C45207B1AD38}" type="pres">
      <dgm:prSet presAssocID="{950C986C-13F8-40CD-AA48-36F1B4A345EE}" presName="iconBgRect" presStyleLbl="bgShp" presStyleIdx="3" presStyleCnt="4"/>
      <dgm:spPr/>
    </dgm:pt>
    <dgm:pt modelId="{062E21FB-59A0-47B7-B368-2243C91A2BBA}" type="pres">
      <dgm:prSet presAssocID="{950C986C-13F8-40CD-AA48-36F1B4A345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89BB323-4C4D-4334-B241-4D00DEB86312}" type="pres">
      <dgm:prSet presAssocID="{950C986C-13F8-40CD-AA48-36F1B4A345EE}" presName="spaceRect" presStyleCnt="0"/>
      <dgm:spPr/>
    </dgm:pt>
    <dgm:pt modelId="{45BF039E-29C8-406F-B730-831065AA616B}" type="pres">
      <dgm:prSet presAssocID="{950C986C-13F8-40CD-AA48-36F1B4A345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927623-81A2-4FC0-B38F-C77A330D619C}" type="presOf" srcId="{166FECD9-DE36-44A0-ABF4-0D4BCA898D8D}" destId="{BF887514-9CDE-45AB-A477-46413BA3A589}" srcOrd="0" destOrd="0" presId="urn:microsoft.com/office/officeart/2018/5/layout/IconCircleLabelList"/>
    <dgm:cxn modelId="{70338C2E-5CA1-4BFB-A9F5-FAF0791996FA}" type="presOf" srcId="{950C986C-13F8-40CD-AA48-36F1B4A345EE}" destId="{45BF039E-29C8-406F-B730-831065AA616B}" srcOrd="0" destOrd="0" presId="urn:microsoft.com/office/officeart/2018/5/layout/IconCircleLabelList"/>
    <dgm:cxn modelId="{8931B083-339C-456B-8D26-3D914633A4E9}" srcId="{3F540F6B-76D0-4ED2-8D82-98137FB661AE}" destId="{6924FB9A-0622-4A1A-BFEF-9125C89195CB}" srcOrd="1" destOrd="0" parTransId="{E163FAEA-CED2-401C-9B7A-CABAF5B57227}" sibTransId="{A3FB101B-79A9-4A35-A38F-4F062F06E6BF}"/>
    <dgm:cxn modelId="{519BA7A9-B769-48E0-992E-78DAAEDF72CE}" srcId="{3F540F6B-76D0-4ED2-8D82-98137FB661AE}" destId="{166FECD9-DE36-44A0-ABF4-0D4BCA898D8D}" srcOrd="2" destOrd="0" parTransId="{D7D2F276-4F4F-4AA2-8B29-7351F8611ECF}" sibTransId="{D6542E22-9962-45A6-B7C0-33B259D71999}"/>
    <dgm:cxn modelId="{50F3E3C2-D11A-4529-9055-CA35BFF03362}" srcId="{3F540F6B-76D0-4ED2-8D82-98137FB661AE}" destId="{50F43C34-ECB6-410F-9D5C-09FCB2260BBA}" srcOrd="0" destOrd="0" parTransId="{DED3583B-E35D-47D3-8CEE-0A5A60DAD9CC}" sibTransId="{5B8BBEBD-FBED-4D02-A7F4-F67394F71613}"/>
    <dgm:cxn modelId="{035176EA-7F88-4A5E-A37A-FBD8B1093E1F}" type="presOf" srcId="{6924FB9A-0622-4A1A-BFEF-9125C89195CB}" destId="{43AD3272-DEE5-41AE-B53C-718F1B9C0E87}" srcOrd="0" destOrd="0" presId="urn:microsoft.com/office/officeart/2018/5/layout/IconCircleLabelList"/>
    <dgm:cxn modelId="{FC53E9F3-6173-4B1C-A10D-B83852D1DC6D}" type="presOf" srcId="{3F540F6B-76D0-4ED2-8D82-98137FB661AE}" destId="{73C6ED1A-E0FB-420A-B90A-F7312E431072}" srcOrd="0" destOrd="0" presId="urn:microsoft.com/office/officeart/2018/5/layout/IconCircleLabelList"/>
    <dgm:cxn modelId="{6D936BFD-6C39-4CEB-88A7-BC05E44958C4}" srcId="{3F540F6B-76D0-4ED2-8D82-98137FB661AE}" destId="{950C986C-13F8-40CD-AA48-36F1B4A345EE}" srcOrd="3" destOrd="0" parTransId="{B88F7EB1-4ADB-4300-83AA-347D55B71D19}" sibTransId="{0BFF56A7-34D6-4263-89C1-1EB258B8DE48}"/>
    <dgm:cxn modelId="{1A4F51FD-A94C-4375-8A8F-F0E1A7DF498C}" type="presOf" srcId="{50F43C34-ECB6-410F-9D5C-09FCB2260BBA}" destId="{FA16839D-4746-4254-B635-1C1AC3DBF339}" srcOrd="0" destOrd="0" presId="urn:microsoft.com/office/officeart/2018/5/layout/IconCircleLabelList"/>
    <dgm:cxn modelId="{7FA96DCC-279A-48B3-AED6-3E194CF61992}" type="presParOf" srcId="{73C6ED1A-E0FB-420A-B90A-F7312E431072}" destId="{6CCCF4A1-DB99-4731-B10C-C7C129219A71}" srcOrd="0" destOrd="0" presId="urn:microsoft.com/office/officeart/2018/5/layout/IconCircleLabelList"/>
    <dgm:cxn modelId="{B2DDD9A9-ED02-4EB5-8137-56B5C13F5269}" type="presParOf" srcId="{6CCCF4A1-DB99-4731-B10C-C7C129219A71}" destId="{1F3A8C59-102A-4AB5-9978-1B386A0EB67D}" srcOrd="0" destOrd="0" presId="urn:microsoft.com/office/officeart/2018/5/layout/IconCircleLabelList"/>
    <dgm:cxn modelId="{1F907BFD-FB17-4FA0-9E15-3759E0354AE9}" type="presParOf" srcId="{6CCCF4A1-DB99-4731-B10C-C7C129219A71}" destId="{4D92F1DB-05E7-4B15-BD9F-09D0A70A3F5C}" srcOrd="1" destOrd="0" presId="urn:microsoft.com/office/officeart/2018/5/layout/IconCircleLabelList"/>
    <dgm:cxn modelId="{4585F03C-896A-41EB-AB7B-369680030649}" type="presParOf" srcId="{6CCCF4A1-DB99-4731-B10C-C7C129219A71}" destId="{D81DFAFC-44AE-448C-8926-ACB3426483C5}" srcOrd="2" destOrd="0" presId="urn:microsoft.com/office/officeart/2018/5/layout/IconCircleLabelList"/>
    <dgm:cxn modelId="{BD0F810E-1FD5-4477-8276-EF0CA042EA70}" type="presParOf" srcId="{6CCCF4A1-DB99-4731-B10C-C7C129219A71}" destId="{FA16839D-4746-4254-B635-1C1AC3DBF339}" srcOrd="3" destOrd="0" presId="urn:microsoft.com/office/officeart/2018/5/layout/IconCircleLabelList"/>
    <dgm:cxn modelId="{22E09975-5B83-4EEA-B587-C6F9592D2A4D}" type="presParOf" srcId="{73C6ED1A-E0FB-420A-B90A-F7312E431072}" destId="{32D60358-43C3-4595-9FF7-D9AB6C779479}" srcOrd="1" destOrd="0" presId="urn:microsoft.com/office/officeart/2018/5/layout/IconCircleLabelList"/>
    <dgm:cxn modelId="{D77D0CDB-1A63-4A08-96B3-F0226BF0C724}" type="presParOf" srcId="{73C6ED1A-E0FB-420A-B90A-F7312E431072}" destId="{B9926299-5FB6-49E3-B16A-3D65DF301BBD}" srcOrd="2" destOrd="0" presId="urn:microsoft.com/office/officeart/2018/5/layout/IconCircleLabelList"/>
    <dgm:cxn modelId="{05436E56-B3CE-43F1-84B1-DA79AA4065D0}" type="presParOf" srcId="{B9926299-5FB6-49E3-B16A-3D65DF301BBD}" destId="{65DC4773-E5EE-4742-961B-9DD546A3032C}" srcOrd="0" destOrd="0" presId="urn:microsoft.com/office/officeart/2018/5/layout/IconCircleLabelList"/>
    <dgm:cxn modelId="{87400EAA-8F63-4196-A24A-96676CDC89DB}" type="presParOf" srcId="{B9926299-5FB6-49E3-B16A-3D65DF301BBD}" destId="{42EB22E5-5F16-4BEE-AF1E-25A37A37C1BA}" srcOrd="1" destOrd="0" presId="urn:microsoft.com/office/officeart/2018/5/layout/IconCircleLabelList"/>
    <dgm:cxn modelId="{CBE9E51E-72B4-4054-B95F-C2A6F844160D}" type="presParOf" srcId="{B9926299-5FB6-49E3-B16A-3D65DF301BBD}" destId="{34F1A415-F91A-4EF1-9330-704279B60A6E}" srcOrd="2" destOrd="0" presId="urn:microsoft.com/office/officeart/2018/5/layout/IconCircleLabelList"/>
    <dgm:cxn modelId="{EB62F5B6-735D-44F3-BD6C-884B702E0B55}" type="presParOf" srcId="{B9926299-5FB6-49E3-B16A-3D65DF301BBD}" destId="{43AD3272-DEE5-41AE-B53C-718F1B9C0E87}" srcOrd="3" destOrd="0" presId="urn:microsoft.com/office/officeart/2018/5/layout/IconCircleLabelList"/>
    <dgm:cxn modelId="{305E3565-27D0-449B-9D88-0C073E53FE91}" type="presParOf" srcId="{73C6ED1A-E0FB-420A-B90A-F7312E431072}" destId="{65C1AC86-37EE-498E-B74D-54C3BC69CAF2}" srcOrd="3" destOrd="0" presId="urn:microsoft.com/office/officeart/2018/5/layout/IconCircleLabelList"/>
    <dgm:cxn modelId="{AC49C22A-AFEA-4704-BC4C-5ED17FC0484B}" type="presParOf" srcId="{73C6ED1A-E0FB-420A-B90A-F7312E431072}" destId="{2E907E0C-3669-4CEC-8BFD-03FD7477BF57}" srcOrd="4" destOrd="0" presId="urn:microsoft.com/office/officeart/2018/5/layout/IconCircleLabelList"/>
    <dgm:cxn modelId="{96E8BA2F-0422-4EF7-B6AB-8C1872222E8C}" type="presParOf" srcId="{2E907E0C-3669-4CEC-8BFD-03FD7477BF57}" destId="{36C0A987-BFAD-46E6-82E7-D983571A3061}" srcOrd="0" destOrd="0" presId="urn:microsoft.com/office/officeart/2018/5/layout/IconCircleLabelList"/>
    <dgm:cxn modelId="{99382329-36B7-41F9-B00C-8EC8D7081BC8}" type="presParOf" srcId="{2E907E0C-3669-4CEC-8BFD-03FD7477BF57}" destId="{A24A70E6-114A-4710-9369-9F566745AFF1}" srcOrd="1" destOrd="0" presId="urn:microsoft.com/office/officeart/2018/5/layout/IconCircleLabelList"/>
    <dgm:cxn modelId="{96DE1950-5A30-4273-A560-B5E2786F2151}" type="presParOf" srcId="{2E907E0C-3669-4CEC-8BFD-03FD7477BF57}" destId="{AA77CD30-DA09-4D55-8FE6-F9D5CB8DA840}" srcOrd="2" destOrd="0" presId="urn:microsoft.com/office/officeart/2018/5/layout/IconCircleLabelList"/>
    <dgm:cxn modelId="{A5648B3B-CCD7-4F09-989E-DBCC27DF8AA5}" type="presParOf" srcId="{2E907E0C-3669-4CEC-8BFD-03FD7477BF57}" destId="{BF887514-9CDE-45AB-A477-46413BA3A589}" srcOrd="3" destOrd="0" presId="urn:microsoft.com/office/officeart/2018/5/layout/IconCircleLabelList"/>
    <dgm:cxn modelId="{A5E4BEBD-2343-4528-A799-0100CA41A223}" type="presParOf" srcId="{73C6ED1A-E0FB-420A-B90A-F7312E431072}" destId="{2B542BAA-4E9A-48F6-8259-2EE1F76FDC25}" srcOrd="5" destOrd="0" presId="urn:microsoft.com/office/officeart/2018/5/layout/IconCircleLabelList"/>
    <dgm:cxn modelId="{5D0FC20B-2BCB-42D2-A8E1-C1AF94FA064F}" type="presParOf" srcId="{73C6ED1A-E0FB-420A-B90A-F7312E431072}" destId="{42E0D0D6-FF29-411D-BC87-7416089589E4}" srcOrd="6" destOrd="0" presId="urn:microsoft.com/office/officeart/2018/5/layout/IconCircleLabelList"/>
    <dgm:cxn modelId="{6CEAF728-A947-4B74-B4B2-EF0CAB2FE402}" type="presParOf" srcId="{42E0D0D6-FF29-411D-BC87-7416089589E4}" destId="{1921CE1C-9D61-4229-9566-C45207B1AD38}" srcOrd="0" destOrd="0" presId="urn:microsoft.com/office/officeart/2018/5/layout/IconCircleLabelList"/>
    <dgm:cxn modelId="{72ED03C7-BB18-4998-AA33-8166A877E6A6}" type="presParOf" srcId="{42E0D0D6-FF29-411D-BC87-7416089589E4}" destId="{062E21FB-59A0-47B7-B368-2243C91A2BBA}" srcOrd="1" destOrd="0" presId="urn:microsoft.com/office/officeart/2018/5/layout/IconCircleLabelList"/>
    <dgm:cxn modelId="{A04BE04E-CC21-4449-A777-75F85C2C7859}" type="presParOf" srcId="{42E0D0D6-FF29-411D-BC87-7416089589E4}" destId="{289BB323-4C4D-4334-B241-4D00DEB86312}" srcOrd="2" destOrd="0" presId="urn:microsoft.com/office/officeart/2018/5/layout/IconCircleLabelList"/>
    <dgm:cxn modelId="{751B81BC-F83B-434B-82E8-48DDF81C9EE1}" type="presParOf" srcId="{42E0D0D6-FF29-411D-BC87-7416089589E4}" destId="{45BF039E-29C8-406F-B730-831065AA61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065881-7957-4CBD-B944-D9E7B26889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5D53667-E7D7-48D7-94EC-CC13C9213301}">
      <dgm:prSet/>
      <dgm:spPr/>
      <dgm:t>
        <a:bodyPr/>
        <a:lstStyle/>
        <a:p>
          <a:pPr>
            <a:defRPr cap="all"/>
          </a:pPr>
          <a:r>
            <a:rPr lang="cs-CZ"/>
            <a:t>Registrace/Login</a:t>
          </a:r>
          <a:endParaRPr lang="en-US"/>
        </a:p>
      </dgm:t>
    </dgm:pt>
    <dgm:pt modelId="{B61A9591-2A9A-4F43-B2B8-BD7A498375B6}" type="parTrans" cxnId="{6B8697E2-30B1-4590-B978-0DF354A5ACA7}">
      <dgm:prSet/>
      <dgm:spPr/>
      <dgm:t>
        <a:bodyPr/>
        <a:lstStyle/>
        <a:p>
          <a:endParaRPr lang="en-US"/>
        </a:p>
      </dgm:t>
    </dgm:pt>
    <dgm:pt modelId="{685C12B4-5805-4EB7-9DC2-C2E54584BB31}" type="sibTrans" cxnId="{6B8697E2-30B1-4590-B978-0DF354A5ACA7}">
      <dgm:prSet/>
      <dgm:spPr/>
      <dgm:t>
        <a:bodyPr/>
        <a:lstStyle/>
        <a:p>
          <a:endParaRPr lang="en-US"/>
        </a:p>
      </dgm:t>
    </dgm:pt>
    <dgm:pt modelId="{A16E7C78-5884-4951-BD12-1281DD513F68}">
      <dgm:prSet/>
      <dgm:spPr/>
      <dgm:t>
        <a:bodyPr/>
        <a:lstStyle/>
        <a:p>
          <a:pPr>
            <a:defRPr cap="all"/>
          </a:pPr>
          <a:r>
            <a:rPr lang="cs-CZ"/>
            <a:t>Kontakt </a:t>
          </a:r>
          <a:endParaRPr lang="en-US"/>
        </a:p>
      </dgm:t>
    </dgm:pt>
    <dgm:pt modelId="{6E42F4AA-AB7F-4F75-8D08-9F2DB3C02A5B}" type="parTrans" cxnId="{0C65BF5C-7BCF-4095-A9D1-131328EB46C0}">
      <dgm:prSet/>
      <dgm:spPr/>
      <dgm:t>
        <a:bodyPr/>
        <a:lstStyle/>
        <a:p>
          <a:endParaRPr lang="en-US"/>
        </a:p>
      </dgm:t>
    </dgm:pt>
    <dgm:pt modelId="{46DE1FC1-3ADF-4385-8388-A9500FC9B933}" type="sibTrans" cxnId="{0C65BF5C-7BCF-4095-A9D1-131328EB46C0}">
      <dgm:prSet/>
      <dgm:spPr/>
      <dgm:t>
        <a:bodyPr/>
        <a:lstStyle/>
        <a:p>
          <a:endParaRPr lang="en-US"/>
        </a:p>
      </dgm:t>
    </dgm:pt>
    <dgm:pt modelId="{8AE026F6-171D-4E45-8112-AC4A078F4E4B}">
      <dgm:prSet/>
      <dgm:spPr/>
      <dgm:t>
        <a:bodyPr/>
        <a:lstStyle/>
        <a:p>
          <a:pPr>
            <a:defRPr cap="all"/>
          </a:pPr>
          <a:r>
            <a:rPr lang="cs-CZ"/>
            <a:t>Databáze</a:t>
          </a:r>
          <a:endParaRPr lang="en-US"/>
        </a:p>
      </dgm:t>
    </dgm:pt>
    <dgm:pt modelId="{0AE936B3-83D9-4818-902E-529005AD26CE}" type="parTrans" cxnId="{0421A190-26A7-454D-B049-3086C9313B57}">
      <dgm:prSet/>
      <dgm:spPr/>
      <dgm:t>
        <a:bodyPr/>
        <a:lstStyle/>
        <a:p>
          <a:endParaRPr lang="en-US"/>
        </a:p>
      </dgm:t>
    </dgm:pt>
    <dgm:pt modelId="{2E29B800-6AB2-499E-8A9D-6C634536AAD1}" type="sibTrans" cxnId="{0421A190-26A7-454D-B049-3086C9313B57}">
      <dgm:prSet/>
      <dgm:spPr/>
      <dgm:t>
        <a:bodyPr/>
        <a:lstStyle/>
        <a:p>
          <a:endParaRPr lang="en-US"/>
        </a:p>
      </dgm:t>
    </dgm:pt>
    <dgm:pt modelId="{AE827427-0198-4C37-8E24-F5F8AACF51F8}">
      <dgm:prSet/>
      <dgm:spPr/>
      <dgm:t>
        <a:bodyPr/>
        <a:lstStyle/>
        <a:p>
          <a:pPr>
            <a:defRPr cap="all"/>
          </a:pPr>
          <a:r>
            <a:rPr lang="cs-CZ"/>
            <a:t>Informace/Příklady</a:t>
          </a:r>
          <a:endParaRPr lang="en-US"/>
        </a:p>
      </dgm:t>
    </dgm:pt>
    <dgm:pt modelId="{806CA761-1AF7-45AD-B504-A4ED59D09613}" type="parTrans" cxnId="{E58B12FD-147D-4BE2-BA06-85CAC6D2CFFF}">
      <dgm:prSet/>
      <dgm:spPr/>
      <dgm:t>
        <a:bodyPr/>
        <a:lstStyle/>
        <a:p>
          <a:endParaRPr lang="en-US"/>
        </a:p>
      </dgm:t>
    </dgm:pt>
    <dgm:pt modelId="{3109CEFF-1FF9-4FF4-BAF0-228D267E4181}" type="sibTrans" cxnId="{E58B12FD-147D-4BE2-BA06-85CAC6D2CFFF}">
      <dgm:prSet/>
      <dgm:spPr/>
      <dgm:t>
        <a:bodyPr/>
        <a:lstStyle/>
        <a:p>
          <a:endParaRPr lang="en-US"/>
        </a:p>
      </dgm:t>
    </dgm:pt>
    <dgm:pt modelId="{67D6A252-CA67-4630-9040-F743F8502B95}">
      <dgm:prSet/>
      <dgm:spPr/>
      <dgm:t>
        <a:bodyPr/>
        <a:lstStyle/>
        <a:p>
          <a:pPr>
            <a:defRPr cap="all"/>
          </a:pPr>
          <a:r>
            <a:rPr lang="cs-CZ"/>
            <a:t>Kalkulačka</a:t>
          </a:r>
          <a:endParaRPr lang="en-US"/>
        </a:p>
      </dgm:t>
    </dgm:pt>
    <dgm:pt modelId="{B638A037-29C4-4B68-8B72-D22F3A37D359}" type="parTrans" cxnId="{BC6EF49B-648E-4CB8-ADFA-02D3FA52097A}">
      <dgm:prSet/>
      <dgm:spPr/>
      <dgm:t>
        <a:bodyPr/>
        <a:lstStyle/>
        <a:p>
          <a:endParaRPr lang="en-US"/>
        </a:p>
      </dgm:t>
    </dgm:pt>
    <dgm:pt modelId="{A50092C4-C0AB-4A37-901B-EFE11C2096FF}" type="sibTrans" cxnId="{BC6EF49B-648E-4CB8-ADFA-02D3FA52097A}">
      <dgm:prSet/>
      <dgm:spPr/>
      <dgm:t>
        <a:bodyPr/>
        <a:lstStyle/>
        <a:p>
          <a:endParaRPr lang="en-US"/>
        </a:p>
      </dgm:t>
    </dgm:pt>
    <dgm:pt modelId="{812C0D87-324E-4468-9B33-CD9C069924B1}" type="pres">
      <dgm:prSet presAssocID="{FE065881-7957-4CBD-B944-D9E7B268896F}" presName="root" presStyleCnt="0">
        <dgm:presLayoutVars>
          <dgm:dir/>
          <dgm:resizeHandles val="exact"/>
        </dgm:presLayoutVars>
      </dgm:prSet>
      <dgm:spPr/>
    </dgm:pt>
    <dgm:pt modelId="{E76294F2-0EA2-4E78-922B-D1F9D592B1E7}" type="pres">
      <dgm:prSet presAssocID="{15D53667-E7D7-48D7-94EC-CC13C9213301}" presName="compNode" presStyleCnt="0"/>
      <dgm:spPr/>
    </dgm:pt>
    <dgm:pt modelId="{747E6E67-1C88-4ED9-BC89-7EFDCB19833C}" type="pres">
      <dgm:prSet presAssocID="{15D53667-E7D7-48D7-94EC-CC13C921330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5DED1A6-3DBC-49CC-9560-580D8A746D28}" type="pres">
      <dgm:prSet presAssocID="{15D53667-E7D7-48D7-94EC-CC13C92133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BF9E27-36A7-40D9-9E6C-F66A607A0204}" type="pres">
      <dgm:prSet presAssocID="{15D53667-E7D7-48D7-94EC-CC13C9213301}" presName="spaceRect" presStyleCnt="0"/>
      <dgm:spPr/>
    </dgm:pt>
    <dgm:pt modelId="{2E661BE1-BBAF-4D54-B68C-D888E7D65D01}" type="pres">
      <dgm:prSet presAssocID="{15D53667-E7D7-48D7-94EC-CC13C9213301}" presName="textRect" presStyleLbl="revTx" presStyleIdx="0" presStyleCnt="5">
        <dgm:presLayoutVars>
          <dgm:chMax val="1"/>
          <dgm:chPref val="1"/>
        </dgm:presLayoutVars>
      </dgm:prSet>
      <dgm:spPr/>
    </dgm:pt>
    <dgm:pt modelId="{87113556-ED69-42D1-960E-2806D32FA45E}" type="pres">
      <dgm:prSet presAssocID="{685C12B4-5805-4EB7-9DC2-C2E54584BB31}" presName="sibTrans" presStyleCnt="0"/>
      <dgm:spPr/>
    </dgm:pt>
    <dgm:pt modelId="{F464C653-2949-4ED9-872A-FEF12096719C}" type="pres">
      <dgm:prSet presAssocID="{A16E7C78-5884-4951-BD12-1281DD513F68}" presName="compNode" presStyleCnt="0"/>
      <dgm:spPr/>
    </dgm:pt>
    <dgm:pt modelId="{1B92AB04-6B3B-4FE2-A873-64E74991650C}" type="pres">
      <dgm:prSet presAssocID="{A16E7C78-5884-4951-BD12-1281DD513F6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8DDAD71-BF7D-4A8F-A3B5-0A93AE7EEBD0}" type="pres">
      <dgm:prSet presAssocID="{A16E7C78-5884-4951-BD12-1281DD513F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15B44B0A-3D90-4648-B190-13B0620835C3}" type="pres">
      <dgm:prSet presAssocID="{A16E7C78-5884-4951-BD12-1281DD513F68}" presName="spaceRect" presStyleCnt="0"/>
      <dgm:spPr/>
    </dgm:pt>
    <dgm:pt modelId="{DE4985AB-20FB-4F05-B8C0-C1095DBA9CC0}" type="pres">
      <dgm:prSet presAssocID="{A16E7C78-5884-4951-BD12-1281DD513F68}" presName="textRect" presStyleLbl="revTx" presStyleIdx="1" presStyleCnt="5">
        <dgm:presLayoutVars>
          <dgm:chMax val="1"/>
          <dgm:chPref val="1"/>
        </dgm:presLayoutVars>
      </dgm:prSet>
      <dgm:spPr/>
    </dgm:pt>
    <dgm:pt modelId="{CD4EAEA5-CE29-409C-A4B5-EFEAAD5B3435}" type="pres">
      <dgm:prSet presAssocID="{46DE1FC1-3ADF-4385-8388-A9500FC9B933}" presName="sibTrans" presStyleCnt="0"/>
      <dgm:spPr/>
    </dgm:pt>
    <dgm:pt modelId="{F817FEA5-2D4C-4CE1-ADF1-B7519B55D665}" type="pres">
      <dgm:prSet presAssocID="{8AE026F6-171D-4E45-8112-AC4A078F4E4B}" presName="compNode" presStyleCnt="0"/>
      <dgm:spPr/>
    </dgm:pt>
    <dgm:pt modelId="{D4C8E3AA-62BC-430E-8573-1609EAEFE87E}" type="pres">
      <dgm:prSet presAssocID="{8AE026F6-171D-4E45-8112-AC4A078F4E4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05F90B-9EFB-4155-84B1-7E6CA4CEAE3E}" type="pres">
      <dgm:prSet presAssocID="{8AE026F6-171D-4E45-8112-AC4A078F4E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B81DED-7E72-46A6-B320-D838162E5AC6}" type="pres">
      <dgm:prSet presAssocID="{8AE026F6-171D-4E45-8112-AC4A078F4E4B}" presName="spaceRect" presStyleCnt="0"/>
      <dgm:spPr/>
    </dgm:pt>
    <dgm:pt modelId="{27B60300-80A4-478C-8BD5-1FBD8E452B03}" type="pres">
      <dgm:prSet presAssocID="{8AE026F6-171D-4E45-8112-AC4A078F4E4B}" presName="textRect" presStyleLbl="revTx" presStyleIdx="2" presStyleCnt="5">
        <dgm:presLayoutVars>
          <dgm:chMax val="1"/>
          <dgm:chPref val="1"/>
        </dgm:presLayoutVars>
      </dgm:prSet>
      <dgm:spPr/>
    </dgm:pt>
    <dgm:pt modelId="{AFC05EF3-102C-45DC-A6A7-E54CF2C129FD}" type="pres">
      <dgm:prSet presAssocID="{2E29B800-6AB2-499E-8A9D-6C634536AAD1}" presName="sibTrans" presStyleCnt="0"/>
      <dgm:spPr/>
    </dgm:pt>
    <dgm:pt modelId="{21AE06CC-79C7-42F5-877B-A214E048ED71}" type="pres">
      <dgm:prSet presAssocID="{AE827427-0198-4C37-8E24-F5F8AACF51F8}" presName="compNode" presStyleCnt="0"/>
      <dgm:spPr/>
    </dgm:pt>
    <dgm:pt modelId="{1338F64C-2D93-4066-A815-336CE9E32CC2}" type="pres">
      <dgm:prSet presAssocID="{AE827427-0198-4C37-8E24-F5F8AACF51F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16949E3-760B-4909-87A4-F8D49D1EA519}" type="pres">
      <dgm:prSet presAssocID="{AE827427-0198-4C37-8E24-F5F8AACF51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7084F2B8-CAC4-473C-91D8-D2E98E99F266}" type="pres">
      <dgm:prSet presAssocID="{AE827427-0198-4C37-8E24-F5F8AACF51F8}" presName="spaceRect" presStyleCnt="0"/>
      <dgm:spPr/>
    </dgm:pt>
    <dgm:pt modelId="{0EB49292-B410-4D9D-ADC5-EF6F06934AAB}" type="pres">
      <dgm:prSet presAssocID="{AE827427-0198-4C37-8E24-F5F8AACF51F8}" presName="textRect" presStyleLbl="revTx" presStyleIdx="3" presStyleCnt="5">
        <dgm:presLayoutVars>
          <dgm:chMax val="1"/>
          <dgm:chPref val="1"/>
        </dgm:presLayoutVars>
      </dgm:prSet>
      <dgm:spPr/>
    </dgm:pt>
    <dgm:pt modelId="{998DAB6E-FA37-4219-A560-D398D58163E5}" type="pres">
      <dgm:prSet presAssocID="{3109CEFF-1FF9-4FF4-BAF0-228D267E4181}" presName="sibTrans" presStyleCnt="0"/>
      <dgm:spPr/>
    </dgm:pt>
    <dgm:pt modelId="{3359372D-307D-4542-A36A-1F8DD4BB49B6}" type="pres">
      <dgm:prSet presAssocID="{67D6A252-CA67-4630-9040-F743F8502B95}" presName="compNode" presStyleCnt="0"/>
      <dgm:spPr/>
    </dgm:pt>
    <dgm:pt modelId="{C4273123-8012-4EEF-8DF7-FC4DA368318C}" type="pres">
      <dgm:prSet presAssocID="{67D6A252-CA67-4630-9040-F743F8502B9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1C3AC0D-8F6A-452E-99EE-497C181736B6}" type="pres">
      <dgm:prSet presAssocID="{67D6A252-CA67-4630-9040-F743F8502B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8FF7714-9B82-48F2-AB40-14B1994E9CDD}" type="pres">
      <dgm:prSet presAssocID="{67D6A252-CA67-4630-9040-F743F8502B95}" presName="spaceRect" presStyleCnt="0"/>
      <dgm:spPr/>
    </dgm:pt>
    <dgm:pt modelId="{6CDB49D2-162B-4ABF-9EF4-22129886F680}" type="pres">
      <dgm:prSet presAssocID="{67D6A252-CA67-4630-9040-F743F8502B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D0E1D30-EBEF-432D-BB88-002B8C8F8B43}" type="presOf" srcId="{A16E7C78-5884-4951-BD12-1281DD513F68}" destId="{DE4985AB-20FB-4F05-B8C0-C1095DBA9CC0}" srcOrd="0" destOrd="0" presId="urn:microsoft.com/office/officeart/2018/5/layout/IconLeafLabelList"/>
    <dgm:cxn modelId="{1C047D39-7C03-4AF0-A090-8AE2AF2B056F}" type="presOf" srcId="{AE827427-0198-4C37-8E24-F5F8AACF51F8}" destId="{0EB49292-B410-4D9D-ADC5-EF6F06934AAB}" srcOrd="0" destOrd="0" presId="urn:microsoft.com/office/officeart/2018/5/layout/IconLeafLabelList"/>
    <dgm:cxn modelId="{0C65BF5C-7BCF-4095-A9D1-131328EB46C0}" srcId="{FE065881-7957-4CBD-B944-D9E7B268896F}" destId="{A16E7C78-5884-4951-BD12-1281DD513F68}" srcOrd="1" destOrd="0" parTransId="{6E42F4AA-AB7F-4F75-8D08-9F2DB3C02A5B}" sibTransId="{46DE1FC1-3ADF-4385-8388-A9500FC9B933}"/>
    <dgm:cxn modelId="{0421A190-26A7-454D-B049-3086C9313B57}" srcId="{FE065881-7957-4CBD-B944-D9E7B268896F}" destId="{8AE026F6-171D-4E45-8112-AC4A078F4E4B}" srcOrd="2" destOrd="0" parTransId="{0AE936B3-83D9-4818-902E-529005AD26CE}" sibTransId="{2E29B800-6AB2-499E-8A9D-6C634536AAD1}"/>
    <dgm:cxn modelId="{DF869B97-04BB-44D2-8E88-A9B9C6E4947D}" type="presOf" srcId="{8AE026F6-171D-4E45-8112-AC4A078F4E4B}" destId="{27B60300-80A4-478C-8BD5-1FBD8E452B03}" srcOrd="0" destOrd="0" presId="urn:microsoft.com/office/officeart/2018/5/layout/IconLeafLabelList"/>
    <dgm:cxn modelId="{BC6EF49B-648E-4CB8-ADFA-02D3FA52097A}" srcId="{FE065881-7957-4CBD-B944-D9E7B268896F}" destId="{67D6A252-CA67-4630-9040-F743F8502B95}" srcOrd="4" destOrd="0" parTransId="{B638A037-29C4-4B68-8B72-D22F3A37D359}" sibTransId="{A50092C4-C0AB-4A37-901B-EFE11C2096FF}"/>
    <dgm:cxn modelId="{BA4423B2-87D3-4DA3-A2D2-6507F7225D4B}" type="presOf" srcId="{FE065881-7957-4CBD-B944-D9E7B268896F}" destId="{812C0D87-324E-4468-9B33-CD9C069924B1}" srcOrd="0" destOrd="0" presId="urn:microsoft.com/office/officeart/2018/5/layout/IconLeafLabelList"/>
    <dgm:cxn modelId="{29DCBEB9-5CC4-409D-A5E7-D1FB3522702D}" type="presOf" srcId="{15D53667-E7D7-48D7-94EC-CC13C9213301}" destId="{2E661BE1-BBAF-4D54-B68C-D888E7D65D01}" srcOrd="0" destOrd="0" presId="urn:microsoft.com/office/officeart/2018/5/layout/IconLeafLabelList"/>
    <dgm:cxn modelId="{C0FBB2DF-095F-47D5-AC92-E5A46D45447C}" type="presOf" srcId="{67D6A252-CA67-4630-9040-F743F8502B95}" destId="{6CDB49D2-162B-4ABF-9EF4-22129886F680}" srcOrd="0" destOrd="0" presId="urn:microsoft.com/office/officeart/2018/5/layout/IconLeafLabelList"/>
    <dgm:cxn modelId="{6B8697E2-30B1-4590-B978-0DF354A5ACA7}" srcId="{FE065881-7957-4CBD-B944-D9E7B268896F}" destId="{15D53667-E7D7-48D7-94EC-CC13C9213301}" srcOrd="0" destOrd="0" parTransId="{B61A9591-2A9A-4F43-B2B8-BD7A498375B6}" sibTransId="{685C12B4-5805-4EB7-9DC2-C2E54584BB31}"/>
    <dgm:cxn modelId="{E58B12FD-147D-4BE2-BA06-85CAC6D2CFFF}" srcId="{FE065881-7957-4CBD-B944-D9E7B268896F}" destId="{AE827427-0198-4C37-8E24-F5F8AACF51F8}" srcOrd="3" destOrd="0" parTransId="{806CA761-1AF7-45AD-B504-A4ED59D09613}" sibTransId="{3109CEFF-1FF9-4FF4-BAF0-228D267E4181}"/>
    <dgm:cxn modelId="{BFE7AB77-F52E-42A5-8791-24C9AE0E4B85}" type="presParOf" srcId="{812C0D87-324E-4468-9B33-CD9C069924B1}" destId="{E76294F2-0EA2-4E78-922B-D1F9D592B1E7}" srcOrd="0" destOrd="0" presId="urn:microsoft.com/office/officeart/2018/5/layout/IconLeafLabelList"/>
    <dgm:cxn modelId="{34921846-0976-4B87-B76E-BF8386B7BDF0}" type="presParOf" srcId="{E76294F2-0EA2-4E78-922B-D1F9D592B1E7}" destId="{747E6E67-1C88-4ED9-BC89-7EFDCB19833C}" srcOrd="0" destOrd="0" presId="urn:microsoft.com/office/officeart/2018/5/layout/IconLeafLabelList"/>
    <dgm:cxn modelId="{087DDF8E-5B1C-4CDD-ADAF-3E0F7F0416B5}" type="presParOf" srcId="{E76294F2-0EA2-4E78-922B-D1F9D592B1E7}" destId="{75DED1A6-3DBC-49CC-9560-580D8A746D28}" srcOrd="1" destOrd="0" presId="urn:microsoft.com/office/officeart/2018/5/layout/IconLeafLabelList"/>
    <dgm:cxn modelId="{76C391DE-A534-4E3E-A179-0D123ED19787}" type="presParOf" srcId="{E76294F2-0EA2-4E78-922B-D1F9D592B1E7}" destId="{4FBF9E27-36A7-40D9-9E6C-F66A607A0204}" srcOrd="2" destOrd="0" presId="urn:microsoft.com/office/officeart/2018/5/layout/IconLeafLabelList"/>
    <dgm:cxn modelId="{36174CD4-6216-49A8-A691-96B6DC283C9F}" type="presParOf" srcId="{E76294F2-0EA2-4E78-922B-D1F9D592B1E7}" destId="{2E661BE1-BBAF-4D54-B68C-D888E7D65D01}" srcOrd="3" destOrd="0" presId="urn:microsoft.com/office/officeart/2018/5/layout/IconLeafLabelList"/>
    <dgm:cxn modelId="{4BB4A66B-26E2-4E76-B93E-D1809BD81268}" type="presParOf" srcId="{812C0D87-324E-4468-9B33-CD9C069924B1}" destId="{87113556-ED69-42D1-960E-2806D32FA45E}" srcOrd="1" destOrd="0" presId="urn:microsoft.com/office/officeart/2018/5/layout/IconLeafLabelList"/>
    <dgm:cxn modelId="{F564AEB4-4C9D-4AC2-BE4F-AC3D7F24B0E0}" type="presParOf" srcId="{812C0D87-324E-4468-9B33-CD9C069924B1}" destId="{F464C653-2949-4ED9-872A-FEF12096719C}" srcOrd="2" destOrd="0" presId="urn:microsoft.com/office/officeart/2018/5/layout/IconLeafLabelList"/>
    <dgm:cxn modelId="{CBF98033-5CC9-4C22-AA0F-F88143234F08}" type="presParOf" srcId="{F464C653-2949-4ED9-872A-FEF12096719C}" destId="{1B92AB04-6B3B-4FE2-A873-64E74991650C}" srcOrd="0" destOrd="0" presId="urn:microsoft.com/office/officeart/2018/5/layout/IconLeafLabelList"/>
    <dgm:cxn modelId="{A49ACCFF-8096-4F4F-9FBC-9BFF9426B1F3}" type="presParOf" srcId="{F464C653-2949-4ED9-872A-FEF12096719C}" destId="{98DDAD71-BF7D-4A8F-A3B5-0A93AE7EEBD0}" srcOrd="1" destOrd="0" presId="urn:microsoft.com/office/officeart/2018/5/layout/IconLeafLabelList"/>
    <dgm:cxn modelId="{5585FE4B-409B-4B19-B795-A0AE1D4314CF}" type="presParOf" srcId="{F464C653-2949-4ED9-872A-FEF12096719C}" destId="{15B44B0A-3D90-4648-B190-13B0620835C3}" srcOrd="2" destOrd="0" presId="urn:microsoft.com/office/officeart/2018/5/layout/IconLeafLabelList"/>
    <dgm:cxn modelId="{DC5362D3-A39E-4739-9E7E-30DD900ADBFB}" type="presParOf" srcId="{F464C653-2949-4ED9-872A-FEF12096719C}" destId="{DE4985AB-20FB-4F05-B8C0-C1095DBA9CC0}" srcOrd="3" destOrd="0" presId="urn:microsoft.com/office/officeart/2018/5/layout/IconLeafLabelList"/>
    <dgm:cxn modelId="{4E7A838E-E153-4562-B39D-D3203587A0FB}" type="presParOf" srcId="{812C0D87-324E-4468-9B33-CD9C069924B1}" destId="{CD4EAEA5-CE29-409C-A4B5-EFEAAD5B3435}" srcOrd="3" destOrd="0" presId="urn:microsoft.com/office/officeart/2018/5/layout/IconLeafLabelList"/>
    <dgm:cxn modelId="{D58D5BA9-F8D4-442F-A439-D1FC02B7AEE6}" type="presParOf" srcId="{812C0D87-324E-4468-9B33-CD9C069924B1}" destId="{F817FEA5-2D4C-4CE1-ADF1-B7519B55D665}" srcOrd="4" destOrd="0" presId="urn:microsoft.com/office/officeart/2018/5/layout/IconLeafLabelList"/>
    <dgm:cxn modelId="{80764A24-721B-418C-A761-A5E230800651}" type="presParOf" srcId="{F817FEA5-2D4C-4CE1-ADF1-B7519B55D665}" destId="{D4C8E3AA-62BC-430E-8573-1609EAEFE87E}" srcOrd="0" destOrd="0" presId="urn:microsoft.com/office/officeart/2018/5/layout/IconLeafLabelList"/>
    <dgm:cxn modelId="{EAC86E75-30F2-4315-A156-7974CDE0089F}" type="presParOf" srcId="{F817FEA5-2D4C-4CE1-ADF1-B7519B55D665}" destId="{6905F90B-9EFB-4155-84B1-7E6CA4CEAE3E}" srcOrd="1" destOrd="0" presId="urn:microsoft.com/office/officeart/2018/5/layout/IconLeafLabelList"/>
    <dgm:cxn modelId="{551E1BB4-2198-443E-85BD-175525D9D89F}" type="presParOf" srcId="{F817FEA5-2D4C-4CE1-ADF1-B7519B55D665}" destId="{74B81DED-7E72-46A6-B320-D838162E5AC6}" srcOrd="2" destOrd="0" presId="urn:microsoft.com/office/officeart/2018/5/layout/IconLeafLabelList"/>
    <dgm:cxn modelId="{D213C9F3-A1EB-49F6-BFF5-3D8A487B19DB}" type="presParOf" srcId="{F817FEA5-2D4C-4CE1-ADF1-B7519B55D665}" destId="{27B60300-80A4-478C-8BD5-1FBD8E452B03}" srcOrd="3" destOrd="0" presId="urn:microsoft.com/office/officeart/2018/5/layout/IconLeafLabelList"/>
    <dgm:cxn modelId="{07A63A8E-E8BB-45F6-A95C-AF06DE35703E}" type="presParOf" srcId="{812C0D87-324E-4468-9B33-CD9C069924B1}" destId="{AFC05EF3-102C-45DC-A6A7-E54CF2C129FD}" srcOrd="5" destOrd="0" presId="urn:microsoft.com/office/officeart/2018/5/layout/IconLeafLabelList"/>
    <dgm:cxn modelId="{81760DC5-614D-470F-85F5-4395036859FE}" type="presParOf" srcId="{812C0D87-324E-4468-9B33-CD9C069924B1}" destId="{21AE06CC-79C7-42F5-877B-A214E048ED71}" srcOrd="6" destOrd="0" presId="urn:microsoft.com/office/officeart/2018/5/layout/IconLeafLabelList"/>
    <dgm:cxn modelId="{7578EBDB-A3F9-4D15-AB09-CEF208FBE3EE}" type="presParOf" srcId="{21AE06CC-79C7-42F5-877B-A214E048ED71}" destId="{1338F64C-2D93-4066-A815-336CE9E32CC2}" srcOrd="0" destOrd="0" presId="urn:microsoft.com/office/officeart/2018/5/layout/IconLeafLabelList"/>
    <dgm:cxn modelId="{04CB028A-D295-499C-93E4-546C092A4220}" type="presParOf" srcId="{21AE06CC-79C7-42F5-877B-A214E048ED71}" destId="{C16949E3-760B-4909-87A4-F8D49D1EA519}" srcOrd="1" destOrd="0" presId="urn:microsoft.com/office/officeart/2018/5/layout/IconLeafLabelList"/>
    <dgm:cxn modelId="{37A8067A-DC61-4474-A54C-86D4CF6356F9}" type="presParOf" srcId="{21AE06CC-79C7-42F5-877B-A214E048ED71}" destId="{7084F2B8-CAC4-473C-91D8-D2E98E99F266}" srcOrd="2" destOrd="0" presId="urn:microsoft.com/office/officeart/2018/5/layout/IconLeafLabelList"/>
    <dgm:cxn modelId="{F00AD0A1-71DB-47D5-B4AD-28620F0F46FD}" type="presParOf" srcId="{21AE06CC-79C7-42F5-877B-A214E048ED71}" destId="{0EB49292-B410-4D9D-ADC5-EF6F06934AAB}" srcOrd="3" destOrd="0" presId="urn:microsoft.com/office/officeart/2018/5/layout/IconLeafLabelList"/>
    <dgm:cxn modelId="{6E2829D4-62FD-4F79-A645-ACA9FA35E4A0}" type="presParOf" srcId="{812C0D87-324E-4468-9B33-CD9C069924B1}" destId="{998DAB6E-FA37-4219-A560-D398D58163E5}" srcOrd="7" destOrd="0" presId="urn:microsoft.com/office/officeart/2018/5/layout/IconLeafLabelList"/>
    <dgm:cxn modelId="{3A711FC2-0476-4076-8D72-0526301D89DF}" type="presParOf" srcId="{812C0D87-324E-4468-9B33-CD9C069924B1}" destId="{3359372D-307D-4542-A36A-1F8DD4BB49B6}" srcOrd="8" destOrd="0" presId="urn:microsoft.com/office/officeart/2018/5/layout/IconLeafLabelList"/>
    <dgm:cxn modelId="{2A7FA3C7-8C8C-40BB-8523-4FBA8742F07B}" type="presParOf" srcId="{3359372D-307D-4542-A36A-1F8DD4BB49B6}" destId="{C4273123-8012-4EEF-8DF7-FC4DA368318C}" srcOrd="0" destOrd="0" presId="urn:microsoft.com/office/officeart/2018/5/layout/IconLeafLabelList"/>
    <dgm:cxn modelId="{834B730D-21A1-4A7E-8BCF-C626DCA74F1A}" type="presParOf" srcId="{3359372D-307D-4542-A36A-1F8DD4BB49B6}" destId="{51C3AC0D-8F6A-452E-99EE-497C181736B6}" srcOrd="1" destOrd="0" presId="urn:microsoft.com/office/officeart/2018/5/layout/IconLeafLabelList"/>
    <dgm:cxn modelId="{543FCFC0-2D8C-4DBD-827F-A997AB130476}" type="presParOf" srcId="{3359372D-307D-4542-A36A-1F8DD4BB49B6}" destId="{D8FF7714-9B82-48F2-AB40-14B1994E9CDD}" srcOrd="2" destOrd="0" presId="urn:microsoft.com/office/officeart/2018/5/layout/IconLeafLabelList"/>
    <dgm:cxn modelId="{06C02E7B-522A-44D5-9183-1CE04F9FD3D4}" type="presParOf" srcId="{3359372D-307D-4542-A36A-1F8DD4BB49B6}" destId="{6CDB49D2-162B-4ABF-9EF4-22129886F68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053E5-1433-48AA-A0EA-8B050089EF5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D317BB3-C8B1-4DE6-9DFF-28453A3DD32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Zkušenost (PHP, Databáze)</a:t>
          </a:r>
          <a:endParaRPr lang="en-US"/>
        </a:p>
      </dgm:t>
    </dgm:pt>
    <dgm:pt modelId="{E08E7240-44DE-45BF-BDF8-CE15A7D06CA6}" type="parTrans" cxnId="{D086452D-08CB-41D9-951B-CC01D6E9875C}">
      <dgm:prSet/>
      <dgm:spPr/>
      <dgm:t>
        <a:bodyPr/>
        <a:lstStyle/>
        <a:p>
          <a:endParaRPr lang="en-US"/>
        </a:p>
      </dgm:t>
    </dgm:pt>
    <dgm:pt modelId="{D32B559C-4AAC-4636-9C74-E3B1B619CC4B}" type="sibTrans" cxnId="{D086452D-08CB-41D9-951B-CC01D6E987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73A0A6-FDA9-4ED2-B089-CA53BE6A146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Design</a:t>
          </a:r>
          <a:endParaRPr lang="en-US" dirty="0"/>
        </a:p>
      </dgm:t>
    </dgm:pt>
    <dgm:pt modelId="{9B55D09D-2ADD-4975-B69B-20FDAAB8AAC3}" type="parTrans" cxnId="{BB464D5F-D2B7-4957-A48A-83A4928ADB81}">
      <dgm:prSet/>
      <dgm:spPr/>
      <dgm:t>
        <a:bodyPr/>
        <a:lstStyle/>
        <a:p>
          <a:endParaRPr lang="en-US"/>
        </a:p>
      </dgm:t>
    </dgm:pt>
    <dgm:pt modelId="{826EE42C-76A5-4B7A-9E9D-D6AEFE594D7A}" type="sibTrans" cxnId="{BB464D5F-D2B7-4957-A48A-83A4928ADB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7874AD-BBCA-441B-994D-BD055BC70D2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Budoucí práce?</a:t>
          </a:r>
          <a:endParaRPr lang="en-US"/>
        </a:p>
      </dgm:t>
    </dgm:pt>
    <dgm:pt modelId="{ABD4040A-92BF-4CD0-BB6F-A7D3310FDF2D}" type="parTrans" cxnId="{66E364CC-C826-4A48-8008-1DF5A7813D8F}">
      <dgm:prSet/>
      <dgm:spPr/>
      <dgm:t>
        <a:bodyPr/>
        <a:lstStyle/>
        <a:p>
          <a:endParaRPr lang="en-US"/>
        </a:p>
      </dgm:t>
    </dgm:pt>
    <dgm:pt modelId="{0DF40EAF-4406-43FB-8763-C23438E5A765}" type="sibTrans" cxnId="{66E364CC-C826-4A48-8008-1DF5A7813D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E1469D-134C-4AEE-A00B-4E7C12488C0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Opustit tutoriál gap</a:t>
          </a:r>
          <a:endParaRPr lang="en-US"/>
        </a:p>
      </dgm:t>
    </dgm:pt>
    <dgm:pt modelId="{C9A316A4-A50B-488E-B28C-16AB6F725638}" type="parTrans" cxnId="{71B43B9A-F042-4742-8496-F872A8487BB4}">
      <dgm:prSet/>
      <dgm:spPr/>
      <dgm:t>
        <a:bodyPr/>
        <a:lstStyle/>
        <a:p>
          <a:endParaRPr lang="en-US"/>
        </a:p>
      </dgm:t>
    </dgm:pt>
    <dgm:pt modelId="{8C0C22F0-39AD-489E-8B84-B90CA4CFA723}" type="sibTrans" cxnId="{71B43B9A-F042-4742-8496-F872A8487BB4}">
      <dgm:prSet/>
      <dgm:spPr/>
      <dgm:t>
        <a:bodyPr/>
        <a:lstStyle/>
        <a:p>
          <a:endParaRPr lang="en-US"/>
        </a:p>
      </dgm:t>
    </dgm:pt>
    <dgm:pt modelId="{EB1707D6-B3AD-45E1-9AF4-4690A62EC96B}" type="pres">
      <dgm:prSet presAssocID="{572053E5-1433-48AA-A0EA-8B050089EF52}" presName="root" presStyleCnt="0">
        <dgm:presLayoutVars>
          <dgm:dir/>
          <dgm:resizeHandles val="exact"/>
        </dgm:presLayoutVars>
      </dgm:prSet>
      <dgm:spPr/>
    </dgm:pt>
    <dgm:pt modelId="{3DBC9DDA-979B-423A-BE1D-874EB6BB4850}" type="pres">
      <dgm:prSet presAssocID="{572053E5-1433-48AA-A0EA-8B050089EF52}" presName="container" presStyleCnt="0">
        <dgm:presLayoutVars>
          <dgm:dir/>
          <dgm:resizeHandles val="exact"/>
        </dgm:presLayoutVars>
      </dgm:prSet>
      <dgm:spPr/>
    </dgm:pt>
    <dgm:pt modelId="{9986B9A8-478D-4BDF-BEB5-1FFF46CA3EEA}" type="pres">
      <dgm:prSet presAssocID="{4D317BB3-C8B1-4DE6-9DFF-28453A3DD324}" presName="compNode" presStyleCnt="0"/>
      <dgm:spPr/>
    </dgm:pt>
    <dgm:pt modelId="{37B9656A-2E51-41C1-ADFD-A16D7DCD28BE}" type="pres">
      <dgm:prSet presAssocID="{4D317BB3-C8B1-4DE6-9DFF-28453A3DD324}" presName="iconBgRect" presStyleLbl="bgShp" presStyleIdx="0" presStyleCnt="4"/>
      <dgm:spPr/>
    </dgm:pt>
    <dgm:pt modelId="{B05E382B-B49B-4DAA-85C5-F38E26974D0A}" type="pres">
      <dgm:prSet presAssocID="{4D317BB3-C8B1-4DE6-9DFF-28453A3DD3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637830-2CFC-40F7-96D5-B3A220EBE22E}" type="pres">
      <dgm:prSet presAssocID="{4D317BB3-C8B1-4DE6-9DFF-28453A3DD324}" presName="spaceRect" presStyleCnt="0"/>
      <dgm:spPr/>
    </dgm:pt>
    <dgm:pt modelId="{3C1F9002-B0C9-4700-A109-4B6C205F3938}" type="pres">
      <dgm:prSet presAssocID="{4D317BB3-C8B1-4DE6-9DFF-28453A3DD324}" presName="textRect" presStyleLbl="revTx" presStyleIdx="0" presStyleCnt="4">
        <dgm:presLayoutVars>
          <dgm:chMax val="1"/>
          <dgm:chPref val="1"/>
        </dgm:presLayoutVars>
      </dgm:prSet>
      <dgm:spPr/>
    </dgm:pt>
    <dgm:pt modelId="{11AA535B-3147-4DD1-9E9C-98396AB9DAA2}" type="pres">
      <dgm:prSet presAssocID="{D32B559C-4AAC-4636-9C74-E3B1B619CC4B}" presName="sibTrans" presStyleLbl="sibTrans2D1" presStyleIdx="0" presStyleCnt="0"/>
      <dgm:spPr/>
    </dgm:pt>
    <dgm:pt modelId="{581DEE38-F4FC-4E2B-9F32-0066572C829F}" type="pres">
      <dgm:prSet presAssocID="{DE73A0A6-FDA9-4ED2-B089-CA53BE6A146E}" presName="compNode" presStyleCnt="0"/>
      <dgm:spPr/>
    </dgm:pt>
    <dgm:pt modelId="{9BC201A8-7B2E-4778-A0AB-AF37F0C89885}" type="pres">
      <dgm:prSet presAssocID="{DE73A0A6-FDA9-4ED2-B089-CA53BE6A146E}" presName="iconBgRect" presStyleLbl="bgShp" presStyleIdx="1" presStyleCnt="4"/>
      <dgm:spPr/>
    </dgm:pt>
    <dgm:pt modelId="{6BD440F9-B092-427A-B43D-BC2EE1386A9C}" type="pres">
      <dgm:prSet presAssocID="{DE73A0A6-FDA9-4ED2-B089-CA53BE6A14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2608DC10-93FD-44F1-AE55-0DA9DEBB1141}" type="pres">
      <dgm:prSet presAssocID="{DE73A0A6-FDA9-4ED2-B089-CA53BE6A146E}" presName="spaceRect" presStyleCnt="0"/>
      <dgm:spPr/>
    </dgm:pt>
    <dgm:pt modelId="{911195A8-D4AE-4FD5-8B0D-DAA49592DF44}" type="pres">
      <dgm:prSet presAssocID="{DE73A0A6-FDA9-4ED2-B089-CA53BE6A146E}" presName="textRect" presStyleLbl="revTx" presStyleIdx="1" presStyleCnt="4">
        <dgm:presLayoutVars>
          <dgm:chMax val="1"/>
          <dgm:chPref val="1"/>
        </dgm:presLayoutVars>
      </dgm:prSet>
      <dgm:spPr/>
    </dgm:pt>
    <dgm:pt modelId="{4148CE07-2B9B-4329-955F-C2430AB14A2A}" type="pres">
      <dgm:prSet presAssocID="{826EE42C-76A5-4B7A-9E9D-D6AEFE594D7A}" presName="sibTrans" presStyleLbl="sibTrans2D1" presStyleIdx="0" presStyleCnt="0"/>
      <dgm:spPr/>
    </dgm:pt>
    <dgm:pt modelId="{F0D5E5E6-493A-487E-8B29-89EFACE4AAAA}" type="pres">
      <dgm:prSet presAssocID="{1D7874AD-BBCA-441B-994D-BD055BC70D24}" presName="compNode" presStyleCnt="0"/>
      <dgm:spPr/>
    </dgm:pt>
    <dgm:pt modelId="{316D3B27-383D-44D4-ADEC-D982860D49CD}" type="pres">
      <dgm:prSet presAssocID="{1D7874AD-BBCA-441B-994D-BD055BC70D24}" presName="iconBgRect" presStyleLbl="bgShp" presStyleIdx="2" presStyleCnt="4"/>
      <dgm:spPr/>
    </dgm:pt>
    <dgm:pt modelId="{C8ABB961-003B-4D12-83F8-1B20233186DA}" type="pres">
      <dgm:prSet presAssocID="{1D7874AD-BBCA-441B-994D-BD055BC70D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603C42F3-15B6-43ED-A730-7A975685C34A}" type="pres">
      <dgm:prSet presAssocID="{1D7874AD-BBCA-441B-994D-BD055BC70D24}" presName="spaceRect" presStyleCnt="0"/>
      <dgm:spPr/>
    </dgm:pt>
    <dgm:pt modelId="{CD6A05A2-7A9C-4221-B320-DC1497CA8AE2}" type="pres">
      <dgm:prSet presAssocID="{1D7874AD-BBCA-441B-994D-BD055BC70D24}" presName="textRect" presStyleLbl="revTx" presStyleIdx="2" presStyleCnt="4">
        <dgm:presLayoutVars>
          <dgm:chMax val="1"/>
          <dgm:chPref val="1"/>
        </dgm:presLayoutVars>
      </dgm:prSet>
      <dgm:spPr/>
    </dgm:pt>
    <dgm:pt modelId="{66E4B544-BCA9-447B-AA5B-3F24173E5E60}" type="pres">
      <dgm:prSet presAssocID="{0DF40EAF-4406-43FB-8763-C23438E5A765}" presName="sibTrans" presStyleLbl="sibTrans2D1" presStyleIdx="0" presStyleCnt="0"/>
      <dgm:spPr/>
    </dgm:pt>
    <dgm:pt modelId="{E29E1170-1019-4269-A5E8-549522FCBF41}" type="pres">
      <dgm:prSet presAssocID="{A2E1469D-134C-4AEE-A00B-4E7C12488C0A}" presName="compNode" presStyleCnt="0"/>
      <dgm:spPr/>
    </dgm:pt>
    <dgm:pt modelId="{0E922651-3774-4E24-B779-29AD5DD91DB4}" type="pres">
      <dgm:prSet presAssocID="{A2E1469D-134C-4AEE-A00B-4E7C12488C0A}" presName="iconBgRect" presStyleLbl="bgShp" presStyleIdx="3" presStyleCnt="4"/>
      <dgm:spPr/>
    </dgm:pt>
    <dgm:pt modelId="{5E92654D-97AB-42B9-A843-9013A235257E}" type="pres">
      <dgm:prSet presAssocID="{A2E1469D-134C-4AEE-A00B-4E7C12488C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59C67E-0D8C-4217-852D-6D27FA46FEBD}" type="pres">
      <dgm:prSet presAssocID="{A2E1469D-134C-4AEE-A00B-4E7C12488C0A}" presName="spaceRect" presStyleCnt="0"/>
      <dgm:spPr/>
    </dgm:pt>
    <dgm:pt modelId="{5A53160A-B6A5-4CC9-8EE4-80213474F79D}" type="pres">
      <dgm:prSet presAssocID="{A2E1469D-134C-4AEE-A00B-4E7C12488C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749308-BBE2-47A2-AC57-F9CB9C0901FE}" type="presOf" srcId="{4D317BB3-C8B1-4DE6-9DFF-28453A3DD324}" destId="{3C1F9002-B0C9-4700-A109-4B6C205F3938}" srcOrd="0" destOrd="0" presId="urn:microsoft.com/office/officeart/2018/2/layout/IconCircleList"/>
    <dgm:cxn modelId="{D086452D-08CB-41D9-951B-CC01D6E9875C}" srcId="{572053E5-1433-48AA-A0EA-8B050089EF52}" destId="{4D317BB3-C8B1-4DE6-9DFF-28453A3DD324}" srcOrd="0" destOrd="0" parTransId="{E08E7240-44DE-45BF-BDF8-CE15A7D06CA6}" sibTransId="{D32B559C-4AAC-4636-9C74-E3B1B619CC4B}"/>
    <dgm:cxn modelId="{BB464D5F-D2B7-4957-A48A-83A4928ADB81}" srcId="{572053E5-1433-48AA-A0EA-8B050089EF52}" destId="{DE73A0A6-FDA9-4ED2-B089-CA53BE6A146E}" srcOrd="1" destOrd="0" parTransId="{9B55D09D-2ADD-4975-B69B-20FDAAB8AAC3}" sibTransId="{826EE42C-76A5-4B7A-9E9D-D6AEFE594D7A}"/>
    <dgm:cxn modelId="{7A46EB44-D40A-41AE-8060-DA74FC00B435}" type="presOf" srcId="{826EE42C-76A5-4B7A-9E9D-D6AEFE594D7A}" destId="{4148CE07-2B9B-4329-955F-C2430AB14A2A}" srcOrd="0" destOrd="0" presId="urn:microsoft.com/office/officeart/2018/2/layout/IconCircleList"/>
    <dgm:cxn modelId="{7D9CF94D-E8F9-4058-BD36-604B60781CF2}" type="presOf" srcId="{DE73A0A6-FDA9-4ED2-B089-CA53BE6A146E}" destId="{911195A8-D4AE-4FD5-8B0D-DAA49592DF44}" srcOrd="0" destOrd="0" presId="urn:microsoft.com/office/officeart/2018/2/layout/IconCircleList"/>
    <dgm:cxn modelId="{5EBB018B-CAB9-4990-93C6-E8B710AFA92E}" type="presOf" srcId="{A2E1469D-134C-4AEE-A00B-4E7C12488C0A}" destId="{5A53160A-B6A5-4CC9-8EE4-80213474F79D}" srcOrd="0" destOrd="0" presId="urn:microsoft.com/office/officeart/2018/2/layout/IconCircleList"/>
    <dgm:cxn modelId="{71B43B9A-F042-4742-8496-F872A8487BB4}" srcId="{572053E5-1433-48AA-A0EA-8B050089EF52}" destId="{A2E1469D-134C-4AEE-A00B-4E7C12488C0A}" srcOrd="3" destOrd="0" parTransId="{C9A316A4-A50B-488E-B28C-16AB6F725638}" sibTransId="{8C0C22F0-39AD-489E-8B84-B90CA4CFA723}"/>
    <dgm:cxn modelId="{424429B5-BFFA-4C06-AFE9-AEFC79AAD248}" type="presOf" srcId="{0DF40EAF-4406-43FB-8763-C23438E5A765}" destId="{66E4B544-BCA9-447B-AA5B-3F24173E5E60}" srcOrd="0" destOrd="0" presId="urn:microsoft.com/office/officeart/2018/2/layout/IconCircleList"/>
    <dgm:cxn modelId="{02FB96B9-0CB3-444C-8941-8ECC8FFC0FC1}" type="presOf" srcId="{1D7874AD-BBCA-441B-994D-BD055BC70D24}" destId="{CD6A05A2-7A9C-4221-B320-DC1497CA8AE2}" srcOrd="0" destOrd="0" presId="urn:microsoft.com/office/officeart/2018/2/layout/IconCircleList"/>
    <dgm:cxn modelId="{66E364CC-C826-4A48-8008-1DF5A7813D8F}" srcId="{572053E5-1433-48AA-A0EA-8B050089EF52}" destId="{1D7874AD-BBCA-441B-994D-BD055BC70D24}" srcOrd="2" destOrd="0" parTransId="{ABD4040A-92BF-4CD0-BB6F-A7D3310FDF2D}" sibTransId="{0DF40EAF-4406-43FB-8763-C23438E5A765}"/>
    <dgm:cxn modelId="{3E0317E1-0F02-4A13-9153-76488994C157}" type="presOf" srcId="{D32B559C-4AAC-4636-9C74-E3B1B619CC4B}" destId="{11AA535B-3147-4DD1-9E9C-98396AB9DAA2}" srcOrd="0" destOrd="0" presId="urn:microsoft.com/office/officeart/2018/2/layout/IconCircleList"/>
    <dgm:cxn modelId="{8C4266F7-862A-4EFD-9943-9A28C69FB7EE}" type="presOf" srcId="{572053E5-1433-48AA-A0EA-8B050089EF52}" destId="{EB1707D6-B3AD-45E1-9AF4-4690A62EC96B}" srcOrd="0" destOrd="0" presId="urn:microsoft.com/office/officeart/2018/2/layout/IconCircleList"/>
    <dgm:cxn modelId="{C600B928-D19E-4B1A-87A3-20CB56733099}" type="presParOf" srcId="{EB1707D6-B3AD-45E1-9AF4-4690A62EC96B}" destId="{3DBC9DDA-979B-423A-BE1D-874EB6BB4850}" srcOrd="0" destOrd="0" presId="urn:microsoft.com/office/officeart/2018/2/layout/IconCircleList"/>
    <dgm:cxn modelId="{44FD7B7C-4E1D-41A7-8C86-EF74BA7AF3FF}" type="presParOf" srcId="{3DBC9DDA-979B-423A-BE1D-874EB6BB4850}" destId="{9986B9A8-478D-4BDF-BEB5-1FFF46CA3EEA}" srcOrd="0" destOrd="0" presId="urn:microsoft.com/office/officeart/2018/2/layout/IconCircleList"/>
    <dgm:cxn modelId="{7E5614A9-83AE-411A-8F89-FC43489AD38B}" type="presParOf" srcId="{9986B9A8-478D-4BDF-BEB5-1FFF46CA3EEA}" destId="{37B9656A-2E51-41C1-ADFD-A16D7DCD28BE}" srcOrd="0" destOrd="0" presId="urn:microsoft.com/office/officeart/2018/2/layout/IconCircleList"/>
    <dgm:cxn modelId="{3E547573-BEF4-4DCA-951A-92B4BED3E706}" type="presParOf" srcId="{9986B9A8-478D-4BDF-BEB5-1FFF46CA3EEA}" destId="{B05E382B-B49B-4DAA-85C5-F38E26974D0A}" srcOrd="1" destOrd="0" presId="urn:microsoft.com/office/officeart/2018/2/layout/IconCircleList"/>
    <dgm:cxn modelId="{D5AD23B7-EB29-4B42-BCD5-0753AC603ACB}" type="presParOf" srcId="{9986B9A8-478D-4BDF-BEB5-1FFF46CA3EEA}" destId="{76637830-2CFC-40F7-96D5-B3A220EBE22E}" srcOrd="2" destOrd="0" presId="urn:microsoft.com/office/officeart/2018/2/layout/IconCircleList"/>
    <dgm:cxn modelId="{421A2A74-E0F4-4C2E-87D2-819A137325F0}" type="presParOf" srcId="{9986B9A8-478D-4BDF-BEB5-1FFF46CA3EEA}" destId="{3C1F9002-B0C9-4700-A109-4B6C205F3938}" srcOrd="3" destOrd="0" presId="urn:microsoft.com/office/officeart/2018/2/layout/IconCircleList"/>
    <dgm:cxn modelId="{43565B9E-8001-40D4-942F-431F79CF8563}" type="presParOf" srcId="{3DBC9DDA-979B-423A-BE1D-874EB6BB4850}" destId="{11AA535B-3147-4DD1-9E9C-98396AB9DAA2}" srcOrd="1" destOrd="0" presId="urn:microsoft.com/office/officeart/2018/2/layout/IconCircleList"/>
    <dgm:cxn modelId="{D7A5227A-89F7-4876-8FA3-323D4B357C7E}" type="presParOf" srcId="{3DBC9DDA-979B-423A-BE1D-874EB6BB4850}" destId="{581DEE38-F4FC-4E2B-9F32-0066572C829F}" srcOrd="2" destOrd="0" presId="urn:microsoft.com/office/officeart/2018/2/layout/IconCircleList"/>
    <dgm:cxn modelId="{8669E77E-3115-42BB-B78A-B1621FDE8B45}" type="presParOf" srcId="{581DEE38-F4FC-4E2B-9F32-0066572C829F}" destId="{9BC201A8-7B2E-4778-A0AB-AF37F0C89885}" srcOrd="0" destOrd="0" presId="urn:microsoft.com/office/officeart/2018/2/layout/IconCircleList"/>
    <dgm:cxn modelId="{CE1DA9BF-7859-49FE-9F1A-C88A2E1B3BF3}" type="presParOf" srcId="{581DEE38-F4FC-4E2B-9F32-0066572C829F}" destId="{6BD440F9-B092-427A-B43D-BC2EE1386A9C}" srcOrd="1" destOrd="0" presId="urn:microsoft.com/office/officeart/2018/2/layout/IconCircleList"/>
    <dgm:cxn modelId="{96ED0886-C07D-4669-9A10-281E1742580F}" type="presParOf" srcId="{581DEE38-F4FC-4E2B-9F32-0066572C829F}" destId="{2608DC10-93FD-44F1-AE55-0DA9DEBB1141}" srcOrd="2" destOrd="0" presId="urn:microsoft.com/office/officeart/2018/2/layout/IconCircleList"/>
    <dgm:cxn modelId="{DD5CD837-81B9-457D-A375-EFA0773614AE}" type="presParOf" srcId="{581DEE38-F4FC-4E2B-9F32-0066572C829F}" destId="{911195A8-D4AE-4FD5-8B0D-DAA49592DF44}" srcOrd="3" destOrd="0" presId="urn:microsoft.com/office/officeart/2018/2/layout/IconCircleList"/>
    <dgm:cxn modelId="{34D8A6F4-7E69-4580-9DD6-276AF439898F}" type="presParOf" srcId="{3DBC9DDA-979B-423A-BE1D-874EB6BB4850}" destId="{4148CE07-2B9B-4329-955F-C2430AB14A2A}" srcOrd="3" destOrd="0" presId="urn:microsoft.com/office/officeart/2018/2/layout/IconCircleList"/>
    <dgm:cxn modelId="{AC877322-DDF5-4B06-BF30-7C78EA64819A}" type="presParOf" srcId="{3DBC9DDA-979B-423A-BE1D-874EB6BB4850}" destId="{F0D5E5E6-493A-487E-8B29-89EFACE4AAAA}" srcOrd="4" destOrd="0" presId="urn:microsoft.com/office/officeart/2018/2/layout/IconCircleList"/>
    <dgm:cxn modelId="{81E4D8EB-AF9C-47AA-AB30-DAA3C4C0FA2B}" type="presParOf" srcId="{F0D5E5E6-493A-487E-8B29-89EFACE4AAAA}" destId="{316D3B27-383D-44D4-ADEC-D982860D49CD}" srcOrd="0" destOrd="0" presId="urn:microsoft.com/office/officeart/2018/2/layout/IconCircleList"/>
    <dgm:cxn modelId="{A2D04B45-3B9E-425A-8DFD-CC63BF34F500}" type="presParOf" srcId="{F0D5E5E6-493A-487E-8B29-89EFACE4AAAA}" destId="{C8ABB961-003B-4D12-83F8-1B20233186DA}" srcOrd="1" destOrd="0" presId="urn:microsoft.com/office/officeart/2018/2/layout/IconCircleList"/>
    <dgm:cxn modelId="{0BC0FA8F-F9C6-4808-951F-53BB93F5027D}" type="presParOf" srcId="{F0D5E5E6-493A-487E-8B29-89EFACE4AAAA}" destId="{603C42F3-15B6-43ED-A730-7A975685C34A}" srcOrd="2" destOrd="0" presId="urn:microsoft.com/office/officeart/2018/2/layout/IconCircleList"/>
    <dgm:cxn modelId="{DD2B791E-9CA2-456B-A3E6-08C6B4DD73F1}" type="presParOf" srcId="{F0D5E5E6-493A-487E-8B29-89EFACE4AAAA}" destId="{CD6A05A2-7A9C-4221-B320-DC1497CA8AE2}" srcOrd="3" destOrd="0" presId="urn:microsoft.com/office/officeart/2018/2/layout/IconCircleList"/>
    <dgm:cxn modelId="{3F4BDA32-DEFC-4B0B-BEE5-243E56ACD314}" type="presParOf" srcId="{3DBC9DDA-979B-423A-BE1D-874EB6BB4850}" destId="{66E4B544-BCA9-447B-AA5B-3F24173E5E60}" srcOrd="5" destOrd="0" presId="urn:microsoft.com/office/officeart/2018/2/layout/IconCircleList"/>
    <dgm:cxn modelId="{50B2CAEB-96F6-4E1A-B691-880DDEBCEDDC}" type="presParOf" srcId="{3DBC9DDA-979B-423A-BE1D-874EB6BB4850}" destId="{E29E1170-1019-4269-A5E8-549522FCBF41}" srcOrd="6" destOrd="0" presId="urn:microsoft.com/office/officeart/2018/2/layout/IconCircleList"/>
    <dgm:cxn modelId="{CBC20567-BDB4-4CDF-ACB7-44C77F4DF966}" type="presParOf" srcId="{E29E1170-1019-4269-A5E8-549522FCBF41}" destId="{0E922651-3774-4E24-B779-29AD5DD91DB4}" srcOrd="0" destOrd="0" presId="urn:microsoft.com/office/officeart/2018/2/layout/IconCircleList"/>
    <dgm:cxn modelId="{2E2AB3DA-1BFF-44AA-BCC4-3ADE085B3AB6}" type="presParOf" srcId="{E29E1170-1019-4269-A5E8-549522FCBF41}" destId="{5E92654D-97AB-42B9-A843-9013A235257E}" srcOrd="1" destOrd="0" presId="urn:microsoft.com/office/officeart/2018/2/layout/IconCircleList"/>
    <dgm:cxn modelId="{E7E91331-895D-4CF3-B9E6-8B9ED7091D8A}" type="presParOf" srcId="{E29E1170-1019-4269-A5E8-549522FCBF41}" destId="{5459C67E-0D8C-4217-852D-6D27FA46FEBD}" srcOrd="2" destOrd="0" presId="urn:microsoft.com/office/officeart/2018/2/layout/IconCircleList"/>
    <dgm:cxn modelId="{B2D5105C-D3E8-4120-AD82-4666FE67AD3C}" type="presParOf" srcId="{E29E1170-1019-4269-A5E8-549522FCBF41}" destId="{5A53160A-B6A5-4CC9-8EE4-80213474F7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D9279-8E8E-4518-9188-DDBB07F3394D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2270C-63BB-4756-B73E-F82599CEB889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C69AE-03DE-4DAC-A4B7-21A71A5529AB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/>
            <a:t>Internetové stránky</a:t>
          </a:r>
          <a:endParaRPr lang="en-US" sz="2600" kern="1200"/>
        </a:p>
      </dsp:txBody>
      <dsp:txXfrm>
        <a:off x="39731" y="2687531"/>
        <a:ext cx="3206250" cy="720000"/>
      </dsp:txXfrm>
    </dsp:sp>
    <dsp:sp modelId="{EB428F19-F099-4D2D-A9C5-22D643E90870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014EE-5AC0-46EB-8A3A-F628C01EDF8A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B2FF8-0960-410C-89FB-48ABE2784B76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/>
            <a:t>Vzdělávání (Fyzika)</a:t>
          </a:r>
          <a:endParaRPr lang="en-US" sz="2600" kern="1200"/>
        </a:p>
      </dsp:txBody>
      <dsp:txXfrm>
        <a:off x="3807075" y="2687531"/>
        <a:ext cx="3206250" cy="720000"/>
      </dsp:txXfrm>
    </dsp:sp>
    <dsp:sp modelId="{ABC7F3B4-305E-4542-9162-247A5D50D7FC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2B63E-3499-4243-979E-0A33C37FCBE6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1A227-18D3-4FFE-A116-016F577C1666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/>
            <a:t>Použité technologie </a:t>
          </a:r>
          <a:endParaRPr lang="en-US" sz="2600" kern="1200"/>
        </a:p>
      </dsp:txBody>
      <dsp:txXfrm>
        <a:off x="7574418" y="2687531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A8C59-102A-4AB5-9978-1B386A0EB67D}">
      <dsp:nvSpPr>
        <dsp:cNvPr id="0" name=""/>
        <dsp:cNvSpPr/>
      </dsp:nvSpPr>
      <dsp:spPr>
        <a:xfrm>
          <a:off x="523095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2F1DB-05E7-4B15-BD9F-09D0A70A3F5C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6839D-4746-4254-B635-1C1AC3DBF339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100" kern="1200"/>
            <a:t>Domů</a:t>
          </a:r>
          <a:endParaRPr lang="en-US" sz="3100" kern="1200"/>
        </a:p>
      </dsp:txBody>
      <dsp:txXfrm>
        <a:off x="62159" y="2350541"/>
        <a:ext cx="2363775" cy="720000"/>
      </dsp:txXfrm>
    </dsp:sp>
    <dsp:sp modelId="{65DC4773-E5EE-4742-961B-9DD546A3032C}">
      <dsp:nvSpPr>
        <dsp:cNvPr id="0" name=""/>
        <dsp:cNvSpPr/>
      </dsp:nvSpPr>
      <dsp:spPr>
        <a:xfrm>
          <a:off x="3300530" y="459521"/>
          <a:ext cx="1441902" cy="14419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B22E5-5F16-4BEE-AF1E-25A37A37C1BA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D3272-DEE5-41AE-B53C-718F1B9C0E87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100" kern="1200"/>
            <a:t>Kontakt </a:t>
          </a:r>
          <a:endParaRPr lang="en-US" sz="3100" kern="1200"/>
        </a:p>
      </dsp:txBody>
      <dsp:txXfrm>
        <a:off x="2839594" y="2350541"/>
        <a:ext cx="2363775" cy="720000"/>
      </dsp:txXfrm>
    </dsp:sp>
    <dsp:sp modelId="{36C0A987-BFAD-46E6-82E7-D983571A3061}">
      <dsp:nvSpPr>
        <dsp:cNvPr id="0" name=""/>
        <dsp:cNvSpPr/>
      </dsp:nvSpPr>
      <dsp:spPr>
        <a:xfrm>
          <a:off x="6077966" y="459521"/>
          <a:ext cx="1441902" cy="14419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A70E6-114A-4710-9369-9F566745AFF1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87514-9CDE-45AB-A477-46413BA3A589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100" kern="1200"/>
            <a:t>Informace</a:t>
          </a:r>
          <a:endParaRPr lang="en-US" sz="3100" kern="1200"/>
        </a:p>
      </dsp:txBody>
      <dsp:txXfrm>
        <a:off x="5617030" y="2350541"/>
        <a:ext cx="2363775" cy="720000"/>
      </dsp:txXfrm>
    </dsp:sp>
    <dsp:sp modelId="{1921CE1C-9D61-4229-9566-C45207B1AD38}">
      <dsp:nvSpPr>
        <dsp:cNvPr id="0" name=""/>
        <dsp:cNvSpPr/>
      </dsp:nvSpPr>
      <dsp:spPr>
        <a:xfrm>
          <a:off x="8855402" y="459521"/>
          <a:ext cx="1441902" cy="14419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E21FB-59A0-47B7-B368-2243C91A2BBA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F039E-29C8-406F-B730-831065AA616B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100" kern="1200"/>
            <a:t>Příklady</a:t>
          </a:r>
          <a:endParaRPr lang="en-US" sz="3100" kern="1200"/>
        </a:p>
      </dsp:txBody>
      <dsp:txXfrm>
        <a:off x="8394465" y="2350541"/>
        <a:ext cx="2363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E6E67-1C88-4ED9-BC89-7EFDCB19833C}">
      <dsp:nvSpPr>
        <dsp:cNvPr id="0" name=""/>
        <dsp:cNvSpPr/>
      </dsp:nvSpPr>
      <dsp:spPr>
        <a:xfrm>
          <a:off x="631199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ED1A6-3DBC-49CC-9560-580D8A746D28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61BE1-BBAF-4D54-B68C-D888E7D65D01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200" kern="1200"/>
            <a:t>Registrace/Login</a:t>
          </a:r>
          <a:endParaRPr lang="en-US" sz="1200" kern="1200"/>
        </a:p>
      </dsp:txBody>
      <dsp:txXfrm>
        <a:off x="280199" y="2125031"/>
        <a:ext cx="1800000" cy="720000"/>
      </dsp:txXfrm>
    </dsp:sp>
    <dsp:sp modelId="{1B92AB04-6B3B-4FE2-A873-64E74991650C}">
      <dsp:nvSpPr>
        <dsp:cNvPr id="0" name=""/>
        <dsp:cNvSpPr/>
      </dsp:nvSpPr>
      <dsp:spPr>
        <a:xfrm>
          <a:off x="2746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DAD71-BF7D-4A8F-A3B5-0A93AE7EEBD0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985AB-20FB-4F05-B8C0-C1095DBA9CC0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200" kern="1200"/>
            <a:t>Kontakt </a:t>
          </a:r>
          <a:endParaRPr lang="en-US" sz="1200" kern="1200"/>
        </a:p>
      </dsp:txBody>
      <dsp:txXfrm>
        <a:off x="2395200" y="2125031"/>
        <a:ext cx="1800000" cy="720000"/>
      </dsp:txXfrm>
    </dsp:sp>
    <dsp:sp modelId="{D4C8E3AA-62BC-430E-8573-1609EAEFE87E}">
      <dsp:nvSpPr>
        <dsp:cNvPr id="0" name=""/>
        <dsp:cNvSpPr/>
      </dsp:nvSpPr>
      <dsp:spPr>
        <a:xfrm>
          <a:off x="4861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5F90B-9EFB-4155-84B1-7E6CA4CEAE3E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60300-80A4-478C-8BD5-1FBD8E452B03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200" kern="1200"/>
            <a:t>Databáze</a:t>
          </a:r>
          <a:endParaRPr lang="en-US" sz="1200" kern="1200"/>
        </a:p>
      </dsp:txBody>
      <dsp:txXfrm>
        <a:off x="4510200" y="2125031"/>
        <a:ext cx="1800000" cy="720000"/>
      </dsp:txXfrm>
    </dsp:sp>
    <dsp:sp modelId="{1338F64C-2D93-4066-A815-336CE9E32CC2}">
      <dsp:nvSpPr>
        <dsp:cNvPr id="0" name=""/>
        <dsp:cNvSpPr/>
      </dsp:nvSpPr>
      <dsp:spPr>
        <a:xfrm>
          <a:off x="6976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949E3-760B-4909-87A4-F8D49D1EA519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49292-B410-4D9D-ADC5-EF6F06934AAB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200" kern="1200"/>
            <a:t>Informace/Příklady</a:t>
          </a:r>
          <a:endParaRPr lang="en-US" sz="1200" kern="1200"/>
        </a:p>
      </dsp:txBody>
      <dsp:txXfrm>
        <a:off x="6625200" y="2125031"/>
        <a:ext cx="1800000" cy="720000"/>
      </dsp:txXfrm>
    </dsp:sp>
    <dsp:sp modelId="{C4273123-8012-4EEF-8DF7-FC4DA368318C}">
      <dsp:nvSpPr>
        <dsp:cNvPr id="0" name=""/>
        <dsp:cNvSpPr/>
      </dsp:nvSpPr>
      <dsp:spPr>
        <a:xfrm>
          <a:off x="9091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3AC0D-8F6A-452E-99EE-497C181736B6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B49D2-162B-4ABF-9EF4-22129886F680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200" kern="1200"/>
            <a:t>Kalkulačka</a:t>
          </a:r>
          <a:endParaRPr lang="en-US" sz="1200" kern="1200"/>
        </a:p>
      </dsp:txBody>
      <dsp:txXfrm>
        <a:off x="8740200" y="212503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9656A-2E51-41C1-ADFD-A16D7DCD28BE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E382B-B49B-4DAA-85C5-F38E26974D0A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9002-B0C9-4700-A109-4B6C205F3938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Zkušenost (PHP, Databáze)</a:t>
          </a:r>
          <a:endParaRPr lang="en-US" sz="2400" kern="1200"/>
        </a:p>
      </dsp:txBody>
      <dsp:txXfrm>
        <a:off x="1918575" y="102390"/>
        <a:ext cx="3211807" cy="1362585"/>
      </dsp:txXfrm>
    </dsp:sp>
    <dsp:sp modelId="{9BC201A8-7B2E-4778-A0AB-AF37F0C89885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440F9-B092-427A-B43D-BC2EE1386A9C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195A8-D4AE-4FD5-8B0D-DAA49592DF44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Design</a:t>
          </a:r>
          <a:endParaRPr lang="en-US" sz="2400" kern="1200" dirty="0"/>
        </a:p>
      </dsp:txBody>
      <dsp:txXfrm>
        <a:off x="7344584" y="102390"/>
        <a:ext cx="3211807" cy="1362585"/>
      </dsp:txXfrm>
    </dsp:sp>
    <dsp:sp modelId="{316D3B27-383D-44D4-ADEC-D982860D49CD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BB961-003B-4D12-83F8-1B20233186DA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A05A2-7A9C-4221-B320-DC1497CA8AE2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Budoucí práce?</a:t>
          </a:r>
          <a:endParaRPr lang="en-US" sz="2400" kern="1200"/>
        </a:p>
      </dsp:txBody>
      <dsp:txXfrm>
        <a:off x="1918575" y="2065086"/>
        <a:ext cx="3211807" cy="1362585"/>
      </dsp:txXfrm>
    </dsp:sp>
    <dsp:sp modelId="{0E922651-3774-4E24-B779-29AD5DD91DB4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2654D-97AB-42B9-A843-9013A235257E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3160A-B6A5-4CC9-8EE4-80213474F79D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Opustit tutoriál gap</a:t>
          </a:r>
          <a:endParaRPr lang="en-US" sz="2400" kern="1200"/>
        </a:p>
      </dsp:txBody>
      <dsp:txXfrm>
        <a:off x="7344584" y="2065086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Bootstrap#/media/Soubor:Bootstrap_logo.svg" TargetMode="External"/><Relationship Id="rId2" Type="http://schemas.openxmlformats.org/officeDocument/2006/relationships/hyperlink" Target="https://cs.wikipedia.org/wiki/Visual_Studio_Code#/media/Soubor:Visual_Studio_Code_1.35_icon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wikipedia.org/wiki/JQuery#/media/Soubor:JQuery_logo_text.svg" TargetMode="External"/><Relationship Id="rId4" Type="http://schemas.openxmlformats.org/officeDocument/2006/relationships/hyperlink" Target="https://cs.wikipedia.org/wiki/Kask%C3%A1dov%C3%A9_styly#/media/Soubor:CSS3_logo_and_wordmark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480BCB-794B-4BFF-8702-9AFDE7D6B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cs-CZ" sz="5400" dirty="0"/>
              <a:t>Maturitní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EAEE8F-4885-46E3-9F2D-4B0A34782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cs-CZ" dirty="0"/>
              <a:t>Dominik Pospěch 4.B (2019/2020)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28BB7-D1A3-4F7F-98A3-10B5DCE1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28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21F01F-11F7-4B0B-ACA8-11E1DDA0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1974B-1C5E-44FA-8506-275A18AF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000" dirty="0"/>
              <a:t>MICROSOFT, Visual_Studio_Code_1.35_icon.svg [online]. [cit. 5.5. 2020]. Dostupné z WWW: </a:t>
            </a:r>
            <a:r>
              <a:rPr lang="cs-CZ" sz="1000" dirty="0">
                <a:hlinkClick r:id="rId2"/>
              </a:rPr>
              <a:t>https://cs.wikipedia.org/wiki/Visual_Studio_Code#/media/Soubor:Visual_Studio_Code_1.35_icon.svg</a:t>
            </a:r>
            <a:endParaRPr lang="cs-CZ" sz="1000" dirty="0"/>
          </a:p>
          <a:p>
            <a:r>
              <a:rPr lang="cs-CZ" sz="1000" dirty="0"/>
              <a:t>Twitter </a:t>
            </a:r>
            <a:r>
              <a:rPr lang="cs-CZ" sz="1000" dirty="0" err="1"/>
              <a:t>Bootstrap</a:t>
            </a:r>
            <a:r>
              <a:rPr lang="cs-CZ" sz="1000" dirty="0"/>
              <a:t>, </a:t>
            </a:r>
            <a:r>
              <a:rPr lang="cs-CZ" sz="1000" dirty="0" err="1"/>
              <a:t>Bootstrap_logo.svg</a:t>
            </a:r>
            <a:r>
              <a:rPr lang="cs-CZ" sz="1000" dirty="0"/>
              <a:t> [online] [cit. 5.5. 2020]. Dostupné z WWW: </a:t>
            </a:r>
            <a:r>
              <a:rPr lang="cs-CZ" sz="1000" dirty="0">
                <a:hlinkClick r:id="rId3"/>
              </a:rPr>
              <a:t>https://cs.wikipedia.org/wiki/Bootstrap#/media/Soubor:Bootstrap_logo.svg</a:t>
            </a:r>
            <a:endParaRPr lang="cs-CZ" sz="1000" dirty="0"/>
          </a:p>
          <a:p>
            <a:r>
              <a:rPr lang="cs-CZ" sz="1000" dirty="0" err="1"/>
              <a:t>Rudloff</a:t>
            </a:r>
            <a:r>
              <a:rPr lang="cs-CZ" sz="1000" dirty="0"/>
              <a:t>, </a:t>
            </a:r>
            <a:r>
              <a:rPr lang="en-US" sz="1000" dirty="0"/>
              <a:t>CSS3_logo_and_wordmark.svg</a:t>
            </a:r>
            <a:r>
              <a:rPr lang="cs-CZ" sz="1000" dirty="0"/>
              <a:t> [online]. [cit. 5.5. 2020]. Dostupné z WWW: </a:t>
            </a:r>
            <a:r>
              <a:rPr lang="cs-CZ" sz="1000" dirty="0">
                <a:hlinkClick r:id="rId4"/>
              </a:rPr>
              <a:t>https://cs.wikipedia.org/wiki/Kask%C3%A1dov%C3%A9_styly#/media/Soubor:CSS3_logo_and_wordmark.svg</a:t>
            </a:r>
            <a:endParaRPr lang="cs-CZ" sz="1000" dirty="0"/>
          </a:p>
          <a:p>
            <a:r>
              <a:rPr lang="cs-CZ" sz="1000" dirty="0" err="1"/>
              <a:t>Jquery</a:t>
            </a:r>
            <a:r>
              <a:rPr lang="cs-CZ" sz="1000" dirty="0"/>
              <a:t> Team  </a:t>
            </a:r>
            <a:r>
              <a:rPr lang="cs-CZ" sz="1000" dirty="0" err="1"/>
              <a:t>JQuery_logo_text.svg</a:t>
            </a:r>
            <a:r>
              <a:rPr lang="cs-CZ" sz="1000" dirty="0"/>
              <a:t> [online]. [cit. 5.5. 2020]. Dostupné z WWW: </a:t>
            </a:r>
            <a:r>
              <a:rPr lang="cs-CZ" sz="1000" dirty="0">
                <a:hlinkClick r:id="rId5"/>
              </a:rPr>
              <a:t>https://cs.wikipedia.org/wiki/JQuery#/media/Soubor:JQuery_logo_text.svg</a:t>
            </a:r>
            <a:endParaRPr lang="cs-CZ" sz="1000" dirty="0"/>
          </a:p>
          <a:p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24715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71FBF-1693-4446-977C-DBF8387D1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92"/>
          <a:stretch/>
        </p:blipFill>
        <p:spPr>
          <a:xfrm rot="10800000" flipH="1" flipV="1">
            <a:off x="0" y="4102768"/>
            <a:ext cx="4642202" cy="275523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60B6752-5A18-4BC4-8D24-524368C3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cs-CZ" sz="3600" dirty="0" err="1"/>
              <a:t>OBSah</a:t>
            </a:r>
            <a:endParaRPr lang="cs-CZ" sz="36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E5D26B-ABD8-4391-BA48-183B1337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cs-CZ" sz="1800" dirty="0">
                <a:hlinkClick r:id="rId3" action="ppaction://hlinksldjump"/>
              </a:rPr>
              <a:t>Úvod</a:t>
            </a:r>
            <a:endParaRPr lang="cs-CZ" sz="1800" dirty="0"/>
          </a:p>
          <a:p>
            <a:r>
              <a:rPr lang="cs-CZ" sz="1800" dirty="0">
                <a:hlinkClick r:id="rId4" action="ppaction://hlinksldjump"/>
              </a:rPr>
              <a:t>Design</a:t>
            </a:r>
            <a:endParaRPr lang="cs-CZ" sz="1800" dirty="0">
              <a:hlinkClick r:id="" action="ppaction://noaction"/>
            </a:endParaRPr>
          </a:p>
          <a:p>
            <a:r>
              <a:rPr lang="cs-CZ" sz="1800" dirty="0">
                <a:hlinkClick r:id="rId5" action="ppaction://hlinksldjump"/>
              </a:rPr>
              <a:t>Databáze, PHP a JavaScript </a:t>
            </a:r>
            <a:endParaRPr lang="cs-CZ" sz="1800" dirty="0"/>
          </a:p>
          <a:p>
            <a:r>
              <a:rPr lang="cs-CZ" sz="1800" dirty="0">
                <a:hlinkClick r:id="rId6" action="ppaction://hlinksldjump"/>
              </a:rPr>
              <a:t>Proč právě toto téma</a:t>
            </a:r>
            <a:endParaRPr lang="cs-CZ" sz="1800" dirty="0"/>
          </a:p>
          <a:p>
            <a:r>
              <a:rPr lang="cs-CZ" sz="1800" dirty="0">
                <a:hlinkClick r:id="rId7" action="ppaction://hlinksldjump"/>
              </a:rPr>
              <a:t>Co jsem si odnesl</a:t>
            </a:r>
            <a:endParaRPr lang="cs-CZ" sz="1800" dirty="0"/>
          </a:p>
          <a:p>
            <a:r>
              <a:rPr lang="cs-CZ" sz="1800" dirty="0">
                <a:hlinkClick r:id="rId8" action="ppaction://hlinksldjump"/>
              </a:rPr>
              <a:t>Cíle do budoucna</a:t>
            </a:r>
            <a:endParaRPr lang="cs-CZ" sz="1800" dirty="0"/>
          </a:p>
          <a:p>
            <a:r>
              <a:rPr lang="cs-CZ" sz="1800" dirty="0">
                <a:hlinkClick r:id="rId9" action="ppaction://hlinksldjump"/>
              </a:rPr>
              <a:t>Konec</a:t>
            </a:r>
            <a:endParaRPr lang="cs-CZ" sz="1800" dirty="0"/>
          </a:p>
          <a:p>
            <a:r>
              <a:rPr lang="cs-CZ" sz="1800" dirty="0">
                <a:hlinkClick r:id="rId10" action="ppaction://hlinksldjump"/>
              </a:rPr>
              <a:t>Informační zdroje</a:t>
            </a:r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6334157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EACBA4-0C10-48AB-98DC-C3DA9E58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 dirty="0"/>
              <a:t>ÚVOD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707A49D-8DB9-413F-857A-256B054E9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87900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454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AD2C7-4908-412A-A538-3C52C628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 dirty="0"/>
              <a:t>Design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57EF4F4-E7AF-4B39-924D-FAC9F1963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87497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5261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CA074-2BA5-484C-ADBF-E73AAC6F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 dirty="0"/>
              <a:t>Databáze, PHP a JavaScript 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25C5B4B-C7CC-4807-804B-B915D24A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42850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5681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2FFA-6913-4C63-8283-9B98C83D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 dirty="0"/>
              <a:t>Proč právě toto téma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D18C8E9-3514-4AB4-B0AB-442E26C94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42394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4349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19B9D1-2D0E-4860-8AD4-3E494667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jsem si odnesl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A2BFBB-4AEA-4BEB-82D7-3567C3D3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Design (</a:t>
            </a:r>
            <a:r>
              <a:rPr lang="cs-CZ" dirty="0" err="1"/>
              <a:t>scss</a:t>
            </a:r>
            <a:r>
              <a:rPr lang="cs-CZ" dirty="0"/>
              <a:t>, </a:t>
            </a:r>
            <a:r>
              <a:rPr lang="cs-CZ" dirty="0" err="1"/>
              <a:t>css</a:t>
            </a:r>
            <a:r>
              <a:rPr lang="cs-CZ" dirty="0"/>
              <a:t>, </a:t>
            </a:r>
            <a:r>
              <a:rPr lang="cs-CZ" dirty="0" err="1"/>
              <a:t>bootstrap</a:t>
            </a:r>
            <a:r>
              <a:rPr lang="cs-CZ" dirty="0"/>
              <a:t>)</a:t>
            </a:r>
          </a:p>
          <a:p>
            <a:r>
              <a:rPr lang="cs-CZ" dirty="0"/>
              <a:t>Databáze</a:t>
            </a:r>
          </a:p>
          <a:p>
            <a:r>
              <a:rPr lang="cs-CZ" dirty="0" err="1"/>
              <a:t>Bootstrap</a:t>
            </a:r>
            <a:endParaRPr lang="cs-CZ" dirty="0"/>
          </a:p>
          <a:p>
            <a:r>
              <a:rPr lang="cs-CZ" dirty="0" err="1"/>
              <a:t>Jquery</a:t>
            </a:r>
            <a:endParaRPr lang="cs-CZ" dirty="0"/>
          </a:p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</a:t>
            </a:r>
          </a:p>
          <a:p>
            <a:r>
              <a:rPr lang="cs-CZ" dirty="0"/>
              <a:t>Citace</a:t>
            </a:r>
          </a:p>
          <a:p>
            <a:r>
              <a:rPr lang="cs-CZ" dirty="0"/>
              <a:t>Powerpoint, Word</a:t>
            </a:r>
          </a:p>
          <a:p>
            <a:r>
              <a:rPr lang="cs-CZ" dirty="0"/>
              <a:t>Komentáře</a:t>
            </a:r>
          </a:p>
          <a:p>
            <a:r>
              <a:rPr lang="cs-CZ" dirty="0"/>
              <a:t>Správa domény</a:t>
            </a:r>
          </a:p>
          <a:p>
            <a:r>
              <a:rPr lang="cs-CZ" dirty="0"/>
              <a:t>Psaní všema deseti </a:t>
            </a:r>
          </a:p>
          <a:p>
            <a:pPr marL="0" indent="0">
              <a:buNone/>
            </a:pPr>
            <a:endParaRPr lang="cs-CZ" strike="sngStrike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C2C4C74-7DE7-4879-8DBD-B7E318AC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62543">
            <a:off x="9904379" y="2688509"/>
            <a:ext cx="764373" cy="764373"/>
          </a:xfrm>
          <a:prstGeom prst="rect">
            <a:avLst/>
          </a:prstGeom>
        </p:spPr>
      </p:pic>
      <p:pic>
        <p:nvPicPr>
          <p:cNvPr id="7" name="Obrázek 6" descr="Obsah obrázku kreslení&#10;&#10;Popis byl vytvořen automaticky">
            <a:extLst>
              <a:ext uri="{FF2B5EF4-FFF2-40B4-BE49-F238E27FC236}">
                <a16:creationId xmlns:a16="http://schemas.microsoft.com/office/drawing/2014/main" id="{20B1706A-B51F-4216-9C01-23FB9F8C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44305">
            <a:off x="8010730" y="2515786"/>
            <a:ext cx="764372" cy="764372"/>
          </a:xfrm>
          <a:prstGeom prst="rect">
            <a:avLst/>
          </a:prstGeom>
        </p:spPr>
      </p:pic>
      <p:pic>
        <p:nvPicPr>
          <p:cNvPr id="9" name="Obrázek 8" descr="Obsah obrázku monitor, obrazovka, stůl, kreslení&#10;&#10;Popis byl vytvořen automaticky">
            <a:extLst>
              <a:ext uri="{FF2B5EF4-FFF2-40B4-BE49-F238E27FC236}">
                <a16:creationId xmlns:a16="http://schemas.microsoft.com/office/drawing/2014/main" id="{C39C241B-73F5-4FC6-9B91-4F4B7A586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287" y="4366639"/>
            <a:ext cx="755515" cy="1065276"/>
          </a:xfrm>
          <a:prstGeom prst="rect">
            <a:avLst/>
          </a:prstGeom>
        </p:spPr>
      </p:pic>
      <p:pic>
        <p:nvPicPr>
          <p:cNvPr id="11" name="Obrázek 10" descr="Obsah obrázku přenosný počítač, vsedě, tmavé, počítač&#10;&#10;Popis byl vytvořen automaticky">
            <a:extLst>
              <a:ext uri="{FF2B5EF4-FFF2-40B4-BE49-F238E27FC236}">
                <a16:creationId xmlns:a16="http://schemas.microsoft.com/office/drawing/2014/main" id="{8A56856A-8559-49D1-A737-58FFC5F8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987" y="4206622"/>
            <a:ext cx="2205417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155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5A9F80-559E-4754-B884-15643F55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cs-CZ"/>
              <a:t>Cíle do budoucna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81349-69F9-441D-A501-47181F7A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cs-CZ" sz="2000" dirty="0"/>
              <a:t>Předělat (</a:t>
            </a:r>
            <a:r>
              <a:rPr lang="cs-CZ" sz="2000" dirty="0" err="1"/>
              <a:t>Laravel</a:t>
            </a:r>
            <a:r>
              <a:rPr lang="cs-CZ" sz="2000" dirty="0"/>
              <a:t>)</a:t>
            </a:r>
          </a:p>
          <a:p>
            <a:r>
              <a:rPr lang="cs-CZ" sz="2000" dirty="0"/>
              <a:t>Vytvořit sociální sítě a </a:t>
            </a:r>
            <a:r>
              <a:rPr lang="cs-CZ" sz="2000" dirty="0" err="1"/>
              <a:t>youtube</a:t>
            </a:r>
            <a:endParaRPr lang="cs-CZ" sz="2000" dirty="0"/>
          </a:p>
          <a:p>
            <a:r>
              <a:rPr lang="cs-CZ" sz="2000" dirty="0"/>
              <a:t>Přidat admin </a:t>
            </a:r>
            <a:r>
              <a:rPr lang="cs-CZ" sz="2000" dirty="0" err="1"/>
              <a:t>section</a:t>
            </a:r>
            <a:r>
              <a:rPr lang="cs-CZ" sz="2000" dirty="0"/>
              <a:t> (Redakční systém)</a:t>
            </a:r>
          </a:p>
          <a:p>
            <a:r>
              <a:rPr lang="cs-CZ" sz="2000" dirty="0"/>
              <a:t>Přidat více obsahu a další předmět</a:t>
            </a:r>
          </a:p>
          <a:p>
            <a:r>
              <a:rPr lang="cs-CZ" sz="2000" dirty="0"/>
              <a:t>Vytvořit vlastní testové příklady a informace</a:t>
            </a:r>
          </a:p>
          <a:p>
            <a:r>
              <a:rPr lang="cs-CZ" sz="2000" dirty="0"/>
              <a:t>Změna designu </a:t>
            </a:r>
          </a:p>
          <a:p>
            <a:r>
              <a:rPr lang="cs-CZ" sz="2000" dirty="0"/>
              <a:t>Zajistit placenou doménu</a:t>
            </a:r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201543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CE1934-95F7-48CE-AC4E-EE00AD66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A869E6-AA0C-4E9C-AE16-C56DA471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3610"/>
            <a:ext cx="10820400" cy="4024125"/>
          </a:xfrm>
        </p:spPr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b="1" dirty="0"/>
              <a:t>Děkuji za pozornost </a:t>
            </a:r>
            <a:r>
              <a:rPr lang="cs-CZ" b="1" dirty="0">
                <a:sym typeface="Wingdings" panose="05000000000000000000" pitchFamily="2" charset="2"/>
              </a:rPr>
              <a:t>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969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denzační stop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1232</TotalTime>
  <Words>355</Words>
  <Application>Microsoft Office PowerPoint</Application>
  <PresentationFormat>Širokoúhlá obrazovka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Kondenzační stopa</vt:lpstr>
      <vt:lpstr>Maturitní práce</vt:lpstr>
      <vt:lpstr>OBSah</vt:lpstr>
      <vt:lpstr>ÚVOD</vt:lpstr>
      <vt:lpstr>Design</vt:lpstr>
      <vt:lpstr>Databáze, PHP a JavaScript </vt:lpstr>
      <vt:lpstr>Proč právě toto téma</vt:lpstr>
      <vt:lpstr>Co jsem si odnesl</vt:lpstr>
      <vt:lpstr>Cíle do budoucna</vt:lpstr>
      <vt:lpstr>Konec</vt:lpstr>
      <vt:lpstr>Informační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Maturitní práce</dc:title>
  <dc:creator>Dominik Pospěch</dc:creator>
  <cp:lastModifiedBy>Dominik Pospěch</cp:lastModifiedBy>
  <cp:revision>31</cp:revision>
  <dcterms:created xsi:type="dcterms:W3CDTF">2020-05-04T11:34:02Z</dcterms:created>
  <dcterms:modified xsi:type="dcterms:W3CDTF">2020-05-13T20:00:25Z</dcterms:modified>
</cp:coreProperties>
</file>