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B16A-E141-E24E-AD65-28DBE9595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Austin driver capstone </a:t>
            </a:r>
            <a:br>
              <a:rPr lang="en-US" dirty="0"/>
            </a:br>
            <a:r>
              <a:rPr lang="en-US" dirty="0"/>
              <a:t>user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CC95-3EAC-D243-889B-F36CBEAC4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with HTML+CSS utilizing bootstrap studio</a:t>
            </a:r>
          </a:p>
        </p:txBody>
      </p:sp>
    </p:spTree>
    <p:extLst>
      <p:ext uri="{BB962C8B-B14F-4D97-AF65-F5344CB8AC3E}">
        <p14:creationId xmlns:p14="http://schemas.microsoft.com/office/powerpoint/2010/main" val="301775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B16A-E141-E24E-AD65-28DBE9595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Admin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0CC95-3EAC-D243-889B-F36CBEAC4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with HTML+CSS utilizing bootstrap studio</a:t>
            </a:r>
          </a:p>
        </p:txBody>
      </p:sp>
    </p:spTree>
    <p:extLst>
      <p:ext uri="{BB962C8B-B14F-4D97-AF65-F5344CB8AC3E}">
        <p14:creationId xmlns:p14="http://schemas.microsoft.com/office/powerpoint/2010/main" val="64738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Gym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8E4FE-1EF2-3A4E-BAF6-A7D407C3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4" y="2153412"/>
            <a:ext cx="6775451" cy="45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Gym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65B45-5036-304D-8591-B5E9587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63" y="2262188"/>
            <a:ext cx="6470650" cy="39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User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5AF56-A287-A24F-8593-785EF1D3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37" y="2212487"/>
            <a:ext cx="6207125" cy="40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2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6FBB2-C53F-1D41-9279-F7D4FF6F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82" y="2153412"/>
            <a:ext cx="6607035" cy="42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2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4EA-F6A7-2C4A-83AE-CF8A3B5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65C65B67-BE8A-5246-8CB0-C9B12E2A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264" y="2433625"/>
            <a:ext cx="6383472" cy="34596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967B64-1E3E-264E-A92C-570C435FB5B4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</p:spTree>
    <p:extLst>
      <p:ext uri="{BB962C8B-B14F-4D97-AF65-F5344CB8AC3E}">
        <p14:creationId xmlns:p14="http://schemas.microsoft.com/office/powerpoint/2010/main" val="10578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4EA-F6A7-2C4A-83AE-CF8A3B5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7DF281-0FD2-164B-B931-A5CC23F3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18" y="2167700"/>
            <a:ext cx="6798564" cy="38033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5E33D0F-4A27-7447-A735-7C848CE07732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</p:spTree>
    <p:extLst>
      <p:ext uri="{BB962C8B-B14F-4D97-AF65-F5344CB8AC3E}">
        <p14:creationId xmlns:p14="http://schemas.microsoft.com/office/powerpoint/2010/main" val="234792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4EA-F6A7-2C4A-83AE-CF8A3B5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1DA1C1-CC55-FA4D-950C-BAB216983535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90F48D-A2EA-8648-904A-5ABCEFA4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581" y="2417544"/>
            <a:ext cx="5430838" cy="32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4EA-F6A7-2C4A-83AE-CF8A3B55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list Page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1DA1C1-CC55-FA4D-950C-BAB216983535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73B3304-D52C-9C45-85BD-CB850D52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71" y="2306955"/>
            <a:ext cx="6403658" cy="37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Gym Page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A99E9B-5290-6248-9C46-BAFDAA5A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98" y="2153412"/>
            <a:ext cx="6571203" cy="40897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</p:spTree>
    <p:extLst>
      <p:ext uri="{BB962C8B-B14F-4D97-AF65-F5344CB8AC3E}">
        <p14:creationId xmlns:p14="http://schemas.microsoft.com/office/powerpoint/2010/main" val="35420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Profile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84299D9-2271-DE4D-8878-B53D5216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41" y="2153412"/>
            <a:ext cx="6350318" cy="37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5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List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09E4C74-17CD-0849-ABB2-FABF748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22" y="2153412"/>
            <a:ext cx="5989956" cy="38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539-5772-8F4A-9627-0DE52055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Page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79388-F086-074A-8BA4-E46391AB7C59}"/>
              </a:ext>
            </a:extLst>
          </p:cNvPr>
          <p:cNvSpPr txBox="1">
            <a:spLocks/>
          </p:cNvSpPr>
          <p:nvPr/>
        </p:nvSpPr>
        <p:spPr bwMode="black">
          <a:xfrm>
            <a:off x="249820" y="5893308"/>
            <a:ext cx="2069633" cy="89138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*Design and text bound to  change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B10F48-0404-B244-AAE9-B0F5EBF9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75" y="2413508"/>
            <a:ext cx="5972249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26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</TotalTime>
  <Words>141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Austin driver capstone  user interface</vt:lpstr>
      <vt:lpstr>Landing Page</vt:lpstr>
      <vt:lpstr>Register Page</vt:lpstr>
      <vt:lpstr>Login Page</vt:lpstr>
      <vt:lpstr>Gym list Page</vt:lpstr>
      <vt:lpstr>Selected Gym Page</vt:lpstr>
      <vt:lpstr>Gym Profile Page</vt:lpstr>
      <vt:lpstr>Friend List page</vt:lpstr>
      <vt:lpstr>Friend Page</vt:lpstr>
      <vt:lpstr> Admin interface</vt:lpstr>
      <vt:lpstr>Admin Gym page</vt:lpstr>
      <vt:lpstr>Edit Gym page</vt:lpstr>
      <vt:lpstr>Admin User page</vt:lpstr>
      <vt:lpstr>Admin Profile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driver capstone  user interface</dc:title>
  <dc:creator>Austin T Driver</dc:creator>
  <cp:lastModifiedBy>Austin T Driver</cp:lastModifiedBy>
  <cp:revision>1</cp:revision>
  <dcterms:created xsi:type="dcterms:W3CDTF">2021-11-22T02:17:05Z</dcterms:created>
  <dcterms:modified xsi:type="dcterms:W3CDTF">2021-11-22T03:28:28Z</dcterms:modified>
</cp:coreProperties>
</file>