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Quantic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Quantic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Quantico-bold.fntdata"/><Relationship Id="rId18" Type="http://schemas.openxmlformats.org/officeDocument/2006/relationships/font" Target="fonts/Quant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3d6916e5fe_0_2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3d6916e5fe_0_2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d6916e5fe_0_2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d6916e5fe_0_2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3d6916e5fe_0_2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3d6916e5fe_0_2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3d6916e5fe_0_2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3d6916e5fe_0_2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3d6916e5fe_0_2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3d6916e5fe_0_2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d6916e5fe_0_2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3d6916e5fe_0_2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3d6916e5fe_0_2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3d6916e5fe_0_2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d6916e5fe_0_2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3d6916e5fe_0_2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d6916e5fe_0_2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d6916e5fe_0_2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3d6916e5fe_0_2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3d6916e5fe_0_2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3d6916e5fe_0_2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3d6916e5fe_0_2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" name="Google Shape;89;p17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0" name="Google Shape;90;p17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1" name="Google Shape;91;p17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2" name="Google Shape;92;p17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8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3" name="Google Shape;123;p21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" name="Google Shape;137;p23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23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1" name="Google Shape;141;p23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29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32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92" name="Google Shape;292;p33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33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33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6" name="Google Shape;306;p34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1" name="Google Shape;311;p34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8" name="Google Shape;318;p35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9" name="Google Shape;319;p35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0" name="Google Shape;320;p35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5" name="Google Shape;335;p35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6" name="Google Shape;346;p36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7" name="Google Shape;357;p38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8" name="Google Shape;358;p38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60" name="Google Shape;360;p38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1" name="Google Shape;361;p38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38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39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75" name="Google Shape;375;p3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39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3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3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2" name="Google Shape;41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6" name="Google Shape;41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1" name="Google Shape;43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3" name="Google Shape;43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7" name="Google Shape;44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3" name="Google Shape;45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quickref.me/java" TargetMode="External"/><Relationship Id="rId4" Type="http://schemas.openxmlformats.org/officeDocument/2006/relationships/hyperlink" Target="https://maven.apache.org/guides/index.html" TargetMode="External"/><Relationship Id="rId9" Type="http://schemas.openxmlformats.org/officeDocument/2006/relationships/hyperlink" Target="https://docs.junit.org/current/user-guide/" TargetMode="External"/><Relationship Id="rId5" Type="http://schemas.openxmlformats.org/officeDocument/2006/relationships/hyperlink" Target="https://www.w3schools.com/java/java_files.asp" TargetMode="External"/><Relationship Id="rId6" Type="http://schemas.openxmlformats.org/officeDocument/2006/relationships/hyperlink" Target="https://www.geeksforgeeks.org/java/java-io-bufferedreader-class-java/" TargetMode="External"/><Relationship Id="rId7" Type="http://schemas.openxmlformats.org/officeDocument/2006/relationships/hyperlink" Target="https://www.geeksforgeeks.org/java/io-bufferedwriter-class-methods-java/" TargetMode="External"/><Relationship Id="rId8" Type="http://schemas.openxmlformats.org/officeDocument/2006/relationships/hyperlink" Target="https://www.w3schools.com/dsa/dsa_data_hashmaps.ph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v-F/expense-tracker/blob/main/README.m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7/2/2025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Avraham Felzenstein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Terminal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Expense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"/>
          <p:cNvSpPr txBox="1"/>
          <p:nvPr>
            <p:ph type="title"/>
          </p:nvPr>
        </p:nvSpPr>
        <p:spPr>
          <a:xfrm>
            <a:off x="3576225" y="256125"/>
            <a:ext cx="20907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Conclusion: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3" name="Google Shape;543;p68"/>
          <p:cNvSpPr txBox="1"/>
          <p:nvPr>
            <p:ph idx="2" type="title"/>
          </p:nvPr>
        </p:nvSpPr>
        <p:spPr>
          <a:xfrm>
            <a:off x="125525" y="860450"/>
            <a:ext cx="8468100" cy="424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Overall my expense tracker was able to complete the necessary tasks as </a:t>
            </a:r>
            <a:r>
              <a:rPr lang="en" sz="1500">
                <a:solidFill>
                  <a:schemeClr val="lt1"/>
                </a:solidFill>
              </a:rPr>
              <a:t>described</a:t>
            </a:r>
            <a:r>
              <a:rPr lang="en" sz="1500">
                <a:solidFill>
                  <a:schemeClr val="lt1"/>
                </a:solidFill>
              </a:rPr>
              <a:t> in the project </a:t>
            </a:r>
            <a:r>
              <a:rPr lang="en" sz="1500">
                <a:solidFill>
                  <a:schemeClr val="lt1"/>
                </a:solidFill>
              </a:rPr>
              <a:t>description.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 </a:t>
            </a:r>
            <a:r>
              <a:rPr lang="en" sz="1500">
                <a:solidFill>
                  <a:schemeClr val="lt1"/>
                </a:solidFill>
              </a:rPr>
              <a:t>utilized</a:t>
            </a:r>
            <a:r>
              <a:rPr lang="en" sz="1500">
                <a:solidFill>
                  <a:schemeClr val="lt1"/>
                </a:solidFill>
              </a:rPr>
              <a:t> common programming techniques such as object oriented programming principles and data structure </a:t>
            </a:r>
            <a:r>
              <a:rPr lang="en" sz="1500">
                <a:solidFill>
                  <a:schemeClr val="lt1"/>
                </a:solidFill>
              </a:rPr>
              <a:t>design</a:t>
            </a:r>
            <a:r>
              <a:rPr lang="en" sz="1500">
                <a:solidFill>
                  <a:schemeClr val="lt1"/>
                </a:solidFill>
              </a:rPr>
              <a:t>.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If I had more time, I would have added greater </a:t>
            </a:r>
            <a:r>
              <a:rPr lang="en" sz="1500">
                <a:solidFill>
                  <a:schemeClr val="lt1"/>
                </a:solidFill>
              </a:rPr>
              <a:t>safeguards</a:t>
            </a:r>
            <a:r>
              <a:rPr lang="en" sz="1500">
                <a:solidFill>
                  <a:schemeClr val="lt1"/>
                </a:solidFill>
              </a:rPr>
              <a:t> to ensure each function works such as </a:t>
            </a:r>
            <a:r>
              <a:rPr lang="en" sz="1500">
                <a:solidFill>
                  <a:schemeClr val="lt1"/>
                </a:solidFill>
              </a:rPr>
              <a:t>enforcement</a:t>
            </a:r>
            <a:r>
              <a:rPr lang="en" sz="1500">
                <a:solidFill>
                  <a:schemeClr val="lt1"/>
                </a:solidFill>
              </a:rPr>
              <a:t> of correct selection of tasks to ensure that </a:t>
            </a:r>
            <a:r>
              <a:rPr lang="en" sz="1500">
                <a:solidFill>
                  <a:schemeClr val="lt1"/>
                </a:solidFill>
              </a:rPr>
              <a:t>edge cases</a:t>
            </a:r>
            <a:r>
              <a:rPr lang="en" sz="1500">
                <a:solidFill>
                  <a:schemeClr val="lt1"/>
                </a:solidFill>
              </a:rPr>
              <a:t> are dealt with and possible bugs not found in my previous testing were debugged. </a:t>
            </a:r>
            <a:endParaRPr sz="1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Additionally, I would have dockerized the project so that it’s all wrapped up in a container so sharing the project would have been easier given a </a:t>
            </a:r>
            <a:r>
              <a:rPr lang="en" sz="1500">
                <a:solidFill>
                  <a:schemeClr val="lt1"/>
                </a:solidFill>
              </a:rPr>
              <a:t>containerized</a:t>
            </a:r>
            <a:r>
              <a:rPr lang="en" sz="1500">
                <a:solidFill>
                  <a:schemeClr val="lt1"/>
                </a:solidFill>
              </a:rPr>
              <a:t> environment. 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9"/>
          <p:cNvSpPr txBox="1"/>
          <p:nvPr>
            <p:ph type="title"/>
          </p:nvPr>
        </p:nvSpPr>
        <p:spPr>
          <a:xfrm>
            <a:off x="2802375" y="256125"/>
            <a:ext cx="23487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549" name="Google Shape;549;p69"/>
          <p:cNvSpPr txBox="1"/>
          <p:nvPr>
            <p:ph idx="2" type="title"/>
          </p:nvPr>
        </p:nvSpPr>
        <p:spPr>
          <a:xfrm>
            <a:off x="420000" y="860450"/>
            <a:ext cx="8200200" cy="4113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Java Cheat Sheet &amp; Quick 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Maven Documentation – Maven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5"/>
              </a:rPr>
              <a:t>Java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6"/>
              </a:rPr>
              <a:t>Java.io.BufferedReader Class in Java - GeeksforGeeks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7"/>
              </a:rPr>
              <a:t>Java.io.BufferedWriter class methods in Java - GeeksforGeeks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8"/>
              </a:rPr>
              <a:t>DSA Hash Maps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latin typeface="Arial"/>
                <a:ea typeface="Arial"/>
                <a:cs typeface="Arial"/>
                <a:sym typeface="Arial"/>
                <a:hlinkClick r:id="rId9"/>
              </a:rPr>
              <a:t>JUnit 5 User Guide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/>
        </p:nvSpPr>
        <p:spPr>
          <a:xfrm>
            <a:off x="525775" y="63300"/>
            <a:ext cx="483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1a: My Approach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668100" y="571250"/>
            <a:ext cx="4687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My approach to the project was by first taking the requirements and segmenting them into lists of what I would need per requirement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 went with mapping the expense object first since I knew that it would be the crux of the entire project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Afterwards, I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mapped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out the Menu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UI, the functions that would be in it and a short “how I would make it”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Finally I listed what other requirements would be needed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4" name="Google Shape;48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300" y="63300"/>
            <a:ext cx="3544625" cy="32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0"/>
          <p:cNvSpPr txBox="1"/>
          <p:nvPr/>
        </p:nvSpPr>
        <p:spPr>
          <a:xfrm>
            <a:off x="5903925" y="3397050"/>
            <a:ext cx="2890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txt file with my approach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1742250" y="63300"/>
            <a:ext cx="483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1b: The function design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61"/>
          <p:cNvSpPr txBox="1"/>
          <p:nvPr/>
        </p:nvSpPr>
        <p:spPr>
          <a:xfrm>
            <a:off x="668100" y="571250"/>
            <a:ext cx="4687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Both of the main java files have different functions in order to provide a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stellar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user experience 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much to go over in terms of how each function works and their purpose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Thus please refer to the </a:t>
            </a:r>
            <a:r>
              <a:rPr lang="en" sz="19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readme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file for a more in depth discussion of the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61"/>
          <p:cNvSpPr txBox="1"/>
          <p:nvPr/>
        </p:nvSpPr>
        <p:spPr>
          <a:xfrm>
            <a:off x="5903925" y="3397050"/>
            <a:ext cx="2890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/>
        </p:nvSpPr>
        <p:spPr>
          <a:xfrm>
            <a:off x="525775" y="63300"/>
            <a:ext cx="483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2a: Key files/folders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62"/>
          <p:cNvSpPr txBox="1"/>
          <p:nvPr/>
        </p:nvSpPr>
        <p:spPr>
          <a:xfrm>
            <a:off x="668100" y="571250"/>
            <a:ext cx="4687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the project, I made it using Maven with the VSC ide and Java as the language of choice since that’s my specialty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Expense-tracker is comprised of two java files Expense.java and tracker.java in which Expense held the expense object and key function and tracker had the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functions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for the tracker UI.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Included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a test suite for Expense and tracker respectively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pom xml file is included as well for holding my dependencies for testing and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configurations (Java 17)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62"/>
          <p:cNvSpPr txBox="1"/>
          <p:nvPr/>
        </p:nvSpPr>
        <p:spPr>
          <a:xfrm>
            <a:off x="5903925" y="3397050"/>
            <a:ext cx="2890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0" name="Google Shape;50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500" y="571250"/>
            <a:ext cx="2124075" cy="42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62"/>
          <p:cNvSpPr txBox="1"/>
          <p:nvPr/>
        </p:nvSpPr>
        <p:spPr>
          <a:xfrm>
            <a:off x="5542200" y="571250"/>
            <a:ext cx="12363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My file structure:</a:t>
            </a:r>
            <a:endParaRPr sz="2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/>
        </p:nvSpPr>
        <p:spPr>
          <a:xfrm>
            <a:off x="525775" y="63300"/>
            <a:ext cx="483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2b: quick rundown of file storage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63"/>
          <p:cNvSpPr txBox="1"/>
          <p:nvPr/>
        </p:nvSpPr>
        <p:spPr>
          <a:xfrm>
            <a:off x="668100" y="571250"/>
            <a:ext cx="4687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files are stored in a specific order (see prior slide) due to the restrictions of maven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Furthermore once a user compiles the project, a target folder would be created which would included the compiled files.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user can have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repeated sessions with their stored data as the project supports continuous work after any pauses.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63"/>
          <p:cNvSpPr txBox="1"/>
          <p:nvPr/>
        </p:nvSpPr>
        <p:spPr>
          <a:xfrm>
            <a:off x="5903925" y="3397050"/>
            <a:ext cx="2890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/>
        </p:nvSpPr>
        <p:spPr>
          <a:xfrm>
            <a:off x="525775" y="63300"/>
            <a:ext cx="48300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Part 3a: How to run the code</a:t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64"/>
          <p:cNvSpPr txBox="1"/>
          <p:nvPr/>
        </p:nvSpPr>
        <p:spPr>
          <a:xfrm>
            <a:off x="668100" y="571250"/>
            <a:ext cx="4687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github, you will first download the repo. Make sure your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version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of java is java 17.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open the folder on terminal by finding the folder location and CD to the path.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compile the program with the command &gt; javac tracker.java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Finally run the file with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java tracker.java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should be a terminal menu that you can then interact with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64"/>
          <p:cNvSpPr txBox="1"/>
          <p:nvPr/>
        </p:nvSpPr>
        <p:spPr>
          <a:xfrm>
            <a:off x="5903925" y="3397050"/>
            <a:ext cx="2890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6" name="Google Shape;5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75" y="855900"/>
            <a:ext cx="3600826" cy="27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>
            <p:ph idx="2" type="title"/>
          </p:nvPr>
        </p:nvSpPr>
        <p:spPr>
          <a:xfrm>
            <a:off x="3718850" y="886475"/>
            <a:ext cx="21210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terminal: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2" name="Google Shape;5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476" y="1389575"/>
            <a:ext cx="7575749" cy="2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6"/>
          <p:cNvSpPr txBox="1"/>
          <p:nvPr>
            <p:ph type="title"/>
          </p:nvPr>
        </p:nvSpPr>
        <p:spPr>
          <a:xfrm>
            <a:off x="897300" y="997500"/>
            <a:ext cx="7349400" cy="3422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Using the options menu shown in the prior slide, type in the number which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corresponds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to the actions you’d like to take and hit enter.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For inserting an expense, please note that you first input the name of the expense, then the amount. There is no need to put in the $ sign, only the amount. Then finally, the date which is enforced be in a dd-mm-yyyy format. 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After you’re done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specifying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an attribute, hit enter to continue to the next one. 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Lato"/>
              <a:buChar char="●"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Once you are done, press 6 and enter and the program will 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finish</a:t>
            </a:r>
            <a:r>
              <a:rPr lang="en" sz="1900">
                <a:latin typeface="Lato"/>
                <a:ea typeface="Lato"/>
                <a:cs typeface="Lato"/>
                <a:sym typeface="Lato"/>
              </a:rPr>
              <a:t> with your work saved as expense.txt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66"/>
          <p:cNvSpPr txBox="1"/>
          <p:nvPr>
            <p:ph idx="2" type="title"/>
          </p:nvPr>
        </p:nvSpPr>
        <p:spPr>
          <a:xfrm>
            <a:off x="1010025" y="68190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Lato"/>
                <a:ea typeface="Lato"/>
                <a:cs typeface="Lato"/>
                <a:sym typeface="Lato"/>
              </a:rPr>
              <a:t>How to operate the program: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7"/>
          <p:cNvSpPr txBox="1"/>
          <p:nvPr>
            <p:ph idx="1" type="subTitle"/>
          </p:nvPr>
        </p:nvSpPr>
        <p:spPr>
          <a:xfrm>
            <a:off x="668100" y="59400"/>
            <a:ext cx="3383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Part 3b: How to test and verify the code</a:t>
            </a:r>
            <a:endParaRPr sz="1600"/>
          </a:p>
        </p:txBody>
      </p:sp>
      <p:sp>
        <p:nvSpPr>
          <p:cNvPr id="534" name="Google Shape;534;p67"/>
          <p:cNvSpPr txBox="1"/>
          <p:nvPr/>
        </p:nvSpPr>
        <p:spPr>
          <a:xfrm>
            <a:off x="668100" y="571250"/>
            <a:ext cx="4687800" cy="4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Similar to part 3a, instead of having the path be selected for main/java, you must cd out into the project folder expense-tracker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From there, you can run the command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&gt; mvn test 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ato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Each test is designed to test a function in the Expense and tracker files run by jUnit with sample data seeded in.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5" name="Google Shape;53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000" y="3009000"/>
            <a:ext cx="4776101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7"/>
          <p:cNvSpPr txBox="1"/>
          <p:nvPr/>
        </p:nvSpPr>
        <p:spPr>
          <a:xfrm>
            <a:off x="837125" y="3319775"/>
            <a:ext cx="4518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Example of path to where to run the test suite: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7" name="Google Shape;53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450" y="712775"/>
            <a:ext cx="3483301" cy="32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