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0" r:id="rId4"/>
    <p:sldId id="261" r:id="rId5"/>
    <p:sldId id="265" r:id="rId6"/>
    <p:sldId id="262" r:id="rId7"/>
    <p:sldId id="259" r:id="rId8"/>
    <p:sldId id="266" r:id="rId9"/>
    <p:sldId id="258" r:id="rId10"/>
    <p:sldId id="263" r:id="rId11"/>
    <p:sldId id="264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2" d="100"/>
          <a:sy n="62" d="100"/>
        </p:scale>
        <p:origin x="-159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C096-B2C1-440B-B308-738689B41270}" type="datetimeFigureOut">
              <a:rPr lang="en-US" smtClean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2A7D-4E6A-405B-9291-1E5882F82FD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C096-B2C1-440B-B308-738689B41270}" type="datetimeFigureOut">
              <a:rPr lang="en-US" smtClean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2A7D-4E6A-405B-9291-1E5882F82FD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C096-B2C1-440B-B308-738689B41270}" type="datetimeFigureOut">
              <a:rPr lang="en-US" smtClean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2A7D-4E6A-405B-9291-1E5882F82FD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C096-B2C1-440B-B308-738689B41270}" type="datetimeFigureOut">
              <a:rPr lang="en-US" smtClean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2A7D-4E6A-405B-9291-1E5882F82FD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C096-B2C1-440B-B308-738689B41270}" type="datetimeFigureOut">
              <a:rPr lang="en-US" smtClean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2A7D-4E6A-405B-9291-1E5882F82FDD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C096-B2C1-440B-B308-738689B41270}" type="datetimeFigureOut">
              <a:rPr lang="en-US" smtClean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2A7D-4E6A-405B-9291-1E5882F82FD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C096-B2C1-440B-B308-738689B41270}" type="datetimeFigureOut">
              <a:rPr lang="en-US" smtClean="0"/>
              <a:t>7/25/2020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2A7D-4E6A-405B-9291-1E5882F82FD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C096-B2C1-440B-B308-738689B41270}" type="datetimeFigureOut">
              <a:rPr lang="en-US" smtClean="0"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2A7D-4E6A-405B-9291-1E5882F82FD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C096-B2C1-440B-B308-738689B41270}" type="datetimeFigureOut">
              <a:rPr lang="en-US" smtClean="0"/>
              <a:t>7/25/2020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2A7D-4E6A-405B-9291-1E5882F82FD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C096-B2C1-440B-B308-738689B41270}" type="datetimeFigureOut">
              <a:rPr lang="en-US" smtClean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2A7D-4E6A-405B-9291-1E5882F82FD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E31C096-B2C1-440B-B308-738689B41270}" type="datetimeFigureOut">
              <a:rPr lang="en-US" smtClean="0"/>
              <a:t>7/25/2020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D1A2A7D-4E6A-405B-9291-1E5882F82FDD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E31C096-B2C1-440B-B308-738689B41270}" type="datetimeFigureOut">
              <a:rPr lang="en-US" smtClean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D1A2A7D-4E6A-405B-9291-1E5882F82FDD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743200"/>
            <a:ext cx="8915400" cy="3581400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Andalus" pitchFamily="18" charset="-78"/>
                <a:cs typeface="Andalus" pitchFamily="18" charset="-78"/>
              </a:rPr>
              <a:t>COVID CARE</a:t>
            </a:r>
            <a:endParaRPr lang="en-US" sz="72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3505200"/>
            <a:ext cx="8077200" cy="1499616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By  Team  </a:t>
            </a:r>
            <a:r>
              <a:rPr lang="en-US" sz="3200" b="1" dirty="0" smtClean="0"/>
              <a:t>Coden’t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343400" y="5288340"/>
            <a:ext cx="480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Team members :</a:t>
            </a:r>
          </a:p>
          <a:p>
            <a:pPr algn="r"/>
            <a:r>
              <a:rPr lang="en-US" sz="2400" b="1" dirty="0" smtClean="0"/>
              <a:t>Yaswanthi</a:t>
            </a:r>
            <a:r>
              <a:rPr lang="en-US" sz="2400" b="1" dirty="0" smtClean="0"/>
              <a:t> .O</a:t>
            </a:r>
          </a:p>
          <a:p>
            <a:pPr algn="r"/>
            <a:r>
              <a:rPr lang="en-US" sz="2400" b="1" dirty="0" smtClean="0"/>
              <a:t>Anju</a:t>
            </a:r>
            <a:r>
              <a:rPr lang="en-US" sz="2400" b="1" dirty="0" smtClean="0"/>
              <a:t> </a:t>
            </a:r>
            <a:r>
              <a:rPr lang="en-US" sz="2400" b="1" dirty="0" smtClean="0"/>
              <a:t>Vilashni</a:t>
            </a:r>
            <a:endParaRPr lang="en-US" sz="2400" b="1" dirty="0" smtClean="0"/>
          </a:p>
          <a:p>
            <a:pPr algn="r"/>
            <a:r>
              <a:rPr lang="en-US" sz="2400" b="1" dirty="0" smtClean="0"/>
              <a:t>Akash</a:t>
            </a:r>
            <a:r>
              <a:rPr lang="en-US" sz="2400" b="1" dirty="0" smtClean="0"/>
              <a:t>  V</a:t>
            </a:r>
            <a:endParaRPr lang="en-US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5333999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Its an alternative method to test for the possibility of C0vid – 19 .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Though , it does not deliver the most accurate  results , it makes it easier to test for a large number and its also cheaper  and more available than the original testing kits .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It can be placed in various environments for multiple purposes . E.g.- hospitals, corporate companies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It reduces risk of spread of disease in the community due to its faster processing  and also since it gives an earlier insight about the condition of the patient , death rate is reduced .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Further more, the process is entirely digitalized limiting any sort of interaction or contact with people at least for the initial phase 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It is just more of a recommendation system rather than a prediction system .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It might not give the most accurate  results.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en-US" sz="4000" b="1" dirty="0" smtClean="0">
                <a:solidFill>
                  <a:schemeClr val="bg1"/>
                </a:solidFill>
              </a:rPr>
              <a:t>Thank You !</a:t>
            </a:r>
          </a:p>
          <a:p>
            <a:pPr algn="ctr">
              <a:buNone/>
            </a:pPr>
            <a:r>
              <a:rPr lang="en-US" sz="4000" b="1" dirty="0" smtClean="0">
                <a:solidFill>
                  <a:schemeClr val="bg1"/>
                </a:solidFill>
              </a:rPr>
              <a:t>Have  A  Great Day  : )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 lack of test kits .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*inability to perform a test for every one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*late test results 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*only a temperature check not a perfect solution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* spread in a community due to late results or no test performed 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*unawareness of the intensity of condition of ones health . =&gt;  which ultimately leads to severe </a:t>
            </a:r>
            <a:r>
              <a:rPr lang="en-US" dirty="0" smtClean="0"/>
              <a:t>health conditions 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 system that can act as a temporary </a:t>
            </a: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ovid- 19 test , to recommend him to get himself checked for Covid-19 and immediately quarantine him 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 process that can measure for the intensity of the </a:t>
            </a: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ovid – 1 9 virus if already tested positive.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All of the above without the presence of a doctor at the spot 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WORK FLOW – </a:t>
            </a:r>
            <a:br>
              <a:rPr lang="en-US" sz="3600" dirty="0" smtClean="0"/>
            </a:br>
            <a:r>
              <a:rPr lang="en-US" sz="3600" dirty="0" smtClean="0"/>
              <a:t>E.g.- </a:t>
            </a:r>
            <a:r>
              <a:rPr lang="en-US" sz="3600" dirty="0" smtClean="0"/>
              <a:t>Case – system placed outside a corporate company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1905000"/>
            <a:ext cx="2057400" cy="106680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employee approaches entrance 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124200" y="2209800"/>
            <a:ext cx="1905000" cy="106680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checked for temperature </a:t>
            </a:r>
            <a:endParaRPr lang="en-US" sz="20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5257800" y="1600200"/>
            <a:ext cx="1676400" cy="68580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Temperature function</a:t>
            </a:r>
            <a:endParaRPr lang="en-US" b="1" dirty="0"/>
          </a:p>
        </p:txBody>
      </p:sp>
      <p:sp>
        <p:nvSpPr>
          <p:cNvPr id="7" name="Bent-Up Arrow 6"/>
          <p:cNvSpPr/>
          <p:nvPr/>
        </p:nvSpPr>
        <p:spPr>
          <a:xfrm>
            <a:off x="5029200" y="2286000"/>
            <a:ext cx="838200" cy="609600"/>
          </a:xfrm>
          <a:prstGeom prst="bent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514600" y="2362200"/>
            <a:ext cx="609600" cy="3048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81400" y="13716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Input  sent to temperature function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Bent-Up Arrow 10"/>
          <p:cNvSpPr/>
          <p:nvPr/>
        </p:nvSpPr>
        <p:spPr>
          <a:xfrm rot="5400000">
            <a:off x="6172200" y="2286000"/>
            <a:ext cx="685800" cy="685800"/>
          </a:xfrm>
          <a:prstGeom prst="bent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24600" y="2286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Output  -   1  0r  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858000" y="2590800"/>
            <a:ext cx="2286000" cy="99060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Checked for pulse  </a:t>
            </a:r>
            <a:r>
              <a:rPr lang="en-US" b="1" dirty="0" smtClean="0"/>
              <a:t>oxymeter</a:t>
            </a:r>
            <a:r>
              <a:rPr lang="en-US" b="1" dirty="0" smtClean="0"/>
              <a:t>  reading </a:t>
            </a: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7467600" y="4267200"/>
            <a:ext cx="1676400" cy="91440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Pulse </a:t>
            </a:r>
            <a:r>
              <a:rPr lang="en-US" b="1" dirty="0" smtClean="0"/>
              <a:t>oxymeter</a:t>
            </a:r>
            <a:r>
              <a:rPr lang="en-US" b="1" dirty="0" smtClean="0"/>
              <a:t> function</a:t>
            </a:r>
            <a:endParaRPr lang="en-US" b="1" dirty="0"/>
          </a:p>
        </p:txBody>
      </p:sp>
      <p:sp>
        <p:nvSpPr>
          <p:cNvPr id="16" name="Down Arrow 15"/>
          <p:cNvSpPr/>
          <p:nvPr/>
        </p:nvSpPr>
        <p:spPr>
          <a:xfrm>
            <a:off x="8229600" y="3657600"/>
            <a:ext cx="304800" cy="5334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72200" y="35814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 Input  of age , pulse, spO2  levels sent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Left Arrow 17"/>
          <p:cNvSpPr/>
          <p:nvPr/>
        </p:nvSpPr>
        <p:spPr>
          <a:xfrm>
            <a:off x="6781800" y="4343400"/>
            <a:ext cx="609600" cy="381000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34200" y="5257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Output  of  1 or 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Flowchart: Decision 20"/>
          <p:cNvSpPr/>
          <p:nvPr/>
        </p:nvSpPr>
        <p:spPr>
          <a:xfrm>
            <a:off x="4343400" y="3810000"/>
            <a:ext cx="2438400" cy="1447800"/>
          </a:xfrm>
          <a:prstGeom prst="flowChartDecisi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Output of  </a:t>
            </a:r>
            <a:r>
              <a:rPr lang="en-US" b="1" dirty="0" smtClean="0"/>
              <a:t>oxymeter</a:t>
            </a:r>
            <a:endParaRPr lang="en-US" b="1" dirty="0"/>
          </a:p>
        </p:txBody>
      </p:sp>
      <p:sp>
        <p:nvSpPr>
          <p:cNvPr id="22" name="Left Arrow 21"/>
          <p:cNvSpPr/>
          <p:nvPr/>
        </p:nvSpPr>
        <p:spPr>
          <a:xfrm>
            <a:off x="3733800" y="4419600"/>
            <a:ext cx="685800" cy="228600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10000" y="4038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981200" y="4114800"/>
            <a:ext cx="1752600" cy="83820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Employee to take chest x ray</a:t>
            </a:r>
            <a:endParaRPr lang="en-US" b="1" dirty="0"/>
          </a:p>
        </p:txBody>
      </p:sp>
      <p:sp>
        <p:nvSpPr>
          <p:cNvPr id="27" name="Bent Arrow 26"/>
          <p:cNvSpPr/>
          <p:nvPr/>
        </p:nvSpPr>
        <p:spPr>
          <a:xfrm flipH="1">
            <a:off x="1676400" y="3505200"/>
            <a:ext cx="609600" cy="609600"/>
          </a:xfrm>
          <a:prstGeom prst="ben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28600" y="3200400"/>
            <a:ext cx="1447800" cy="190500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X ray image sent into pneumonia predicting model</a:t>
            </a:r>
            <a:endParaRPr lang="en-US" b="1" dirty="0"/>
          </a:p>
        </p:txBody>
      </p:sp>
      <p:sp>
        <p:nvSpPr>
          <p:cNvPr id="29" name="Bent Arrow 28"/>
          <p:cNvSpPr/>
          <p:nvPr/>
        </p:nvSpPr>
        <p:spPr>
          <a:xfrm rot="10800000" flipH="1">
            <a:off x="381000" y="5181600"/>
            <a:ext cx="609600" cy="609600"/>
          </a:xfrm>
          <a:prstGeom prst="ben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90600" y="5181600"/>
            <a:ext cx="1600200" cy="114300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Model classifies image as 1 0r 0</a:t>
            </a:r>
            <a:endParaRPr lang="en-US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5257800" y="5791200"/>
            <a:ext cx="3505200" cy="53340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Empl0yee can enter work place .</a:t>
            </a:r>
            <a:endParaRPr lang="en-US" b="1" dirty="0"/>
          </a:p>
        </p:txBody>
      </p:sp>
      <p:sp>
        <p:nvSpPr>
          <p:cNvPr id="32" name="Down Arrow 31"/>
          <p:cNvSpPr/>
          <p:nvPr/>
        </p:nvSpPr>
        <p:spPr>
          <a:xfrm>
            <a:off x="5486400" y="5334000"/>
            <a:ext cx="228600" cy="4572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Down Arrow 32"/>
          <p:cNvSpPr/>
          <p:nvPr/>
        </p:nvSpPr>
        <p:spPr>
          <a:xfrm rot="16200000">
            <a:off x="2590800" y="5715000"/>
            <a:ext cx="457200" cy="4572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514600" y="5410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 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flipV="1">
            <a:off x="1447800" y="6324600"/>
            <a:ext cx="4114800" cy="381000"/>
          </a:xfrm>
          <a:prstGeom prst="ben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Down Arrow 35"/>
          <p:cNvSpPr/>
          <p:nvPr/>
        </p:nvSpPr>
        <p:spPr>
          <a:xfrm flipV="1">
            <a:off x="5410200" y="6324600"/>
            <a:ext cx="228600" cy="381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90600" y="6324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048000" y="5486400"/>
            <a:ext cx="1447800" cy="76200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Suggested c0vid -19 test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26" name="AutoShape 2" descr="blob:https://web.whatsapp.com/a2320c38-6fae-48da-9f25-35f2eb35e89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8" name="AutoShape 4" descr="blob:https://web.whatsapp.com/a2320c38-6fae-48da-9f25-35f2eb35e89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0" name="AutoShape 6" descr="blob:https://web.whatsapp.com/a2320c38-6fae-48da-9f25-35f2eb35e89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2" name="AutoShape 8" descr="blob:https://web.whatsapp.com/a2320c38-6fae-48da-9f25-35f2eb35e89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" name="Picture 7" descr="WhatsApp Image 2020-07-25 at 11.55.37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9144000" cy="34852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 for  application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657600" y="1600200"/>
            <a:ext cx="1828800" cy="12192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Current model</a:t>
            </a:r>
            <a:endParaRPr lang="en-US" sz="3200" b="1" dirty="0"/>
          </a:p>
        </p:txBody>
      </p:sp>
      <p:sp>
        <p:nvSpPr>
          <p:cNvPr id="5" name="Left Arrow 4"/>
          <p:cNvSpPr/>
          <p:nvPr/>
        </p:nvSpPr>
        <p:spPr>
          <a:xfrm rot="20442609">
            <a:off x="1997074" y="2628402"/>
            <a:ext cx="16764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3200400"/>
            <a:ext cx="2438400" cy="25908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Personalized booking for covid</a:t>
            </a:r>
            <a:r>
              <a:rPr lang="en-US" b="1" dirty="0"/>
              <a:t> </a:t>
            </a:r>
            <a:r>
              <a:rPr lang="en-US" b="1" dirty="0" smtClean="0"/>
              <a:t>– 19 testing </a:t>
            </a:r>
          </a:p>
          <a:p>
            <a:pPr algn="ctr"/>
            <a:r>
              <a:rPr lang="en-US" b="1" dirty="0" smtClean="0"/>
              <a:t>Using the obtained test results and x ray from the existing module</a:t>
            </a:r>
            <a:endParaRPr lang="en-US" b="1" dirty="0"/>
          </a:p>
        </p:txBody>
      </p:sp>
      <p:sp>
        <p:nvSpPr>
          <p:cNvPr id="7" name="Right Arrow 6"/>
          <p:cNvSpPr/>
          <p:nvPr/>
        </p:nvSpPr>
        <p:spPr>
          <a:xfrm>
            <a:off x="2819400" y="4191000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05200" y="3276600"/>
            <a:ext cx="2362200" cy="24384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Extension of application to enable , viewing availability and booking of bedsat hospitals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6477000" y="2438400"/>
            <a:ext cx="2667000" cy="44196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* Decreased corruption In the healthcare system </a:t>
            </a:r>
          </a:p>
          <a:p>
            <a:pPr algn="ctr">
              <a:buFont typeface="Arial" charset="0"/>
              <a:buChar char="•"/>
            </a:pPr>
            <a:endParaRPr lang="en-US" b="1" dirty="0" smtClean="0">
              <a:solidFill>
                <a:schemeClr val="bg1"/>
              </a:solidFill>
            </a:endParaRPr>
          </a:p>
          <a:p>
            <a:pPr algn="ctr">
              <a:buFont typeface="Arial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*equal treatment given to one and all as the whole process has been digitalized.</a:t>
            </a:r>
          </a:p>
          <a:p>
            <a:pPr algn="ctr">
              <a:buFont typeface="Arial" charset="0"/>
              <a:buChar char="•"/>
            </a:pPr>
            <a:endParaRPr lang="en-US" b="1" dirty="0" smtClean="0">
              <a:solidFill>
                <a:schemeClr val="bg1"/>
              </a:solidFill>
            </a:endParaRPr>
          </a:p>
          <a:p>
            <a:pPr algn="ctr">
              <a:buFont typeface="Arial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*immediate action can be taken as and when required .</a:t>
            </a: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>
              <a:buFont typeface="Arial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*Therefore , death rate sees a significant decrease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867400" y="42672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705600" y="1524000"/>
            <a:ext cx="2286000" cy="7620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Ultimately , what do we gain?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5448"/>
            <a:ext cx="8763000" cy="1139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About the pneumonia predicting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We use  an image classifier that works on  </a:t>
            </a:r>
            <a:r>
              <a:rPr lang="en-US" b="1" dirty="0" smtClean="0">
                <a:solidFill>
                  <a:schemeClr val="bg1"/>
                </a:solidFill>
              </a:rPr>
              <a:t>convolusional</a:t>
            </a:r>
            <a:r>
              <a:rPr lang="en-US" b="1" dirty="0" smtClean="0">
                <a:solidFill>
                  <a:schemeClr val="bg1"/>
                </a:solidFill>
              </a:rPr>
              <a:t>  neural  networks in </a:t>
            </a:r>
            <a:r>
              <a:rPr lang="en-US" b="1" dirty="0" smtClean="0">
                <a:solidFill>
                  <a:schemeClr val="bg1"/>
                </a:solidFill>
              </a:rPr>
              <a:t>Keras</a:t>
            </a:r>
            <a:r>
              <a:rPr lang="en-US" b="1" dirty="0" smtClean="0">
                <a:solidFill>
                  <a:schemeClr val="bg1"/>
                </a:solidFill>
              </a:rPr>
              <a:t> .</a:t>
            </a:r>
          </a:p>
          <a:p>
            <a:pPr>
              <a:buFont typeface="Arial" charset="0"/>
              <a:buChar char="•"/>
            </a:pPr>
            <a:endParaRPr lang="en-US" b="1" dirty="0" smtClean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We send in two classes of training images for the  pneumonic condition  and  for the non – pneumonic condition .</a:t>
            </a:r>
          </a:p>
          <a:p>
            <a:pPr>
              <a:buFont typeface="Arial" charset="0"/>
              <a:buChar char="•"/>
            </a:pPr>
            <a:endParaRPr lang="en-US" b="1" dirty="0" smtClean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W</a:t>
            </a:r>
            <a:r>
              <a:rPr lang="en-US" b="1" dirty="0" smtClean="0">
                <a:solidFill>
                  <a:schemeClr val="bg1"/>
                </a:solidFill>
              </a:rPr>
              <a:t>e are technically performing a binary classification as there only 2 classes  and  we expect to get an output of  1 for pneumonia positive and 0 for pneumonia negative .</a:t>
            </a:r>
          </a:p>
          <a:p>
            <a:pPr>
              <a:buFont typeface="Arial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23554" name="Picture 2" descr="Chest X-rays Pneumonia Detection using Convolutional Neural ..."/>
          <p:cNvPicPr>
            <a:picLocks noChangeAspect="1" noChangeArrowheads="1"/>
          </p:cNvPicPr>
          <p:nvPr/>
        </p:nvPicPr>
        <p:blipFill>
          <a:blip r:embed="rId2"/>
          <a:srcRect l="1667"/>
          <a:stretch>
            <a:fillRect/>
          </a:stretch>
        </p:blipFill>
        <p:spPr bwMode="auto">
          <a:xfrm>
            <a:off x="1" y="2362200"/>
            <a:ext cx="9144000" cy="31151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it be used?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09600" y="1676400"/>
            <a:ext cx="2209800" cy="12192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Corporate companies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28800" y="3276600"/>
            <a:ext cx="2438400" cy="137160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Schools &amp; colleges</a:t>
            </a:r>
            <a:endParaRPr lang="en-US" sz="20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352800" y="5029200"/>
            <a:ext cx="2438400" cy="12954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malls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581400" y="1676400"/>
            <a:ext cx="2133600" cy="12192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hospitals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800600" y="3200400"/>
            <a:ext cx="2286000" cy="12954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factories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248400" y="4953000"/>
            <a:ext cx="2286000" cy="129540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The parliament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477000" y="1676400"/>
            <a:ext cx="2057400" cy="114300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Government offices 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457200" y="5105400"/>
            <a:ext cx="2362200" cy="11430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Other public places like post offices</a:t>
            </a:r>
            <a:endParaRPr lang="en-US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554</TotalTime>
  <Words>556</Words>
  <Application>Microsoft Office PowerPoint</Application>
  <PresentationFormat>On-screen Show (4:3)</PresentationFormat>
  <Paragraphs>97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Module</vt:lpstr>
      <vt:lpstr>COVID CARE</vt:lpstr>
      <vt:lpstr>Problem </vt:lpstr>
      <vt:lpstr>solution</vt:lpstr>
      <vt:lpstr> WORK FLOW –  E.g.- Case – system placed outside a corporate company </vt:lpstr>
      <vt:lpstr>Slide 5</vt:lpstr>
      <vt:lpstr>Scope  for  application</vt:lpstr>
      <vt:lpstr>About the pneumonia predicting model</vt:lpstr>
      <vt:lpstr>Slide 8</vt:lpstr>
      <vt:lpstr>Where can it be used?</vt:lpstr>
      <vt:lpstr>pros</vt:lpstr>
      <vt:lpstr>cons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care</dc:title>
  <dc:creator>Admin</dc:creator>
  <cp:lastModifiedBy>Admin</cp:lastModifiedBy>
  <cp:revision>48</cp:revision>
  <dcterms:created xsi:type="dcterms:W3CDTF">2020-07-25T18:26:07Z</dcterms:created>
  <dcterms:modified xsi:type="dcterms:W3CDTF">2020-07-26T03:40:10Z</dcterms:modified>
</cp:coreProperties>
</file>