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9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1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6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5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7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1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5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9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1104-AF6E-49BD-BC0B-1DA3FEAFCAB7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6337-1771-4C3C-9BBD-D1BE12330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7690" y="355849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深入</a:t>
            </a:r>
            <a:r>
              <a:rPr lang="en-US" altLang="zh-CN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CRS</a:t>
            </a:r>
            <a:r>
              <a:rPr lang="zh-CN" altLang="en-US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漏洞检测框架</a:t>
            </a:r>
            <a:r>
              <a:rPr lang="en-US" altLang="zh-CN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——osprey(</a:t>
            </a:r>
            <a:r>
              <a:rPr lang="zh-CN" altLang="en-US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鱼鹰</a:t>
            </a:r>
            <a:r>
              <a:rPr lang="en-US" altLang="zh-CN" sz="4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4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71100" y="57658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Cody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2959" y="839585"/>
            <a:ext cx="104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视频演示</a:t>
            </a:r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0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847" y="1379377"/>
            <a:ext cx="4335624" cy="2860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19797" y="4547062"/>
            <a:ext cx="5079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osprey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在手，漏洞跟我走</a:t>
            </a:r>
            <a:endParaRPr lang="en-US" altLang="zh-CN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https://github.com/TophantTechnology/osprey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50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0021" y="2992581"/>
            <a:ext cx="1778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Thanks</a:t>
            </a:r>
            <a:endParaRPr lang="en-US" altLang="zh-CN" sz="40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3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2959" y="839585"/>
            <a:ext cx="1047403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TCC——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斗象能力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中心（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Tophant Competence Center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）</a:t>
            </a:r>
            <a:endParaRPr lang="en-US" altLang="zh-CN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专注于以下安全领域：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Web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安全研究，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0 Day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挖掘，技术分享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突发事件，应急响应技术支持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IoT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智能硬件，包含固件安全、逆向分析、无线协议、智能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APP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等安全研究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机器学习，突破现有技术的不足，提升安全能力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企业级安全产品的安全研究和研发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algn="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—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提供前沿安全技术的研究与能力支撑</a:t>
            </a:r>
          </a:p>
        </p:txBody>
      </p:sp>
    </p:spTree>
    <p:extLst>
      <p:ext uri="{BB962C8B-B14F-4D97-AF65-F5344CB8AC3E}">
        <p14:creationId xmlns:p14="http://schemas.microsoft.com/office/powerpoint/2010/main" val="5307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9084" y="2136371"/>
            <a:ext cx="62889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Osprey</a:t>
            </a:r>
          </a:p>
          <a:p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斗象能力中心出品的开源漏洞检测框架</a:t>
            </a:r>
            <a:endParaRPr lang="en-US" altLang="zh-CN" sz="28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鱼鹰，寓意：快、精、准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38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2959" y="839585"/>
            <a:ext cx="1047403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osprey for what</a:t>
            </a:r>
          </a:p>
          <a:p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快速漏洞检测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拒绝重复性工作，实现自动化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规范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PoC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编写，快速输出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PoC</a:t>
            </a:r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安全能力的积累与输出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——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开源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osprey for who</a:t>
            </a:r>
          </a:p>
          <a:p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白帽子、渗透测试人员、运维人员、安全专家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企业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用户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how to use osprey</a:t>
            </a:r>
          </a:p>
          <a:p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命令行与交互式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Console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：快速检测漏洞，输出结果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Web API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接口：构建自己的漏洞扫描器</a:t>
            </a:r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1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2959" y="839585"/>
            <a:ext cx="104740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需求与难点</a:t>
            </a:r>
            <a:endParaRPr lang="en-US" altLang="zh-CN" sz="28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对单个目标的单个漏洞做检测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对多个目标的多个漏洞做全检测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不同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PoC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检测逻辑和结果的差异</a:t>
            </a:r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任务的下发、调度、管理、任务执行结果的存储与取用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运行速度、性能、容错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……</a:t>
            </a:r>
          </a:p>
          <a:p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构建一个以</a:t>
            </a: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Flask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为轻量级</a:t>
            </a: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Web API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接口，以</a:t>
            </a: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Celery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和</a:t>
            </a: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RabbitMQ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作为队列的任务调度和管理，以多进程和协程结合的执行方式作为</a:t>
            </a: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Worker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消费任务，以</a:t>
            </a: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MongoDB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存储任务执行结果的分布式漏洞检测框架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50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8" y="374253"/>
            <a:ext cx="8271974" cy="55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2959" y="839585"/>
            <a:ext cx="104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神马？？漏洞无回显？？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PoC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写不了？？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89" y="1586801"/>
            <a:ext cx="4218047" cy="30604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08865" y="4871259"/>
            <a:ext cx="4339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后台</a:t>
            </a: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XSS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、命令注入、</a:t>
            </a: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SSRF……</a:t>
            </a:r>
          </a:p>
          <a:p>
            <a:pPr algn="ctr"/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有</a:t>
            </a: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payload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也没</a:t>
            </a: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L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用？？！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61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828" y="1122218"/>
            <a:ext cx="104740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osprey + dnspot = 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漏洞无所遁形</a:t>
            </a:r>
            <a:endParaRPr lang="en-US" altLang="zh-CN" sz="28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利用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DNS</a:t>
            </a:r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做盲检测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利用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DNS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域名和解析做无回显漏洞的盲检测，将带有特定标识的域名作为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payload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的一部分，如在命令注入漏洞的检测中，使用“</a:t>
            </a:r>
            <a:r>
              <a:rPr lang="en-US" altLang="zh-CN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curl http://1234567abcdefg.blind.vulbox.com/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”作为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PoC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的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payload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，当在你的名称服务器上收到对该域名的解析请求时，说明漏洞被触发了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dnspot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TCC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的另一个开源项目，实现了一个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DNS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解析和记录服务器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实现：一个域名 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+ 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一台公网服务器 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+ 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将该域名的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Name Server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配置为该台服务器 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+ 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部署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dnspot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于服务器上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通过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osprey.utils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提供的接口，可以非常方便的联动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dnspot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，在</a:t>
            </a:r>
            <a:r>
              <a:rPr lang="en-US" altLang="zh-CN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PoC</a:t>
            </a:r>
            <a:r>
              <a:rPr lang="zh-CN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中简单的通过方法调用就能实现无回显漏洞的盲检测</a:t>
            </a:r>
            <a:endParaRPr lang="en-US" altLang="zh-CN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09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3" y="153527"/>
            <a:ext cx="8238591" cy="59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485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深入CRS漏洞检测框架 ——osprey(鱼鹰)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madx</dc:creator>
  <cp:lastModifiedBy>madx</cp:lastModifiedBy>
  <cp:revision>17</cp:revision>
  <dcterms:created xsi:type="dcterms:W3CDTF">2017-09-20T05:35:27Z</dcterms:created>
  <dcterms:modified xsi:type="dcterms:W3CDTF">2017-09-25T07:54:13Z</dcterms:modified>
</cp:coreProperties>
</file>