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63" r:id="rId2"/>
    <p:sldId id="268" r:id="rId3"/>
    <p:sldId id="259" r:id="rId4"/>
    <p:sldId id="264" r:id="rId5"/>
    <p:sldId id="261" r:id="rId6"/>
    <p:sldId id="273" r:id="rId7"/>
    <p:sldId id="276" r:id="rId8"/>
    <p:sldId id="275" r:id="rId9"/>
    <p:sldId id="274" r:id="rId10"/>
    <p:sldId id="272" r:id="rId11"/>
    <p:sldId id="266" r:id="rId12"/>
    <p:sldId id="277" r:id="rId13"/>
    <p:sldId id="267" r:id="rId14"/>
    <p:sldId id="271"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704" autoAdjust="0"/>
  </p:normalViewPr>
  <p:slideViewPr>
    <p:cSldViewPr snapToGrid="0">
      <p:cViewPr varScale="1">
        <p:scale>
          <a:sx n="111" d="100"/>
          <a:sy n="111" d="100"/>
        </p:scale>
        <p:origin x="618"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79" d="100"/>
          <a:sy n="79" d="100"/>
        </p:scale>
        <p:origin x="31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D299CC-AF54-437A-8277-C44B4D8B0373}" type="doc">
      <dgm:prSet loTypeId="urn:microsoft.com/office/officeart/2008/layout/CircleAccentTimeline" loCatId="process" qsTypeId="urn:microsoft.com/office/officeart/2005/8/quickstyle/simple1" qsCatId="simple" csTypeId="urn:microsoft.com/office/officeart/2005/8/colors/accent1_2" csCatId="accent1" phldr="1"/>
      <dgm:spPr/>
      <dgm:t>
        <a:bodyPr/>
        <a:lstStyle/>
        <a:p>
          <a:endParaRPr lang="en-IN"/>
        </a:p>
      </dgm:t>
    </dgm:pt>
    <dgm:pt modelId="{C1A18A3C-157E-4CE1-A9E1-067FA64D2C82}">
      <dgm:prSet/>
      <dgm:spPr/>
      <dgm:t>
        <a:bodyPr/>
        <a:lstStyle/>
        <a:p>
          <a:r>
            <a:rPr lang="en-US"/>
            <a:t>Data Collection</a:t>
          </a:r>
          <a:endParaRPr lang="en-IN"/>
        </a:p>
      </dgm:t>
    </dgm:pt>
    <dgm:pt modelId="{CDA9D8D1-C147-4867-9493-65D5871DB6B1}" type="parTrans" cxnId="{FD1F2507-4020-411C-AB28-65C673FAC154}">
      <dgm:prSet/>
      <dgm:spPr/>
      <dgm:t>
        <a:bodyPr/>
        <a:lstStyle/>
        <a:p>
          <a:endParaRPr lang="en-IN"/>
        </a:p>
      </dgm:t>
    </dgm:pt>
    <dgm:pt modelId="{7FAA4836-2048-4AFA-BA77-60E8798B92D8}" type="sibTrans" cxnId="{FD1F2507-4020-411C-AB28-65C673FAC154}">
      <dgm:prSet/>
      <dgm:spPr/>
      <dgm:t>
        <a:bodyPr/>
        <a:lstStyle/>
        <a:p>
          <a:endParaRPr lang="en-IN"/>
        </a:p>
      </dgm:t>
    </dgm:pt>
    <dgm:pt modelId="{62BB108A-3095-4562-A748-7A323912420A}">
      <dgm:prSet/>
      <dgm:spPr/>
      <dgm:t>
        <a:bodyPr/>
        <a:lstStyle/>
        <a:p>
          <a:r>
            <a:rPr lang="en-US" dirty="0"/>
            <a:t>Training and analyzing of multiple different Machine Learning models.</a:t>
          </a:r>
          <a:endParaRPr lang="en-IN" dirty="0"/>
        </a:p>
      </dgm:t>
    </dgm:pt>
    <dgm:pt modelId="{9E91472D-CE74-4B25-A7D6-13DCC3CD4480}" type="parTrans" cxnId="{8FF61E45-8B5B-4D07-BBBE-16E83327F01F}">
      <dgm:prSet/>
      <dgm:spPr/>
      <dgm:t>
        <a:bodyPr/>
        <a:lstStyle/>
        <a:p>
          <a:endParaRPr lang="en-IN"/>
        </a:p>
      </dgm:t>
    </dgm:pt>
    <dgm:pt modelId="{AA44BB1F-AFDD-483D-975D-119D0019F06C}" type="sibTrans" cxnId="{8FF61E45-8B5B-4D07-BBBE-16E83327F01F}">
      <dgm:prSet/>
      <dgm:spPr/>
      <dgm:t>
        <a:bodyPr/>
        <a:lstStyle/>
        <a:p>
          <a:endParaRPr lang="en-IN"/>
        </a:p>
      </dgm:t>
    </dgm:pt>
    <dgm:pt modelId="{6177351F-5858-49C4-AE63-389B36B986E8}">
      <dgm:prSet/>
      <dgm:spPr/>
      <dgm:t>
        <a:bodyPr/>
        <a:lstStyle/>
        <a:p>
          <a:r>
            <a:rPr lang="en-IN" dirty="0"/>
            <a:t>Selection of the best performing model</a:t>
          </a:r>
        </a:p>
      </dgm:t>
    </dgm:pt>
    <dgm:pt modelId="{91D516E2-F2DD-4DFB-9339-750E97A2805F}" type="parTrans" cxnId="{3E5EDFA3-2455-4E38-897D-BCB4C5377CD4}">
      <dgm:prSet/>
      <dgm:spPr/>
    </dgm:pt>
    <dgm:pt modelId="{EEA183FF-D549-4885-A344-5673317E6134}" type="sibTrans" cxnId="{3E5EDFA3-2455-4E38-897D-BCB4C5377CD4}">
      <dgm:prSet/>
      <dgm:spPr/>
    </dgm:pt>
    <dgm:pt modelId="{42B2C9BC-336B-4EBB-A0A2-6A5485331327}">
      <dgm:prSet/>
      <dgm:spPr/>
      <dgm:t>
        <a:bodyPr/>
        <a:lstStyle/>
        <a:p>
          <a:r>
            <a:rPr lang="en-IN" dirty="0"/>
            <a:t>Implementation of model In Django server</a:t>
          </a:r>
        </a:p>
      </dgm:t>
    </dgm:pt>
    <dgm:pt modelId="{9FE57494-2178-485E-A99A-44A4255BDB99}" type="parTrans" cxnId="{EDEF73C3-70C3-46AA-813A-4CB601628456}">
      <dgm:prSet/>
      <dgm:spPr/>
    </dgm:pt>
    <dgm:pt modelId="{C086C9E1-55D9-4DA1-928B-AD2BB3060047}" type="sibTrans" cxnId="{EDEF73C3-70C3-46AA-813A-4CB601628456}">
      <dgm:prSet/>
      <dgm:spPr/>
    </dgm:pt>
    <dgm:pt modelId="{A6E579BA-3919-494A-9F1A-E0E77E309DC5}">
      <dgm:prSet/>
      <dgm:spPr/>
      <dgm:t>
        <a:bodyPr/>
        <a:lstStyle/>
        <a:p>
          <a:r>
            <a:rPr lang="en-IN" dirty="0"/>
            <a:t>Development of Hardware prototype</a:t>
          </a:r>
        </a:p>
      </dgm:t>
    </dgm:pt>
    <dgm:pt modelId="{8F86E4AF-498D-4EA8-BB07-87AE65C41D5F}" type="parTrans" cxnId="{0A8AAB9C-500D-48B9-AE4A-1DBA477D26B5}">
      <dgm:prSet/>
      <dgm:spPr/>
    </dgm:pt>
    <dgm:pt modelId="{68959BE4-239B-4539-90A3-CD14C43039C1}" type="sibTrans" cxnId="{0A8AAB9C-500D-48B9-AE4A-1DBA477D26B5}">
      <dgm:prSet/>
      <dgm:spPr/>
    </dgm:pt>
    <dgm:pt modelId="{A16F0967-ED93-4294-89AE-1DBED5611B49}">
      <dgm:prSet/>
      <dgm:spPr/>
      <dgm:t>
        <a:bodyPr/>
        <a:lstStyle/>
        <a:p>
          <a:r>
            <a:rPr lang="en-IN" dirty="0"/>
            <a:t>Development of Monitoring Interface</a:t>
          </a:r>
        </a:p>
      </dgm:t>
    </dgm:pt>
    <dgm:pt modelId="{793BA6C4-61EC-4B0C-94C2-2EFC876AE618}" type="parTrans" cxnId="{99E4B6BB-AAB6-41ED-8412-48C800C1D9F9}">
      <dgm:prSet/>
      <dgm:spPr/>
    </dgm:pt>
    <dgm:pt modelId="{D913F7B3-0B29-4EC1-9794-C16D01DFFC5E}" type="sibTrans" cxnId="{99E4B6BB-AAB6-41ED-8412-48C800C1D9F9}">
      <dgm:prSet/>
      <dgm:spPr/>
    </dgm:pt>
    <dgm:pt modelId="{DB6B7349-C96D-453E-B718-1824699B5750}" type="pres">
      <dgm:prSet presAssocID="{1BD299CC-AF54-437A-8277-C44B4D8B0373}" presName="Name0" presStyleCnt="0">
        <dgm:presLayoutVars>
          <dgm:dir/>
        </dgm:presLayoutVars>
      </dgm:prSet>
      <dgm:spPr/>
    </dgm:pt>
    <dgm:pt modelId="{FB7C0DCC-262D-4201-BBCE-DF9530B910EF}" type="pres">
      <dgm:prSet presAssocID="{C1A18A3C-157E-4CE1-A9E1-067FA64D2C82}" presName="parComposite" presStyleCnt="0"/>
      <dgm:spPr/>
    </dgm:pt>
    <dgm:pt modelId="{FA7B56DC-5C77-4B4D-9B34-E7E3D55DC7EA}" type="pres">
      <dgm:prSet presAssocID="{C1A18A3C-157E-4CE1-A9E1-067FA64D2C82}" presName="parBigCircle" presStyleLbl="node0" presStyleIdx="0" presStyleCnt="6"/>
      <dgm:spPr/>
    </dgm:pt>
    <dgm:pt modelId="{E0AB89EF-D17C-456A-B859-39FEEBCA646C}" type="pres">
      <dgm:prSet presAssocID="{C1A18A3C-157E-4CE1-A9E1-067FA64D2C82}" presName="parTx" presStyleLbl="revTx" presStyleIdx="0" presStyleCnt="6"/>
      <dgm:spPr/>
    </dgm:pt>
    <dgm:pt modelId="{D723E059-2BB4-4A90-AF33-711D8055B2E5}" type="pres">
      <dgm:prSet presAssocID="{C1A18A3C-157E-4CE1-A9E1-067FA64D2C82}" presName="bSpace" presStyleCnt="0"/>
      <dgm:spPr/>
    </dgm:pt>
    <dgm:pt modelId="{C9C6A8AE-FCE2-4467-B71F-4EA1316F40C4}" type="pres">
      <dgm:prSet presAssocID="{C1A18A3C-157E-4CE1-A9E1-067FA64D2C82}" presName="parBackupNorm" presStyleCnt="0"/>
      <dgm:spPr/>
    </dgm:pt>
    <dgm:pt modelId="{495D6CB3-DBE0-4B4E-B5A0-3C2E417DEE02}" type="pres">
      <dgm:prSet presAssocID="{7FAA4836-2048-4AFA-BA77-60E8798B92D8}" presName="parSpace" presStyleCnt="0"/>
      <dgm:spPr/>
    </dgm:pt>
    <dgm:pt modelId="{763EEED7-89F0-48D9-BE58-6992EA78831E}" type="pres">
      <dgm:prSet presAssocID="{62BB108A-3095-4562-A748-7A323912420A}" presName="parComposite" presStyleCnt="0"/>
      <dgm:spPr/>
    </dgm:pt>
    <dgm:pt modelId="{14A71CF2-A0C5-44E3-B657-6AFE3E3B1A54}" type="pres">
      <dgm:prSet presAssocID="{62BB108A-3095-4562-A748-7A323912420A}" presName="parBigCircle" presStyleLbl="node0" presStyleIdx="1" presStyleCnt="6"/>
      <dgm:spPr/>
    </dgm:pt>
    <dgm:pt modelId="{73743424-AA2A-4DFA-94B9-53E50FFA07EA}" type="pres">
      <dgm:prSet presAssocID="{62BB108A-3095-4562-A748-7A323912420A}" presName="parTx" presStyleLbl="revTx" presStyleIdx="1" presStyleCnt="6"/>
      <dgm:spPr/>
    </dgm:pt>
    <dgm:pt modelId="{D13900FE-42D2-43D9-B67F-F2303E3C12A3}" type="pres">
      <dgm:prSet presAssocID="{62BB108A-3095-4562-A748-7A323912420A}" presName="bSpace" presStyleCnt="0"/>
      <dgm:spPr/>
    </dgm:pt>
    <dgm:pt modelId="{1301556E-A4D1-48BC-8317-52F1707466A8}" type="pres">
      <dgm:prSet presAssocID="{62BB108A-3095-4562-A748-7A323912420A}" presName="parBackupNorm" presStyleCnt="0"/>
      <dgm:spPr/>
    </dgm:pt>
    <dgm:pt modelId="{C1CA514A-DEF5-4876-854B-1738A36B69C4}" type="pres">
      <dgm:prSet presAssocID="{AA44BB1F-AFDD-483D-975D-119D0019F06C}" presName="parSpace" presStyleCnt="0"/>
      <dgm:spPr/>
    </dgm:pt>
    <dgm:pt modelId="{4D851779-D4B3-4F32-B2A1-06E3EC84D6EC}" type="pres">
      <dgm:prSet presAssocID="{6177351F-5858-49C4-AE63-389B36B986E8}" presName="parComposite" presStyleCnt="0"/>
      <dgm:spPr/>
    </dgm:pt>
    <dgm:pt modelId="{D89DAE55-9A56-4C6B-8821-0C61D43A7589}" type="pres">
      <dgm:prSet presAssocID="{6177351F-5858-49C4-AE63-389B36B986E8}" presName="parBigCircle" presStyleLbl="node0" presStyleIdx="2" presStyleCnt="6"/>
      <dgm:spPr/>
    </dgm:pt>
    <dgm:pt modelId="{13D2BD54-3074-4CE8-94E9-23FA2A59C1F9}" type="pres">
      <dgm:prSet presAssocID="{6177351F-5858-49C4-AE63-389B36B986E8}" presName="parTx" presStyleLbl="revTx" presStyleIdx="2" presStyleCnt="6"/>
      <dgm:spPr/>
    </dgm:pt>
    <dgm:pt modelId="{031C5C54-8EC2-42D0-A222-5D648359522C}" type="pres">
      <dgm:prSet presAssocID="{6177351F-5858-49C4-AE63-389B36B986E8}" presName="bSpace" presStyleCnt="0"/>
      <dgm:spPr/>
    </dgm:pt>
    <dgm:pt modelId="{FF56ECBE-E138-4973-98FF-B89029024B0A}" type="pres">
      <dgm:prSet presAssocID="{6177351F-5858-49C4-AE63-389B36B986E8}" presName="parBackupNorm" presStyleCnt="0"/>
      <dgm:spPr/>
    </dgm:pt>
    <dgm:pt modelId="{EFA285D5-3FA9-41F0-BC3B-F477D8E24D0B}" type="pres">
      <dgm:prSet presAssocID="{EEA183FF-D549-4885-A344-5673317E6134}" presName="parSpace" presStyleCnt="0"/>
      <dgm:spPr/>
    </dgm:pt>
    <dgm:pt modelId="{2D79837F-0913-4CE4-8055-4CD737EE4448}" type="pres">
      <dgm:prSet presAssocID="{42B2C9BC-336B-4EBB-A0A2-6A5485331327}" presName="parComposite" presStyleCnt="0"/>
      <dgm:spPr/>
    </dgm:pt>
    <dgm:pt modelId="{6FA7D407-3555-416B-9DD5-AE0C5CF28173}" type="pres">
      <dgm:prSet presAssocID="{42B2C9BC-336B-4EBB-A0A2-6A5485331327}" presName="parBigCircle" presStyleLbl="node0" presStyleIdx="3" presStyleCnt="6"/>
      <dgm:spPr/>
    </dgm:pt>
    <dgm:pt modelId="{48483BA7-3587-48A9-9A98-CBE362A4061B}" type="pres">
      <dgm:prSet presAssocID="{42B2C9BC-336B-4EBB-A0A2-6A5485331327}" presName="parTx" presStyleLbl="revTx" presStyleIdx="3" presStyleCnt="6"/>
      <dgm:spPr/>
    </dgm:pt>
    <dgm:pt modelId="{5023FE29-0C4D-4EC8-AAD9-9BA5285C69F4}" type="pres">
      <dgm:prSet presAssocID="{42B2C9BC-336B-4EBB-A0A2-6A5485331327}" presName="bSpace" presStyleCnt="0"/>
      <dgm:spPr/>
    </dgm:pt>
    <dgm:pt modelId="{7AB2840F-ACFB-4483-AA4B-176B186A54E8}" type="pres">
      <dgm:prSet presAssocID="{42B2C9BC-336B-4EBB-A0A2-6A5485331327}" presName="parBackupNorm" presStyleCnt="0"/>
      <dgm:spPr/>
    </dgm:pt>
    <dgm:pt modelId="{975D68F5-8B21-4912-B613-57C54AA3EC39}" type="pres">
      <dgm:prSet presAssocID="{C086C9E1-55D9-4DA1-928B-AD2BB3060047}" presName="parSpace" presStyleCnt="0"/>
      <dgm:spPr/>
    </dgm:pt>
    <dgm:pt modelId="{29B2221D-6B75-44EF-98B9-CA372DDF187B}" type="pres">
      <dgm:prSet presAssocID="{A6E579BA-3919-494A-9F1A-E0E77E309DC5}" presName="parComposite" presStyleCnt="0"/>
      <dgm:spPr/>
    </dgm:pt>
    <dgm:pt modelId="{034CA94F-2C7A-4AFD-A1AF-12E4FC40D5B5}" type="pres">
      <dgm:prSet presAssocID="{A6E579BA-3919-494A-9F1A-E0E77E309DC5}" presName="parBigCircle" presStyleLbl="node0" presStyleIdx="4" presStyleCnt="6"/>
      <dgm:spPr/>
    </dgm:pt>
    <dgm:pt modelId="{63D890FB-25E2-47BF-941C-F42D080CA9BB}" type="pres">
      <dgm:prSet presAssocID="{A6E579BA-3919-494A-9F1A-E0E77E309DC5}" presName="parTx" presStyleLbl="revTx" presStyleIdx="4" presStyleCnt="6"/>
      <dgm:spPr/>
    </dgm:pt>
    <dgm:pt modelId="{4EB5B0C3-5A6C-45A4-B769-ED6946400015}" type="pres">
      <dgm:prSet presAssocID="{A6E579BA-3919-494A-9F1A-E0E77E309DC5}" presName="bSpace" presStyleCnt="0"/>
      <dgm:spPr/>
    </dgm:pt>
    <dgm:pt modelId="{171993AD-69F7-4977-B888-8480BBCE9C77}" type="pres">
      <dgm:prSet presAssocID="{A6E579BA-3919-494A-9F1A-E0E77E309DC5}" presName="parBackupNorm" presStyleCnt="0"/>
      <dgm:spPr/>
    </dgm:pt>
    <dgm:pt modelId="{584A238D-03CB-4E5B-81A2-F19AB654C8E9}" type="pres">
      <dgm:prSet presAssocID="{68959BE4-239B-4539-90A3-CD14C43039C1}" presName="parSpace" presStyleCnt="0"/>
      <dgm:spPr/>
    </dgm:pt>
    <dgm:pt modelId="{6049CD2E-1ADF-477F-B195-214A0E6BBF13}" type="pres">
      <dgm:prSet presAssocID="{A16F0967-ED93-4294-89AE-1DBED5611B49}" presName="parComposite" presStyleCnt="0"/>
      <dgm:spPr/>
    </dgm:pt>
    <dgm:pt modelId="{E379EE5D-BDC6-422D-B1E2-7337C99C2F49}" type="pres">
      <dgm:prSet presAssocID="{A16F0967-ED93-4294-89AE-1DBED5611B49}" presName="parBigCircle" presStyleLbl="node0" presStyleIdx="5" presStyleCnt="6"/>
      <dgm:spPr/>
    </dgm:pt>
    <dgm:pt modelId="{774329FB-4FF6-4C46-8D59-57F0AFC6EE88}" type="pres">
      <dgm:prSet presAssocID="{A16F0967-ED93-4294-89AE-1DBED5611B49}" presName="parTx" presStyleLbl="revTx" presStyleIdx="5" presStyleCnt="6"/>
      <dgm:spPr/>
    </dgm:pt>
    <dgm:pt modelId="{40689D1F-6EF3-452B-B993-FB9CE9051277}" type="pres">
      <dgm:prSet presAssocID="{A16F0967-ED93-4294-89AE-1DBED5611B49}" presName="bSpace" presStyleCnt="0"/>
      <dgm:spPr/>
    </dgm:pt>
    <dgm:pt modelId="{67B18EC6-C46A-4FB3-8AF5-6F0FE2CD0F58}" type="pres">
      <dgm:prSet presAssocID="{A16F0967-ED93-4294-89AE-1DBED5611B49}" presName="parBackupNorm" presStyleCnt="0"/>
      <dgm:spPr/>
    </dgm:pt>
    <dgm:pt modelId="{B15F3187-B2B1-4FB5-AADB-D1C1D30E67FD}" type="pres">
      <dgm:prSet presAssocID="{D913F7B3-0B29-4EC1-9794-C16D01DFFC5E}" presName="parSpace" presStyleCnt="0"/>
      <dgm:spPr/>
    </dgm:pt>
  </dgm:ptLst>
  <dgm:cxnLst>
    <dgm:cxn modelId="{FD1F2507-4020-411C-AB28-65C673FAC154}" srcId="{1BD299CC-AF54-437A-8277-C44B4D8B0373}" destId="{C1A18A3C-157E-4CE1-A9E1-067FA64D2C82}" srcOrd="0" destOrd="0" parTransId="{CDA9D8D1-C147-4867-9493-65D5871DB6B1}" sibTransId="{7FAA4836-2048-4AFA-BA77-60E8798B92D8}"/>
    <dgm:cxn modelId="{130E975B-1985-46BA-9899-C2B72F015808}" type="presOf" srcId="{6177351F-5858-49C4-AE63-389B36B986E8}" destId="{13D2BD54-3074-4CE8-94E9-23FA2A59C1F9}" srcOrd="0" destOrd="0" presId="urn:microsoft.com/office/officeart/2008/layout/CircleAccentTimeline"/>
    <dgm:cxn modelId="{3510EB5F-FB58-461F-8728-03A85DE00CAC}" type="presOf" srcId="{42B2C9BC-336B-4EBB-A0A2-6A5485331327}" destId="{48483BA7-3587-48A9-9A98-CBE362A4061B}" srcOrd="0" destOrd="0" presId="urn:microsoft.com/office/officeart/2008/layout/CircleAccentTimeline"/>
    <dgm:cxn modelId="{8FF61E45-8B5B-4D07-BBBE-16E83327F01F}" srcId="{1BD299CC-AF54-437A-8277-C44B4D8B0373}" destId="{62BB108A-3095-4562-A748-7A323912420A}" srcOrd="1" destOrd="0" parTransId="{9E91472D-CE74-4B25-A7D6-13DCC3CD4480}" sibTransId="{AA44BB1F-AFDD-483D-975D-119D0019F06C}"/>
    <dgm:cxn modelId="{DC65564B-3587-458E-BE02-B9A81F90E9A8}" type="presOf" srcId="{A16F0967-ED93-4294-89AE-1DBED5611B49}" destId="{774329FB-4FF6-4C46-8D59-57F0AFC6EE88}" srcOrd="0" destOrd="0" presId="urn:microsoft.com/office/officeart/2008/layout/CircleAccentTimeline"/>
    <dgm:cxn modelId="{24FFA990-AEB1-4677-AD58-BD8672278EAA}" type="presOf" srcId="{62BB108A-3095-4562-A748-7A323912420A}" destId="{73743424-AA2A-4DFA-94B9-53E50FFA07EA}" srcOrd="0" destOrd="0" presId="urn:microsoft.com/office/officeart/2008/layout/CircleAccentTimeline"/>
    <dgm:cxn modelId="{0A8AAB9C-500D-48B9-AE4A-1DBA477D26B5}" srcId="{1BD299CC-AF54-437A-8277-C44B4D8B0373}" destId="{A6E579BA-3919-494A-9F1A-E0E77E309DC5}" srcOrd="4" destOrd="0" parTransId="{8F86E4AF-498D-4EA8-BB07-87AE65C41D5F}" sibTransId="{68959BE4-239B-4539-90A3-CD14C43039C1}"/>
    <dgm:cxn modelId="{3E5EDFA3-2455-4E38-897D-BCB4C5377CD4}" srcId="{1BD299CC-AF54-437A-8277-C44B4D8B0373}" destId="{6177351F-5858-49C4-AE63-389B36B986E8}" srcOrd="2" destOrd="0" parTransId="{91D516E2-F2DD-4DFB-9339-750E97A2805F}" sibTransId="{EEA183FF-D549-4885-A344-5673317E6134}"/>
    <dgm:cxn modelId="{B3329DB5-9F25-4DFF-8B9E-96DEFEB01D39}" type="presOf" srcId="{C1A18A3C-157E-4CE1-A9E1-067FA64D2C82}" destId="{E0AB89EF-D17C-456A-B859-39FEEBCA646C}" srcOrd="0" destOrd="0" presId="urn:microsoft.com/office/officeart/2008/layout/CircleAccentTimeline"/>
    <dgm:cxn modelId="{99E4B6BB-AAB6-41ED-8412-48C800C1D9F9}" srcId="{1BD299CC-AF54-437A-8277-C44B4D8B0373}" destId="{A16F0967-ED93-4294-89AE-1DBED5611B49}" srcOrd="5" destOrd="0" parTransId="{793BA6C4-61EC-4B0C-94C2-2EFC876AE618}" sibTransId="{D913F7B3-0B29-4EC1-9794-C16D01DFFC5E}"/>
    <dgm:cxn modelId="{EDEF73C3-70C3-46AA-813A-4CB601628456}" srcId="{1BD299CC-AF54-437A-8277-C44B4D8B0373}" destId="{42B2C9BC-336B-4EBB-A0A2-6A5485331327}" srcOrd="3" destOrd="0" parTransId="{9FE57494-2178-485E-A99A-44A4255BDB99}" sibTransId="{C086C9E1-55D9-4DA1-928B-AD2BB3060047}"/>
    <dgm:cxn modelId="{BB1350EB-C150-4C12-92E2-EA91EBF5D30E}" type="presOf" srcId="{A6E579BA-3919-494A-9F1A-E0E77E309DC5}" destId="{63D890FB-25E2-47BF-941C-F42D080CA9BB}" srcOrd="0" destOrd="0" presId="urn:microsoft.com/office/officeart/2008/layout/CircleAccentTimeline"/>
    <dgm:cxn modelId="{7175F9FC-38FA-4140-9655-B9F16845C4B5}" type="presOf" srcId="{1BD299CC-AF54-437A-8277-C44B4D8B0373}" destId="{DB6B7349-C96D-453E-B718-1824699B5750}" srcOrd="0" destOrd="0" presId="urn:microsoft.com/office/officeart/2008/layout/CircleAccentTimeline"/>
    <dgm:cxn modelId="{DE738693-244D-4CFA-A9C5-0F6ADF3F9E44}" type="presParOf" srcId="{DB6B7349-C96D-453E-B718-1824699B5750}" destId="{FB7C0DCC-262D-4201-BBCE-DF9530B910EF}" srcOrd="0" destOrd="0" presId="urn:microsoft.com/office/officeart/2008/layout/CircleAccentTimeline"/>
    <dgm:cxn modelId="{1C5BF5A2-8370-42DB-AEC2-9410355512B1}" type="presParOf" srcId="{FB7C0DCC-262D-4201-BBCE-DF9530B910EF}" destId="{FA7B56DC-5C77-4B4D-9B34-E7E3D55DC7EA}" srcOrd="0" destOrd="0" presId="urn:microsoft.com/office/officeart/2008/layout/CircleAccentTimeline"/>
    <dgm:cxn modelId="{F9E6CB23-2270-432F-A6FF-13387CB4FD76}" type="presParOf" srcId="{FB7C0DCC-262D-4201-BBCE-DF9530B910EF}" destId="{E0AB89EF-D17C-456A-B859-39FEEBCA646C}" srcOrd="1" destOrd="0" presId="urn:microsoft.com/office/officeart/2008/layout/CircleAccentTimeline"/>
    <dgm:cxn modelId="{12E07298-41B0-4D7E-BB03-EFBB099F90E6}" type="presParOf" srcId="{FB7C0DCC-262D-4201-BBCE-DF9530B910EF}" destId="{D723E059-2BB4-4A90-AF33-711D8055B2E5}" srcOrd="2" destOrd="0" presId="urn:microsoft.com/office/officeart/2008/layout/CircleAccentTimeline"/>
    <dgm:cxn modelId="{A44F24D6-B031-4582-AC05-1547C73937AE}" type="presParOf" srcId="{DB6B7349-C96D-453E-B718-1824699B5750}" destId="{C9C6A8AE-FCE2-4467-B71F-4EA1316F40C4}" srcOrd="1" destOrd="0" presId="urn:microsoft.com/office/officeart/2008/layout/CircleAccentTimeline"/>
    <dgm:cxn modelId="{A63BFB14-5B17-4E79-8670-40A45EE4F31A}" type="presParOf" srcId="{DB6B7349-C96D-453E-B718-1824699B5750}" destId="{495D6CB3-DBE0-4B4E-B5A0-3C2E417DEE02}" srcOrd="2" destOrd="0" presId="urn:microsoft.com/office/officeart/2008/layout/CircleAccentTimeline"/>
    <dgm:cxn modelId="{95B5EB33-B7CB-4C74-B029-DE7798269B34}" type="presParOf" srcId="{DB6B7349-C96D-453E-B718-1824699B5750}" destId="{763EEED7-89F0-48D9-BE58-6992EA78831E}" srcOrd="3" destOrd="0" presId="urn:microsoft.com/office/officeart/2008/layout/CircleAccentTimeline"/>
    <dgm:cxn modelId="{CCD06C83-3D95-45FB-BE72-966981B68E66}" type="presParOf" srcId="{763EEED7-89F0-48D9-BE58-6992EA78831E}" destId="{14A71CF2-A0C5-44E3-B657-6AFE3E3B1A54}" srcOrd="0" destOrd="0" presId="urn:microsoft.com/office/officeart/2008/layout/CircleAccentTimeline"/>
    <dgm:cxn modelId="{0C8581C1-F3C5-41AF-8FB0-564826276CDF}" type="presParOf" srcId="{763EEED7-89F0-48D9-BE58-6992EA78831E}" destId="{73743424-AA2A-4DFA-94B9-53E50FFA07EA}" srcOrd="1" destOrd="0" presId="urn:microsoft.com/office/officeart/2008/layout/CircleAccentTimeline"/>
    <dgm:cxn modelId="{1D382024-A658-4329-BF4C-B7BA3D9CC10A}" type="presParOf" srcId="{763EEED7-89F0-48D9-BE58-6992EA78831E}" destId="{D13900FE-42D2-43D9-B67F-F2303E3C12A3}" srcOrd="2" destOrd="0" presId="urn:microsoft.com/office/officeart/2008/layout/CircleAccentTimeline"/>
    <dgm:cxn modelId="{1E0630A3-1EDD-44CC-87A7-8EC64B5CB753}" type="presParOf" srcId="{DB6B7349-C96D-453E-B718-1824699B5750}" destId="{1301556E-A4D1-48BC-8317-52F1707466A8}" srcOrd="4" destOrd="0" presId="urn:microsoft.com/office/officeart/2008/layout/CircleAccentTimeline"/>
    <dgm:cxn modelId="{240EB451-1AD8-450E-A206-BF4358322BBB}" type="presParOf" srcId="{DB6B7349-C96D-453E-B718-1824699B5750}" destId="{C1CA514A-DEF5-4876-854B-1738A36B69C4}" srcOrd="5" destOrd="0" presId="urn:microsoft.com/office/officeart/2008/layout/CircleAccentTimeline"/>
    <dgm:cxn modelId="{757EF701-4995-4447-9333-17C2C4E0A9EF}" type="presParOf" srcId="{DB6B7349-C96D-453E-B718-1824699B5750}" destId="{4D851779-D4B3-4F32-B2A1-06E3EC84D6EC}" srcOrd="6" destOrd="0" presId="urn:microsoft.com/office/officeart/2008/layout/CircleAccentTimeline"/>
    <dgm:cxn modelId="{DD035542-0DAF-4344-920E-BC896A2D2514}" type="presParOf" srcId="{4D851779-D4B3-4F32-B2A1-06E3EC84D6EC}" destId="{D89DAE55-9A56-4C6B-8821-0C61D43A7589}" srcOrd="0" destOrd="0" presId="urn:microsoft.com/office/officeart/2008/layout/CircleAccentTimeline"/>
    <dgm:cxn modelId="{C5C2F237-F937-4439-B83B-700B1669CC35}" type="presParOf" srcId="{4D851779-D4B3-4F32-B2A1-06E3EC84D6EC}" destId="{13D2BD54-3074-4CE8-94E9-23FA2A59C1F9}" srcOrd="1" destOrd="0" presId="urn:microsoft.com/office/officeart/2008/layout/CircleAccentTimeline"/>
    <dgm:cxn modelId="{B03A064A-0E75-400D-8968-F8F5EE9F1E98}" type="presParOf" srcId="{4D851779-D4B3-4F32-B2A1-06E3EC84D6EC}" destId="{031C5C54-8EC2-42D0-A222-5D648359522C}" srcOrd="2" destOrd="0" presId="urn:microsoft.com/office/officeart/2008/layout/CircleAccentTimeline"/>
    <dgm:cxn modelId="{2FC8DFA6-5F6A-42DA-B538-33716E741BF5}" type="presParOf" srcId="{DB6B7349-C96D-453E-B718-1824699B5750}" destId="{FF56ECBE-E138-4973-98FF-B89029024B0A}" srcOrd="7" destOrd="0" presId="urn:microsoft.com/office/officeart/2008/layout/CircleAccentTimeline"/>
    <dgm:cxn modelId="{55D025C0-0325-4AB1-AAC6-96BB42F3133D}" type="presParOf" srcId="{DB6B7349-C96D-453E-B718-1824699B5750}" destId="{EFA285D5-3FA9-41F0-BC3B-F477D8E24D0B}" srcOrd="8" destOrd="0" presId="urn:microsoft.com/office/officeart/2008/layout/CircleAccentTimeline"/>
    <dgm:cxn modelId="{137A21F5-0C28-4A68-A425-93B704FB040E}" type="presParOf" srcId="{DB6B7349-C96D-453E-B718-1824699B5750}" destId="{2D79837F-0913-4CE4-8055-4CD737EE4448}" srcOrd="9" destOrd="0" presId="urn:microsoft.com/office/officeart/2008/layout/CircleAccentTimeline"/>
    <dgm:cxn modelId="{8BDD0102-6106-4E58-89A8-E8B1A9A5CB10}" type="presParOf" srcId="{2D79837F-0913-4CE4-8055-4CD737EE4448}" destId="{6FA7D407-3555-416B-9DD5-AE0C5CF28173}" srcOrd="0" destOrd="0" presId="urn:microsoft.com/office/officeart/2008/layout/CircleAccentTimeline"/>
    <dgm:cxn modelId="{FFFF92A1-3E29-4231-8115-3C9B32A448EB}" type="presParOf" srcId="{2D79837F-0913-4CE4-8055-4CD737EE4448}" destId="{48483BA7-3587-48A9-9A98-CBE362A4061B}" srcOrd="1" destOrd="0" presId="urn:microsoft.com/office/officeart/2008/layout/CircleAccentTimeline"/>
    <dgm:cxn modelId="{7DAE86DF-6346-4392-80D7-37865699AC46}" type="presParOf" srcId="{2D79837F-0913-4CE4-8055-4CD737EE4448}" destId="{5023FE29-0C4D-4EC8-AAD9-9BA5285C69F4}" srcOrd="2" destOrd="0" presId="urn:microsoft.com/office/officeart/2008/layout/CircleAccentTimeline"/>
    <dgm:cxn modelId="{8F4DC4D6-E3FB-4221-8583-C32878834B2F}" type="presParOf" srcId="{DB6B7349-C96D-453E-B718-1824699B5750}" destId="{7AB2840F-ACFB-4483-AA4B-176B186A54E8}" srcOrd="10" destOrd="0" presId="urn:microsoft.com/office/officeart/2008/layout/CircleAccentTimeline"/>
    <dgm:cxn modelId="{8AF599CB-B36B-46D4-9A97-075087F13472}" type="presParOf" srcId="{DB6B7349-C96D-453E-B718-1824699B5750}" destId="{975D68F5-8B21-4912-B613-57C54AA3EC39}" srcOrd="11" destOrd="0" presId="urn:microsoft.com/office/officeart/2008/layout/CircleAccentTimeline"/>
    <dgm:cxn modelId="{763F954A-1A7B-42AA-83BC-AAA02483C224}" type="presParOf" srcId="{DB6B7349-C96D-453E-B718-1824699B5750}" destId="{29B2221D-6B75-44EF-98B9-CA372DDF187B}" srcOrd="12" destOrd="0" presId="urn:microsoft.com/office/officeart/2008/layout/CircleAccentTimeline"/>
    <dgm:cxn modelId="{EC6964CB-C5C1-4CC1-AD6F-C3983E028BF8}" type="presParOf" srcId="{29B2221D-6B75-44EF-98B9-CA372DDF187B}" destId="{034CA94F-2C7A-4AFD-A1AF-12E4FC40D5B5}" srcOrd="0" destOrd="0" presId="urn:microsoft.com/office/officeart/2008/layout/CircleAccentTimeline"/>
    <dgm:cxn modelId="{3D3FD3B6-ADE0-4D5E-B5DB-F4EF3282DC96}" type="presParOf" srcId="{29B2221D-6B75-44EF-98B9-CA372DDF187B}" destId="{63D890FB-25E2-47BF-941C-F42D080CA9BB}" srcOrd="1" destOrd="0" presId="urn:microsoft.com/office/officeart/2008/layout/CircleAccentTimeline"/>
    <dgm:cxn modelId="{4361CB5A-3311-4A60-9DE5-F10B01BC8B87}" type="presParOf" srcId="{29B2221D-6B75-44EF-98B9-CA372DDF187B}" destId="{4EB5B0C3-5A6C-45A4-B769-ED6946400015}" srcOrd="2" destOrd="0" presId="urn:microsoft.com/office/officeart/2008/layout/CircleAccentTimeline"/>
    <dgm:cxn modelId="{24E10026-1722-4277-B5FB-239D9D29DE77}" type="presParOf" srcId="{DB6B7349-C96D-453E-B718-1824699B5750}" destId="{171993AD-69F7-4977-B888-8480BBCE9C77}" srcOrd="13" destOrd="0" presId="urn:microsoft.com/office/officeart/2008/layout/CircleAccentTimeline"/>
    <dgm:cxn modelId="{F2DBA298-EC03-4313-8D32-F0CE82AB0B2C}" type="presParOf" srcId="{DB6B7349-C96D-453E-B718-1824699B5750}" destId="{584A238D-03CB-4E5B-81A2-F19AB654C8E9}" srcOrd="14" destOrd="0" presId="urn:microsoft.com/office/officeart/2008/layout/CircleAccentTimeline"/>
    <dgm:cxn modelId="{5A144B86-2C03-4F26-AC3F-9193EF62F2B3}" type="presParOf" srcId="{DB6B7349-C96D-453E-B718-1824699B5750}" destId="{6049CD2E-1ADF-477F-B195-214A0E6BBF13}" srcOrd="15" destOrd="0" presId="urn:microsoft.com/office/officeart/2008/layout/CircleAccentTimeline"/>
    <dgm:cxn modelId="{E1B797AD-8DF3-4C22-9507-5F336B51C656}" type="presParOf" srcId="{6049CD2E-1ADF-477F-B195-214A0E6BBF13}" destId="{E379EE5D-BDC6-422D-B1E2-7337C99C2F49}" srcOrd="0" destOrd="0" presId="urn:microsoft.com/office/officeart/2008/layout/CircleAccentTimeline"/>
    <dgm:cxn modelId="{702E0C6F-6BA5-4D68-8541-4EEBF370865C}" type="presParOf" srcId="{6049CD2E-1ADF-477F-B195-214A0E6BBF13}" destId="{774329FB-4FF6-4C46-8D59-57F0AFC6EE88}" srcOrd="1" destOrd="0" presId="urn:microsoft.com/office/officeart/2008/layout/CircleAccentTimeline"/>
    <dgm:cxn modelId="{985F8941-4511-4486-8F04-C6EE600EFCB5}" type="presParOf" srcId="{6049CD2E-1ADF-477F-B195-214A0E6BBF13}" destId="{40689D1F-6EF3-452B-B993-FB9CE9051277}" srcOrd="2" destOrd="0" presId="urn:microsoft.com/office/officeart/2008/layout/CircleAccentTimeline"/>
    <dgm:cxn modelId="{0178D5D0-079A-4D75-B7C9-069769FF84D9}" type="presParOf" srcId="{DB6B7349-C96D-453E-B718-1824699B5750}" destId="{67B18EC6-C46A-4FB3-8AF5-6F0FE2CD0F58}" srcOrd="16" destOrd="0" presId="urn:microsoft.com/office/officeart/2008/layout/CircleAccentTimeline"/>
    <dgm:cxn modelId="{114A74F5-D151-4B8D-BED9-2D252A5F8AFB}" type="presParOf" srcId="{DB6B7349-C96D-453E-B718-1824699B5750}" destId="{B15F3187-B2B1-4FB5-AADB-D1C1D30E67FD}" srcOrd="17" destOrd="0" presId="urn:microsoft.com/office/officeart/2008/layout/CircleAccent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B56DC-5C77-4B4D-9B34-E7E3D55DC7EA}">
      <dsp:nvSpPr>
        <dsp:cNvPr id="0" name=""/>
        <dsp:cNvSpPr/>
      </dsp:nvSpPr>
      <dsp:spPr>
        <a:xfrm>
          <a:off x="297577" y="1734396"/>
          <a:ext cx="1438646" cy="1438646"/>
        </a:xfrm>
        <a:prstGeom prst="donut">
          <a:avLst>
            <a:gd name="adj" fmla="val 2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AB89EF-D17C-456A-B859-39FEEBCA646C}">
      <dsp:nvSpPr>
        <dsp:cNvPr id="0" name=""/>
        <dsp:cNvSpPr/>
      </dsp:nvSpPr>
      <dsp:spPr>
        <a:xfrm rot="17700000">
          <a:off x="804491"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US" sz="1300" kern="1200"/>
            <a:t>Data Collection</a:t>
          </a:r>
          <a:endParaRPr lang="en-IN" sz="1300" kern="1200"/>
        </a:p>
      </dsp:txBody>
      <dsp:txXfrm>
        <a:off x="804491" y="561605"/>
        <a:ext cx="1788397" cy="861869"/>
      </dsp:txXfrm>
    </dsp:sp>
    <dsp:sp modelId="{14A71CF2-A0C5-44E3-B657-6AFE3E3B1A54}">
      <dsp:nvSpPr>
        <dsp:cNvPr id="0" name=""/>
        <dsp:cNvSpPr/>
      </dsp:nvSpPr>
      <dsp:spPr>
        <a:xfrm>
          <a:off x="1844703" y="1734396"/>
          <a:ext cx="1438646" cy="1438646"/>
        </a:xfrm>
        <a:prstGeom prst="donut">
          <a:avLst>
            <a:gd name="adj" fmla="val 2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743424-AA2A-4DFA-94B9-53E50FFA07EA}">
      <dsp:nvSpPr>
        <dsp:cNvPr id="0" name=""/>
        <dsp:cNvSpPr/>
      </dsp:nvSpPr>
      <dsp:spPr>
        <a:xfrm rot="17700000">
          <a:off x="2351617"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US" sz="1300" kern="1200" dirty="0"/>
            <a:t>Training and analyzing of multiple different Machine Learning models.</a:t>
          </a:r>
          <a:endParaRPr lang="en-IN" sz="1300" kern="1200" dirty="0"/>
        </a:p>
      </dsp:txBody>
      <dsp:txXfrm>
        <a:off x="2351617" y="561605"/>
        <a:ext cx="1788397" cy="861869"/>
      </dsp:txXfrm>
    </dsp:sp>
    <dsp:sp modelId="{D89DAE55-9A56-4C6B-8821-0C61D43A7589}">
      <dsp:nvSpPr>
        <dsp:cNvPr id="0" name=""/>
        <dsp:cNvSpPr/>
      </dsp:nvSpPr>
      <dsp:spPr>
        <a:xfrm>
          <a:off x="3391828" y="1734396"/>
          <a:ext cx="1438646" cy="1438646"/>
        </a:xfrm>
        <a:prstGeom prst="donut">
          <a:avLst>
            <a:gd name="adj" fmla="val 2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D2BD54-3074-4CE8-94E9-23FA2A59C1F9}">
      <dsp:nvSpPr>
        <dsp:cNvPr id="0" name=""/>
        <dsp:cNvSpPr/>
      </dsp:nvSpPr>
      <dsp:spPr>
        <a:xfrm rot="17700000">
          <a:off x="3898742"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t>Selection of the best performing model</a:t>
          </a:r>
        </a:p>
      </dsp:txBody>
      <dsp:txXfrm>
        <a:off x="3898742" y="561605"/>
        <a:ext cx="1788397" cy="861869"/>
      </dsp:txXfrm>
    </dsp:sp>
    <dsp:sp modelId="{6FA7D407-3555-416B-9DD5-AE0C5CF28173}">
      <dsp:nvSpPr>
        <dsp:cNvPr id="0" name=""/>
        <dsp:cNvSpPr/>
      </dsp:nvSpPr>
      <dsp:spPr>
        <a:xfrm>
          <a:off x="4938954" y="1734396"/>
          <a:ext cx="1438646" cy="1438646"/>
        </a:xfrm>
        <a:prstGeom prst="donut">
          <a:avLst>
            <a:gd name="adj" fmla="val 2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483BA7-3587-48A9-9A98-CBE362A4061B}">
      <dsp:nvSpPr>
        <dsp:cNvPr id="0" name=""/>
        <dsp:cNvSpPr/>
      </dsp:nvSpPr>
      <dsp:spPr>
        <a:xfrm rot="17700000">
          <a:off x="5445868"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t>Implementation of model In Django server</a:t>
          </a:r>
        </a:p>
      </dsp:txBody>
      <dsp:txXfrm>
        <a:off x="5445868" y="561605"/>
        <a:ext cx="1788397" cy="861869"/>
      </dsp:txXfrm>
    </dsp:sp>
    <dsp:sp modelId="{034CA94F-2C7A-4AFD-A1AF-12E4FC40D5B5}">
      <dsp:nvSpPr>
        <dsp:cNvPr id="0" name=""/>
        <dsp:cNvSpPr/>
      </dsp:nvSpPr>
      <dsp:spPr>
        <a:xfrm>
          <a:off x="6486079" y="1734396"/>
          <a:ext cx="1438646" cy="1438646"/>
        </a:xfrm>
        <a:prstGeom prst="donut">
          <a:avLst>
            <a:gd name="adj" fmla="val 2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D890FB-25E2-47BF-941C-F42D080CA9BB}">
      <dsp:nvSpPr>
        <dsp:cNvPr id="0" name=""/>
        <dsp:cNvSpPr/>
      </dsp:nvSpPr>
      <dsp:spPr>
        <a:xfrm rot="17700000">
          <a:off x="6992993"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t>Development of Hardware prototype</a:t>
          </a:r>
        </a:p>
      </dsp:txBody>
      <dsp:txXfrm>
        <a:off x="6992993" y="561605"/>
        <a:ext cx="1788397" cy="861869"/>
      </dsp:txXfrm>
    </dsp:sp>
    <dsp:sp modelId="{E379EE5D-BDC6-422D-B1E2-7337C99C2F49}">
      <dsp:nvSpPr>
        <dsp:cNvPr id="0" name=""/>
        <dsp:cNvSpPr/>
      </dsp:nvSpPr>
      <dsp:spPr>
        <a:xfrm>
          <a:off x="8033205" y="1734396"/>
          <a:ext cx="1438646" cy="1438646"/>
        </a:xfrm>
        <a:prstGeom prst="donut">
          <a:avLst>
            <a:gd name="adj" fmla="val 2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4329FB-4FF6-4C46-8D59-57F0AFC6EE88}">
      <dsp:nvSpPr>
        <dsp:cNvPr id="0" name=""/>
        <dsp:cNvSpPr/>
      </dsp:nvSpPr>
      <dsp:spPr>
        <a:xfrm rot="17700000">
          <a:off x="8540119" y="561605"/>
          <a:ext cx="1788397" cy="86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0" rIns="0" bIns="0" numCol="1" spcCol="1270" anchor="ctr" anchorCtr="0">
          <a:noAutofit/>
        </a:bodyPr>
        <a:lstStyle/>
        <a:p>
          <a:pPr marL="0" lvl="0" indent="0" algn="l" defTabSz="577850">
            <a:lnSpc>
              <a:spcPct val="90000"/>
            </a:lnSpc>
            <a:spcBef>
              <a:spcPct val="0"/>
            </a:spcBef>
            <a:spcAft>
              <a:spcPct val="35000"/>
            </a:spcAft>
            <a:buNone/>
          </a:pPr>
          <a:r>
            <a:rPr lang="en-IN" sz="1300" kern="1200" dirty="0"/>
            <a:t>Development of Monitoring Interface</a:t>
          </a:r>
        </a:p>
      </dsp:txBody>
      <dsp:txXfrm>
        <a:off x="8540119" y="561605"/>
        <a:ext cx="1788397" cy="861869"/>
      </dsp:txXfrm>
    </dsp:sp>
  </dsp:spTree>
</dsp:drawing>
</file>

<file path=ppt/diagrams/layout1.xml><?xml version="1.0" encoding="utf-8"?>
<dgm:layoutDef xmlns:dgm="http://schemas.openxmlformats.org/drawingml/2006/diagram" xmlns:a="http://schemas.openxmlformats.org/drawingml/2006/main" uniqueId="urn:microsoft.com/office/officeart/2008/layout/CircleAccentTimeline">
  <dgm:title val=""/>
  <dgm:desc val=""/>
  <dgm:catLst>
    <dgm:cat type="process" pri="7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clrData>
  <dgm:layoutNode name="Name0">
    <dgm:varLst>
      <dgm:dir/>
    </dgm:varLst>
    <dgm:choose name="Name1">
      <dgm:if name="Name2" func="var" arg="dir" op="equ" val="norm">
        <dgm:alg type="lin">
          <dgm:param type="fallback" val="2D"/>
          <dgm:param type="nodeVertAlign" val="b"/>
        </dgm:alg>
      </dgm:if>
      <dgm:else name="Name3">
        <dgm:alg type="lin">
          <dgm:param type="fallback" val="2D"/>
          <dgm:param type="nodeVertAlign" val="b"/>
          <dgm:param type="linDir" val="fromR"/>
        </dgm:alg>
      </dgm:else>
    </dgm:choose>
    <dgm:shape xmlns:r="http://schemas.openxmlformats.org/officeDocument/2006/relationships" r:blip="">
      <dgm:adjLst/>
    </dgm:shape>
    <dgm:constrLst>
      <dgm:constr type="h" for="ch" forName="parComposite" refType="h"/>
      <dgm:constr type="w" for="ch" forName="parComposite" refType="h" refFor="ch" refForName="parComposite" fact="0.4986"/>
      <dgm:constr type="h" for="ch" forName="desComposite" refType="h" fact="0.8722"/>
      <dgm:constr type="w" for="ch" forName="desComposite" refType="h" refFor="ch" refForName="desComposite" fact="0.6056"/>
      <dgm:constr type="w" for="ch" forName="parBackupNorm" refType="w" refFor="ch" refForName="parComposite" fact="-0.3369"/>
      <dgm:constr type="w" for="ch" forName="parBackupRTL" refType="w" refFor="ch" refForName="parComposite" fact="-0.3369"/>
      <dgm:constr type="w" for="ch" forName="parBackupRev" refType="w" refFor="ch" refForName="parComposite" fact="0"/>
      <dgm:constr type="w" for="ch" forName="desBackupLeftNorm" refType="w" refFor="ch" refForName="desComposite" fact="-0.3376"/>
      <dgm:constr type="w" for="ch" forName="desBackupLeftRev" refType="w" refFor="ch" refForName="desComposite" fact="-0.3376"/>
      <dgm:constr type="w" for="ch" forName="desBackupRightNorm" refType="w" refFor="ch" refForName="desComposite" fact="-0.3376"/>
      <dgm:constr type="w" for="ch" forName="desBackupRightRev" refType="w" refFor="ch" refForName="desComposite" fact="-0.3376"/>
      <dgm:constr type="w" for="ch" forName="parSpace" refType="w" refFor="ch" refForName="parComposite" fact="0.05"/>
      <dgm:constr type="w" for="ch" forName="desSpace" refType="w" refFor="ch" refForName="parComposite" fact="0.05"/>
      <dgm:constr type="primFontSz" for="des" forName="parTx" op="equ" val="65"/>
      <dgm:constr type="primFontSz" for="des" forName="chTx" refType="primFontSz" refFor="des" refForName="parTx" op="lte" val="65"/>
      <dgm:constr type="primFontSz" for="des" forName="desTx" refType="primFontSz" refFor="des" refForName="chTx" op="lte" val="65"/>
      <dgm:constr type="primFontSz" for="des" forName="desTx" refType="primFontSz" refFor="des" refForName="parTx" op="lte"/>
    </dgm:constrLst>
    <dgm:forEach name="Name4" axis="ch" ptType="node">
      <dgm:layoutNode name="parComposite">
        <dgm:alg type="composite"/>
        <dgm:shape xmlns:r="http://schemas.openxmlformats.org/officeDocument/2006/relationships" r:blip="">
          <dgm:adjLst/>
        </dgm:shape>
        <dgm:choose name="Name5">
          <dgm:if name="Name6" func="var" arg="dir" op="equ" val="norm">
            <dgm:constrLst>
              <dgm:constr type="l" for="ch" forName="parBigCircle"/>
              <dgm:constr type="ctrY" for="ch" forName="parBigCircle" refType="h" fact="0.5639"/>
              <dgm:constr type="w" for="ch" forName="parBigCircle" refType="w" fact="0.6631"/>
              <dgm:constr type="h" for="ch" forName="parBigCircle" refType="w" refFor="ch" refForName="parBigCircle"/>
              <dgm:constr type="r" for="ch" forName="parTx" refType="w"/>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l" for="ch" forName="bSpace"/>
              <dgm:constr type="w" for="ch" forName="bSpace" val="1"/>
            </dgm:constrLst>
          </dgm:if>
          <dgm:else name="Name7">
            <dgm:constrLst>
              <dgm:constr type="r" for="ch" forName="parBigCircle" refType="w"/>
              <dgm:constr type="ctrY" for="ch" forName="parBigCircle" refType="h" fact="0.5639"/>
              <dgm:constr type="w" for="ch" forName="parBigCircle" refType="w" fact="0.6631"/>
              <dgm:constr type="h" for="ch" forName="parBigCircle" refType="w" refFor="ch" refForName="parBigCircle"/>
              <dgm:constr type="l" for="ch" forName="parTx" fact="0"/>
              <dgm:constr type="t" for="ch" forName="parTx"/>
              <dgm:constr type="w" for="ch" forName="parTx" refType="w" fact="0.7084"/>
              <dgm:constr type="h" for="ch" forName="parTx" refType="h" fact="0.4562"/>
              <dgm:constr type="t" for="ch" forName="bSpace" refType="ctrY" refFor="ch" refForName="parBigCircle"/>
              <dgm:constr type="b" for="ch" forName="bSpace" refType="h"/>
              <dgm:constr type="r" for="ch" forName="bSpace"/>
              <dgm:constr type="w" for="ch" forName="bSpace" val="1"/>
            </dgm:constrLst>
          </dgm:else>
        </dgm:choose>
        <dgm:layoutNode name="parBigCircle" styleLbl="node0">
          <dgm:alg type="sp"/>
          <dgm:shape xmlns:r="http://schemas.openxmlformats.org/officeDocument/2006/relationships" type="donut" r:blip="">
            <dgm:adjLst>
              <dgm:adj idx="1" val="0.2"/>
            </dgm:adjLst>
          </dgm:shape>
          <dgm:presOf/>
          <dgm:constrLst>
            <dgm:constr type="h" refType="w" op="equ"/>
          </dgm:constrLst>
        </dgm:layoutNode>
        <dgm:layoutNode name="parTx" styleLbl="revTx">
          <dgm:choose name="Name8">
            <dgm:if name="Name9" func="var" arg="dir" op="equ" val="norm">
              <dgm:alg type="tx">
                <dgm:param type="autoTxRot" val="grav"/>
                <dgm:param type="parTxLTRAlign" val="l"/>
              </dgm:alg>
              <dgm:shape xmlns:r="http://schemas.openxmlformats.org/officeDocument/2006/relationships" rot="295" type="rect" r:blip="">
                <dgm:adjLst/>
              </dgm:shape>
              <dgm:presOf axis="self" ptType="node"/>
              <dgm:constrLst>
                <dgm:constr type="lMarg" refType="primFontSz" fact="0.2"/>
                <dgm:constr type="rMarg"/>
                <dgm:constr type="tMarg"/>
                <dgm:constr type="bMarg"/>
              </dgm:constrLst>
            </dgm:if>
            <dgm:else name="Name10">
              <dgm:alg type="tx">
                <dgm:param type="autoTxRot" val="grav"/>
                <dgm:param type="parTxLTRAlign" val="r"/>
              </dgm:alg>
              <dgm:shape xmlns:r="http://schemas.openxmlformats.org/officeDocument/2006/relationships" rot="65" type="rect" r:blip="">
                <dgm:adjLst/>
              </dgm:shape>
              <dgm:presOf axis="self" ptType="node"/>
              <dgm:constrLst>
                <dgm:constr type="lMarg"/>
                <dgm:constr type="rMarg" refType="primFontSz" fact="0.2"/>
                <dgm:constr type="tMarg"/>
                <dgm:constr type="bMarg"/>
              </dgm:constrLst>
            </dgm:else>
          </dgm:choose>
          <dgm:ruleLst>
            <dgm:rule type="primFontSz" val="5" fact="NaN" max="NaN"/>
          </dgm:ruleLst>
        </dgm:layoutNode>
        <dgm:layoutNode name="bSpace">
          <dgm:alg type="sp"/>
          <dgm:shape xmlns:r="http://schemas.openxmlformats.org/officeDocument/2006/relationships" r:blip="">
            <dgm:adjLst/>
          </dgm:shape>
          <dgm:presOf/>
        </dgm:layoutNode>
      </dgm:layoutNode>
      <dgm:choose name="Name11">
        <dgm:if name="Name12" func="var" arg="dir" op="equ" val="norm">
          <dgm:layoutNode name="parBackupNorm">
            <dgm:alg type="sp"/>
            <dgm:shape xmlns:r="http://schemas.openxmlformats.org/officeDocument/2006/relationships" r:blip="">
              <dgm:adjLst/>
            </dgm:shape>
            <dgm:presOf/>
          </dgm:layoutNode>
        </dgm:if>
        <dgm:else name="Name13">
          <dgm:layoutNode name="parBackupRTL">
            <dgm:alg type="sp"/>
            <dgm:shape xmlns:r="http://schemas.openxmlformats.org/officeDocument/2006/relationships" r:blip="">
              <dgm:adjLst/>
            </dgm:shape>
            <dgm:presOf/>
          </dgm:layoutNode>
        </dgm:else>
      </dgm:choose>
      <dgm:forEach name="Name14" axis="followSib" ptType="sibTrans" hideLastTrans="0" cnt="1">
        <dgm:layoutNode name="parSpace">
          <dgm:alg type="sp"/>
          <dgm:shape xmlns:r="http://schemas.openxmlformats.org/officeDocument/2006/relationships" r:blip="">
            <dgm:adjLst/>
          </dgm:shape>
          <dgm:presOf/>
        </dgm:layoutNode>
      </dgm:forEach>
      <dgm:forEach name="Name15" axis="ch" ptType="node">
        <dgm:choose name="Name16">
          <dgm:if name="Name17" func="var" arg="dir" op="equ" val="norm">
            <dgm:layoutNode name="desBackupLeftNorm">
              <dgm:alg type="sp"/>
              <dgm:shape xmlns:r="http://schemas.openxmlformats.org/officeDocument/2006/relationships" r:blip="">
                <dgm:adjLst/>
              </dgm:shape>
              <dgm:presOf/>
            </dgm:layoutNode>
          </dgm:if>
          <dgm:else name="Name18">
            <dgm:choose name="Name19">
              <dgm:if name="Name20" axis="self" ptType="node" func="pos" op="equ" val="1">
                <dgm:layoutNode name="desBackupRightRev">
                  <dgm:alg type="sp"/>
                  <dgm:shape xmlns:r="http://schemas.openxmlformats.org/officeDocument/2006/relationships" r:blip="">
                    <dgm:adjLst/>
                  </dgm:shape>
                  <dgm:presOf/>
                </dgm:layoutNode>
              </dgm:if>
              <dgm:else name="Name21"/>
            </dgm:choose>
          </dgm:else>
        </dgm:choose>
        <dgm:layoutNode name="desComposite">
          <dgm:alg type="composite"/>
          <dgm:shape xmlns:r="http://schemas.openxmlformats.org/officeDocument/2006/relationships" r:blip="">
            <dgm:adjLst/>
          </dgm:shape>
          <dgm:choose name="Name22">
            <dgm:if name="Name23" func="var" arg="dir" op="equ" val="norm">
              <dgm:constrLst>
                <dgm:constr type="ctrX" for="ch" forName="desCircle" refType="w" fact="0.5"/>
                <dgm:constr type="ctrY" for="ch" forName="desCircle" refType="h" fact="0.5"/>
                <dgm:constr type="w" for="ch" forName="desCircle" refType="w" fact="0.3249"/>
                <dgm:constr type="h" for="ch" forName="desCircle" refType="w" refFor="ch" refForName="desCircle"/>
                <dgm:constr type="l" for="ch" forName="chTx"/>
                <dgm:constr type="b" for="ch" forName="chTx" refType="h"/>
                <dgm:constr type="w" for="ch" forName="chTx" refType="w" fact="0.5786"/>
                <dgm:constr type="h" for="ch" forName="chTx" refType="h" fact="0.4525"/>
                <dgm:constr type="r" for="ch" forName="desTx" refType="w"/>
                <dgm:constr type="t" for="ch" forName="desTx"/>
                <dgm:constr type="w" for="ch" forName="desTx" refType="w" fact="0.5786"/>
                <dgm:constr type="h" for="ch" forName="desTx" refType="h" fact="0.4525"/>
              </dgm:constrLst>
            </dgm:if>
            <dgm:else name="Name24">
              <dgm:constrLst>
                <dgm:constr type="ctrX" for="ch" forName="desCircle" refType="w" fact="0.5"/>
                <dgm:constr type="ctrY" for="ch" forName="desCircle" refType="h" fact="0.5"/>
                <dgm:constr type="w" for="ch" forName="desCircle" refType="w" fact="0.3249"/>
                <dgm:constr type="h" for="ch" forName="desCircle" refType="w" refFor="ch" refForName="desCircle"/>
                <dgm:constr type="r" for="ch" forName="chTx" refType="w"/>
                <dgm:constr type="b" for="ch" forName="chTx" refType="h"/>
                <dgm:constr type="w" for="ch" forName="chTx" refType="w" fact="0.5786"/>
                <dgm:constr type="h" for="ch" forName="chTx" refType="h" fact="0.4525"/>
                <dgm:constr type="l" for="ch" forName="desTx"/>
                <dgm:constr type="t" for="ch" forName="desTx"/>
                <dgm:constr type="w" for="ch" forName="desTx" refType="w" fact="0.5786"/>
                <dgm:constr type="h" for="ch" forName="desTx" refType="h" fact="0.4525"/>
              </dgm:constrLst>
            </dgm:else>
          </dgm:choose>
          <dgm:layoutNode name="desCircle" styleLbl="node1">
            <dgm:alg type="sp"/>
            <dgm:shape xmlns:r="http://schemas.openxmlformats.org/officeDocument/2006/relationships" type="ellipse" r:blip="">
              <dgm:adjLst/>
            </dgm:shape>
            <dgm:presOf/>
            <dgm:constrLst>
              <dgm:constr type="h" refType="w" op="equ"/>
            </dgm:constrLst>
          </dgm:layoutNode>
          <dgm:layoutNode name="chTx" styleLbl="revTx">
            <dgm:choose name="Name25">
              <dgm:if name="Name26" func="var" arg="dir" op="equ" val="norm">
                <dgm:alg type="tx">
                  <dgm:param type="autoTxRot" val="grav"/>
                  <dgm:param type="parTxLTRAlign" val="r"/>
                  <dgm:param type="txAnchorVert" val="mid"/>
                  <dgm:param type="txAnchorVertCh" val="mid"/>
                </dgm:alg>
                <dgm:shape xmlns:r="http://schemas.openxmlformats.org/officeDocument/2006/relationships" rot="295" type="rect" r:blip="">
                  <dgm:adjLst/>
                </dgm:shape>
                <dgm:presOf axis="self" ptType="node"/>
              </dgm:if>
              <dgm:else name="Name27">
                <dgm:alg type="tx">
                  <dgm:param type="autoTxRot" val="grav"/>
                  <dgm:param type="parTxLTRAlign" val="l"/>
                  <dgm:param type="txAnchorVert" val="mid"/>
                  <dgm:param type="txAnchorVertCh" val="mid"/>
                </dgm:alg>
                <dgm:shape xmlns:r="http://schemas.openxmlformats.org/officeDocument/2006/relationships" rot="65" type="rect" r:blip="">
                  <dgm:adjLst/>
                </dgm:shape>
                <dgm:presOf axis="self" ptType="node"/>
              </dgm:else>
            </dgm:choose>
            <dgm:choose name="Name28">
              <dgm:if name="Name29" func="var" arg="dir" op="equ" val="norm">
                <dgm:constrLst>
                  <dgm:constr type="lMarg"/>
                  <dgm:constr type="rMarg" refType="primFontSz" fact="0.2"/>
                  <dgm:constr type="tMarg"/>
                  <dgm:constr type="bMarg"/>
                </dgm:constrLst>
              </dgm:if>
              <dgm:else name="Name30">
                <dgm:constrLst>
                  <dgm:constr type="rMarg"/>
                  <dgm:constr type="lMarg" refType="primFontSz" fact="0.2"/>
                  <dgm:constr type="tMarg"/>
                  <dgm:constr type="bMarg"/>
                </dgm:constrLst>
              </dgm:else>
            </dgm:choose>
            <dgm:ruleLst>
              <dgm:rule type="primFontSz" val="5" fact="NaN" max="NaN"/>
            </dgm:ruleLst>
          </dgm:layoutNode>
          <dgm:layoutNode name="desTx" styleLbl="revTx">
            <dgm:varLst>
              <dgm:bulletEnabled val="1"/>
            </dgm:varLst>
            <dgm:choose name="Name31">
              <dgm:if name="Name32" func="var" arg="dir" op="equ" val="norm">
                <dgm:alg type="tx">
                  <dgm:param type="autoTxRot" val="grav"/>
                  <dgm:param type="parTxLTRAlign" val="l"/>
                  <dgm:param type="shpTxLTRAlignCh" val="l"/>
                  <dgm:param type="stBulletLvl" val="1"/>
                  <dgm:param type="txAnchorVert" val="mid"/>
                </dgm:alg>
                <dgm:shape xmlns:r="http://schemas.openxmlformats.org/officeDocument/2006/relationships" rot="295" type="rect" r:blip="">
                  <dgm:adjLst/>
                </dgm:shape>
                <dgm:presOf axis="des" ptType="node"/>
              </dgm:if>
              <dgm:else name="Name33">
                <dgm:alg type="tx">
                  <dgm:param type="autoTxRot" val="grav"/>
                  <dgm:param type="parTxLTRAlign" val="r"/>
                  <dgm:param type="shpTxLTRAlignCh" val="r"/>
                  <dgm:param type="stBulletLvl" val="1"/>
                  <dgm:param type="txAnchorVert" val="mid"/>
                </dgm:alg>
                <dgm:shape xmlns:r="http://schemas.openxmlformats.org/officeDocument/2006/relationships" rot="65" type="rect" r:blip="">
                  <dgm:adjLst/>
                </dgm:shape>
                <dgm:presOf axis="des" ptType="node"/>
              </dgm:else>
            </dgm:choose>
            <dgm:choose name="Name34">
              <dgm:if name="Name35" func="var" arg="dir" op="equ" val="norm">
                <dgm:constrLst>
                  <dgm:constr type="rMarg"/>
                  <dgm:constr type="lMarg" refType="primFontSz" fact="0.2"/>
                  <dgm:constr type="tMarg"/>
                  <dgm:constr type="bMarg"/>
                </dgm:constrLst>
              </dgm:if>
              <dgm:else name="Name36">
                <dgm:constrLst>
                  <dgm:constr type="lMarg"/>
                  <dgm:constr type="rMarg" refType="primFontSz" fact="0.2"/>
                  <dgm:constr type="tMarg"/>
                  <dgm:constr type="bMarg"/>
                </dgm:constrLst>
              </dgm:else>
            </dgm:choose>
            <dgm:ruleLst>
              <dgm:rule type="primFontSz" val="5" fact="NaN" max="NaN"/>
            </dgm:ruleLst>
          </dgm:layoutNode>
        </dgm:layoutNode>
        <dgm:layoutNode name="desBackupRightNorm">
          <dgm:alg type="sp"/>
          <dgm:shape xmlns:r="http://schemas.openxmlformats.org/officeDocument/2006/relationships" r:blip="">
            <dgm:adjLst/>
          </dgm:shape>
          <dgm:presOf/>
        </dgm:layoutNode>
        <dgm:choose name="Name37">
          <dgm:if name="Name38" func="var" arg="dir" op="neq" val="norm">
            <dgm:choose name="Name39">
              <dgm:if name="Name40" axis="self" ptType="node" func="revPos" op="neq" val="1">
                <dgm:layoutNode name="desBackupLeftRev">
                  <dgm:alg type="sp"/>
                  <dgm:shape xmlns:r="http://schemas.openxmlformats.org/officeDocument/2006/relationships" r:blip="">
                    <dgm:adjLst/>
                  </dgm:shape>
                  <dgm:presOf/>
                </dgm:layoutNode>
              </dgm:if>
              <dgm:else name="Name41"/>
            </dgm:choose>
          </dgm:if>
          <dgm:else name="Name42"/>
        </dgm:choose>
        <dgm:forEach name="Name43" axis="followSib" ptType="sibTrans" hideLastTrans="0" cnt="1">
          <dgm:layoutNode name="desSpace">
            <dgm:alg type="sp"/>
            <dgm:shape xmlns:r="http://schemas.openxmlformats.org/officeDocument/2006/relationships" r:blip="">
              <dgm:adjLst/>
            </dgm:shape>
            <dgm:presOf/>
          </dgm:layoutNode>
        </dgm:forEach>
      </dgm:forEach>
      <dgm:choose name="Name44">
        <dgm:if name="Name45" func="var" arg="dir" op="neq" val="norm">
          <dgm:layoutNode name="parBackupRev">
            <dgm:alg type="sp"/>
            <dgm:shape xmlns:r="http://schemas.openxmlformats.org/officeDocument/2006/relationships" r:blip="">
              <dgm:adjLst/>
            </dgm:shape>
            <dgm:presOf/>
          </dgm:layoutNode>
        </dgm:if>
        <dgm:else name="Name4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741D12-1BA0-4D16-B253-39E4DA7AD69F}" type="datetimeFigureOut">
              <a:rPr lang="en-US" smtClean="0"/>
              <a:pPr/>
              <a:t>4/5/2023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910782-FDC2-4F7C-A018-7A502E5089C7}" type="slidenum">
              <a:rPr lang="en-US" smtClean="0"/>
              <a:pPr/>
              <a:t>‹#›</a:t>
            </a:fld>
            <a:endParaRPr lang="en-US"/>
          </a:p>
        </p:txBody>
      </p:sp>
    </p:spTree>
    <p:extLst>
      <p:ext uri="{BB962C8B-B14F-4D97-AF65-F5344CB8AC3E}">
        <p14:creationId xmlns:p14="http://schemas.microsoft.com/office/powerpoint/2010/main" val="1944837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E036-A0EF-40EA-AC2B-818A5F8CFC1C}" type="datetimeFigureOut">
              <a:rPr lang="en-US" smtClean="0"/>
              <a:pPr/>
              <a:t>4/5/2023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36D52-512B-47DE-BC94-6C88A56CE986}" type="slidenum">
              <a:rPr lang="en-US" smtClean="0"/>
              <a:pPr/>
              <a:t>‹#›</a:t>
            </a:fld>
            <a:endParaRPr lang="en-US"/>
          </a:p>
        </p:txBody>
      </p:sp>
    </p:spTree>
    <p:extLst>
      <p:ext uri="{BB962C8B-B14F-4D97-AF65-F5344CB8AC3E}">
        <p14:creationId xmlns:p14="http://schemas.microsoft.com/office/powerpoint/2010/main" val="1340996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C936D52-512B-47DE-BC94-6C88A56CE986}" type="slidenum">
              <a:rPr lang="en-US" smtClean="0"/>
              <a:pPr/>
              <a:t>1</a:t>
            </a:fld>
            <a:endParaRPr lang="en-US"/>
          </a:p>
        </p:txBody>
      </p:sp>
    </p:spTree>
    <p:extLst>
      <p:ext uri="{BB962C8B-B14F-4D97-AF65-F5344CB8AC3E}">
        <p14:creationId xmlns:p14="http://schemas.microsoft.com/office/powerpoint/2010/main" val="4233922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6" name="Group 15"/>
          <p:cNvGrpSpPr/>
          <p:nvPr userDrawn="1"/>
        </p:nvGrpSpPr>
        <p:grpSpPr bwMode="ltGray">
          <a:xfrm>
            <a:off x="0" y="0"/>
            <a:ext cx="12192000" cy="6858000"/>
            <a:chOff x="0" y="0"/>
            <a:chExt cx="12192000" cy="6858000"/>
          </a:xfrm>
        </p:grpSpPr>
        <p:sp>
          <p:nvSpPr>
            <p:cNvPr id="14" name="Rectangle 13"/>
            <p:cNvSpPr/>
            <p:nvPr/>
          </p:nvSpPr>
          <p:spPr bwMode="ltGray">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2"/>
            <p:cNvSpPr>
              <a:spLocks noChangeArrowheads="1"/>
            </p:cNvSpPr>
            <p:nvPr/>
          </p:nvSpPr>
          <p:spPr bwMode="ltGray">
            <a:xfrm flipH="1">
              <a:off x="90458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9" name="Oval 3"/>
            <p:cNvSpPr>
              <a:spLocks noChangeArrowheads="1"/>
            </p:cNvSpPr>
            <p:nvPr/>
          </p:nvSpPr>
          <p:spPr bwMode="ltGray">
            <a:xfrm flipH="1">
              <a:off x="7255119" y="16002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0" name="Oval 4"/>
            <p:cNvSpPr>
              <a:spLocks noChangeArrowheads="1"/>
            </p:cNvSpPr>
            <p:nvPr/>
          </p:nvSpPr>
          <p:spPr bwMode="ltGray">
            <a:xfrm flipH="1">
              <a:off x="5464419" y="16002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11" name="Oval 5"/>
            <p:cNvSpPr>
              <a:spLocks noChangeArrowheads="1"/>
            </p:cNvSpPr>
            <p:nvPr/>
          </p:nvSpPr>
          <p:spPr bwMode="ltGray">
            <a:xfrm flipH="1">
              <a:off x="5464419"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2" name="Oval 6"/>
            <p:cNvSpPr>
              <a:spLocks noChangeArrowheads="1"/>
            </p:cNvSpPr>
            <p:nvPr/>
          </p:nvSpPr>
          <p:spPr bwMode="ltGray">
            <a:xfrm flipH="1">
              <a:off x="3732457" y="3276600"/>
              <a:ext cx="1524000" cy="1524000"/>
            </a:xfrm>
            <a:prstGeom prst="ellipse">
              <a:avLst/>
            </a:prstGeom>
            <a:solidFill>
              <a:schemeClr val="accent2">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13" name="Oval 7"/>
            <p:cNvSpPr>
              <a:spLocks noChangeArrowheads="1"/>
            </p:cNvSpPr>
            <p:nvPr/>
          </p:nvSpPr>
          <p:spPr bwMode="ltGray">
            <a:xfrm flipH="1">
              <a:off x="9045819" y="3276600"/>
              <a:ext cx="1524000" cy="1524000"/>
            </a:xfrm>
            <a:prstGeom prst="ellipse">
              <a:avLst/>
            </a:prstGeom>
            <a:noFill/>
            <a:ln w="28575">
              <a:solidFill>
                <a:schemeClr val="accent2">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sp>
        <p:nvSpPr>
          <p:cNvPr id="2" name="Title 1"/>
          <p:cNvSpPr>
            <a:spLocks noGrp="1"/>
          </p:cNvSpPr>
          <p:nvPr>
            <p:ph type="ctrTitle"/>
          </p:nvPr>
        </p:nvSpPr>
        <p:spPr>
          <a:xfrm>
            <a:off x="1524000" y="1041400"/>
            <a:ext cx="9144000" cy="2387600"/>
          </a:xfrm>
        </p:spPr>
        <p:txBody>
          <a:bodyPr anchor="b"/>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l">
              <a:buNone/>
              <a:defRPr sz="2400" b="1" i="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DA08AD9C-B2AB-4742-B9D5-88A1B5443D17}" type="datetime1">
              <a:rPr lang="en-US" smtClean="0"/>
              <a:pPr/>
              <a:t>4/5/2023</a:t>
            </a:fld>
            <a:endParaRPr lang="en-US"/>
          </a:p>
        </p:txBody>
      </p:sp>
      <p:sp>
        <p:nvSpPr>
          <p:cNvPr id="29" name="Footer Placeholder 28"/>
          <p:cNvSpPr>
            <a:spLocks noGrp="1"/>
          </p:cNvSpPr>
          <p:nvPr>
            <p:ph type="ftr" sz="quarter" idx="11"/>
          </p:nvPr>
        </p:nvSpPr>
        <p:spPr/>
        <p:txBody>
          <a:bodyPr/>
          <a:lstStyle/>
          <a:p>
            <a:r>
              <a:rPr lang="en-US" dirty="0"/>
              <a:t>Add a footer</a:t>
            </a:r>
          </a:p>
        </p:txBody>
      </p:sp>
      <p:sp>
        <p:nvSpPr>
          <p:cNvPr id="30" name="Slide Number Placeholder 2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19750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D6FAA-2408-45A7-869F-2014C214FC1D}" type="datetime1">
              <a:rPr lang="en-US" smtClean="0"/>
              <a:pPr/>
              <a:t>4/5/2023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4006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0D00D2-426F-4F92-907F-34BAC1037045}" type="datetime1">
              <a:rPr lang="en-US" smtClean="0"/>
              <a:pPr/>
              <a:t>4/5/2023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7602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F0A1930-6C43-4E8F-9426-A3A84C496FC0}" type="datetime1">
              <a:rPr lang="en-US" smtClean="0"/>
              <a:pPr/>
              <a:t>4/5/2023</a:t>
            </a:fld>
            <a:endParaRPr lang="en-US"/>
          </a:p>
        </p:txBody>
      </p:sp>
      <p:sp>
        <p:nvSpPr>
          <p:cNvPr id="8"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9"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38723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7" name="Date Placeholder 6"/>
          <p:cNvSpPr>
            <a:spLocks noGrp="1"/>
          </p:cNvSpPr>
          <p:nvPr>
            <p:ph type="dt" sz="half" idx="10"/>
          </p:nvPr>
        </p:nvSpPr>
        <p:spPr/>
        <p:txBody>
          <a:bodyPr/>
          <a:lstStyle/>
          <a:p>
            <a:fld id="{DDF117CD-D39E-4644-9F4A-FCA0A2101615}" type="datetime1">
              <a:rPr lang="en-US" smtClean="0"/>
              <a:pPr/>
              <a:t>4/5/2023</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11230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BA0D1651-45E6-4A2C-99B8-82F921298F2D}" type="datetime1">
              <a:rPr lang="en-US" smtClean="0"/>
              <a:pPr/>
              <a:t>4/5/2023</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57801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a:t>Click to edit Master title style</a:t>
            </a:r>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B59806B7-6F8B-402A-A5AA-EC8CCA413C89}" type="datetime1">
              <a:rPr lang="en-US" smtClean="0"/>
              <a:pPr/>
              <a:t>4/5/2023</a:t>
            </a:fld>
            <a:endParaRPr lang="en-US"/>
          </a:p>
        </p:txBody>
      </p:sp>
      <p:sp>
        <p:nvSpPr>
          <p:cNvPr id="11" name="Footer Placeholder 10"/>
          <p:cNvSpPr>
            <a:spLocks noGrp="1"/>
          </p:cNvSpPr>
          <p:nvPr>
            <p:ph type="ftr" sz="quarter" idx="11"/>
          </p:nvPr>
        </p:nvSpPr>
        <p:spPr/>
        <p:txBody>
          <a:bodyPr/>
          <a:lstStyle/>
          <a:p>
            <a:r>
              <a:rPr lang="en-US" dirty="0"/>
              <a:t>Add a footer</a:t>
            </a:r>
          </a:p>
        </p:txBody>
      </p:sp>
      <p:sp>
        <p:nvSpPr>
          <p:cNvPr id="12" name="Slide Number Placeholder 11"/>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941831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EAA48042-1CDC-4A3A-9348-8618A3117C5A}" type="datetime1">
              <a:rPr lang="en-US" smtClean="0"/>
              <a:pPr/>
              <a:t>4/5/2023</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8" name="Slide Number Placeholder 7"/>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3825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EFA7805-3287-4562-914A-E3154CDB99E0}" type="datetime1">
              <a:rPr lang="en-US" smtClean="0"/>
              <a:pPr/>
              <a:t>4/5/2023</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797648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marL="338138" indent="-338138">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p>
            <a:fld id="{95486D92-D8A0-4DA7-91C7-7D40AE100B92}" type="datetime1">
              <a:rPr lang="en-US" smtClean="0"/>
              <a:pPr/>
              <a:t>4/5/2023</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166436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p>
            <a:fld id="{A9C6CC7D-996C-4D51-8355-44BC67D378B3}" type="datetime1">
              <a:rPr lang="en-US" smtClean="0"/>
              <a:pPr/>
              <a:t>4/5/2023</a:t>
            </a:fld>
            <a:endParaRPr lang="en-US"/>
          </a:p>
        </p:txBody>
      </p:sp>
      <p:sp>
        <p:nvSpPr>
          <p:cNvPr id="9" name="Footer Placeholder 8"/>
          <p:cNvSpPr>
            <a:spLocks noGrp="1"/>
          </p:cNvSpPr>
          <p:nvPr>
            <p:ph type="ftr" sz="quarter" idx="11"/>
          </p:nvPr>
        </p:nvSpPr>
        <p:spPr/>
        <p:txBody>
          <a:bodyPr/>
          <a:lstStyle/>
          <a:p>
            <a:r>
              <a:rPr lang="en-US" dirty="0"/>
              <a:t>Add a footer</a:t>
            </a:r>
          </a:p>
        </p:txBody>
      </p:sp>
      <p:sp>
        <p:nvSpPr>
          <p:cNvPr id="10" name="Slide Number Placeholder 9"/>
          <p:cNvSpPr>
            <a:spLocks noGrp="1"/>
          </p:cNvSpPr>
          <p:nvPr>
            <p:ph type="sldNum" sz="quarter" idx="12"/>
          </p:nvPr>
        </p:nvSpPr>
        <p:spPr/>
        <p:txBody>
          <a:bodyPr/>
          <a:lstStyle/>
          <a:p>
            <a:fld id="{C62155A9-2BEA-4E1A-A809-3AB570F0F126}" type="slidenum">
              <a:rPr lang="en-US" smtClean="0"/>
              <a:pPr/>
              <a:t>‹#›</a:t>
            </a:fld>
            <a:endParaRPr lang="en-US"/>
          </a:p>
        </p:txBody>
      </p:sp>
    </p:spTree>
    <p:extLst>
      <p:ext uri="{BB962C8B-B14F-4D97-AF65-F5344CB8AC3E}">
        <p14:creationId xmlns:p14="http://schemas.microsoft.com/office/powerpoint/2010/main" val="395346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21" name="Group 20"/>
          <p:cNvGrpSpPr/>
          <p:nvPr userDrawn="1"/>
        </p:nvGrpSpPr>
        <p:grpSpPr>
          <a:xfrm>
            <a:off x="1860687" y="450998"/>
            <a:ext cx="7620000" cy="1139952"/>
            <a:chOff x="1860687" y="450998"/>
            <a:chExt cx="7620000" cy="1139952"/>
          </a:xfrm>
        </p:grpSpPr>
        <p:pic>
          <p:nvPicPr>
            <p:cNvPr id="22" name="Picture 2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bwMode="gray">
            <a:xfrm>
              <a:off x="1860687" y="450998"/>
              <a:ext cx="7620000" cy="1139952"/>
            </a:xfrm>
            <a:prstGeom prst="rect">
              <a:avLst/>
            </a:prstGeom>
          </p:spPr>
        </p:pic>
        <p:grpSp>
          <p:nvGrpSpPr>
            <p:cNvPr id="23" name="Group 22"/>
            <p:cNvGrpSpPr/>
            <p:nvPr userDrawn="1"/>
          </p:nvGrpSpPr>
          <p:grpSpPr>
            <a:xfrm>
              <a:off x="1860687" y="450998"/>
              <a:ext cx="7615237" cy="1106488"/>
              <a:chOff x="1891518" y="519806"/>
              <a:chExt cx="7615237" cy="1106488"/>
            </a:xfrm>
          </p:grpSpPr>
          <p:sp>
            <p:nvSpPr>
              <p:cNvPr id="24" name="Oval 6"/>
              <p:cNvSpPr>
                <a:spLocks noChangeArrowheads="1"/>
              </p:cNvSpPr>
              <p:nvPr/>
            </p:nvSpPr>
            <p:spPr bwMode="hidden">
              <a:xfrm flipH="1">
                <a:off x="5688818" y="519806"/>
                <a:ext cx="1104900"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5" name="Oval 7"/>
              <p:cNvSpPr>
                <a:spLocks noChangeArrowheads="1"/>
              </p:cNvSpPr>
              <p:nvPr/>
            </p:nvSpPr>
            <p:spPr bwMode="hidden">
              <a:xfrm flipH="1">
                <a:off x="8403443" y="519806"/>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6" name="Oval 8"/>
              <p:cNvSpPr>
                <a:spLocks noChangeArrowheads="1"/>
              </p:cNvSpPr>
              <p:nvPr/>
            </p:nvSpPr>
            <p:spPr bwMode="hidden">
              <a:xfrm flipH="1">
                <a:off x="1891518" y="521394"/>
                <a:ext cx="1103312" cy="1104900"/>
              </a:xfrm>
              <a:prstGeom prst="ellipse">
                <a:avLst/>
              </a:prstGeom>
              <a:solidFill>
                <a:schemeClr val="accent1">
                  <a:lumMod val="20000"/>
                  <a:lumOff val="80000"/>
                </a:schemeClr>
              </a:solidFill>
              <a:ln>
                <a:noFill/>
              </a:ln>
              <a:effectLst/>
            </p:spPr>
            <p:txBody>
              <a:bodyPr wrap="none" anchor="ctr"/>
              <a:lstStyle/>
              <a:p>
                <a:pPr algn="ctr" eaLnBrk="1" hangingPunct="1"/>
                <a:endParaRPr lang="en-US" sz="2400">
                  <a:latin typeface="Times New Roman" charset="0"/>
                </a:endParaRPr>
              </a:p>
            </p:txBody>
          </p:sp>
          <p:sp>
            <p:nvSpPr>
              <p:cNvPr id="27" name="Oval 9"/>
              <p:cNvSpPr>
                <a:spLocks noChangeArrowheads="1"/>
              </p:cNvSpPr>
              <p:nvPr/>
            </p:nvSpPr>
            <p:spPr bwMode="hidden">
              <a:xfrm flipH="1">
                <a:off x="7144555"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rgbClr val="E0E0F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sp>
            <p:nvSpPr>
              <p:cNvPr id="28" name="Oval 10"/>
              <p:cNvSpPr>
                <a:spLocks noChangeArrowheads="1"/>
              </p:cNvSpPr>
              <p:nvPr/>
            </p:nvSpPr>
            <p:spPr bwMode="hidden">
              <a:xfrm flipH="1">
                <a:off x="3178980" y="519806"/>
                <a:ext cx="1103312" cy="1104900"/>
              </a:xfrm>
              <a:prstGeom prst="ellipse">
                <a:avLst/>
              </a:prstGeom>
              <a:noFill/>
              <a:ln w="28575">
                <a:solidFill>
                  <a:schemeClr val="accent1">
                    <a:lumMod val="20000"/>
                    <a:lumOff val="80000"/>
                  </a:schemeClr>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en-US" sz="2400">
                  <a:latin typeface="Times New Roman" charset="0"/>
                </a:endParaRPr>
              </a:p>
            </p:txBody>
          </p:sp>
        </p:grpSp>
      </p:gr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2"/>
                </a:solidFill>
              </a:defRPr>
            </a:lvl1pPr>
          </a:lstStyle>
          <a:p>
            <a:fld id="{C0346F80-965E-4784-B7D3-29765BD94027}" type="datetime1">
              <a:rPr lang="en-US" smtClean="0"/>
              <a:pPr/>
              <a:t>4/5/2023</a:t>
            </a:fld>
            <a:endParaRPr lang="en-US"/>
          </a:p>
        </p:txBody>
      </p:sp>
      <p:sp>
        <p:nvSpPr>
          <p:cNvPr id="32"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en-US" dirty="0"/>
              <a:t>Add a footer</a:t>
            </a:r>
          </a:p>
        </p:txBody>
      </p:sp>
      <p:sp>
        <p:nvSpPr>
          <p:cNvPr id="33"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2"/>
                </a:solidFill>
              </a:defRPr>
            </a:lvl1pPr>
          </a:lstStyle>
          <a:p>
            <a:fld id="{C62155A9-2BEA-4E1A-A809-3AB570F0F126}" type="slidenum">
              <a:rPr lang="en-US" smtClean="0"/>
              <a:pPr/>
              <a:t>‹#›</a:t>
            </a:fld>
            <a:endParaRPr lang="en-US"/>
          </a:p>
        </p:txBody>
      </p:sp>
    </p:spTree>
    <p:extLst>
      <p:ext uri="{BB962C8B-B14F-4D97-AF65-F5344CB8AC3E}">
        <p14:creationId xmlns:p14="http://schemas.microsoft.com/office/powerpoint/2010/main" val="2418306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sz="4400" b="1" kern="1200" cap="none" spc="0">
          <a:ln w="22225">
            <a:solidFill>
              <a:schemeClr val="tx2"/>
            </a:solidFill>
            <a:prstDash val="solid"/>
          </a:ln>
          <a:solidFill>
            <a:schemeClr val="tx2">
              <a:lumMod val="60000"/>
              <a:lumOff val="40000"/>
            </a:schemeClr>
          </a:solidFill>
          <a:effectLst/>
          <a:latin typeface="+mj-lt"/>
          <a:ea typeface="+mj-ea"/>
          <a:cs typeface="+mj-cs"/>
        </a:defRPr>
      </a:lvl1pPr>
    </p:titleStyle>
    <p:bodyStyle>
      <a:lvl1pPr marL="287338" indent="-287338"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Char char="¤"/>
        <a:defRPr sz="2800" kern="1200">
          <a:solidFill>
            <a:schemeClr val="tx1"/>
          </a:solidFill>
          <a:latin typeface="+mn-lt"/>
          <a:ea typeface="+mn-ea"/>
          <a:cs typeface="+mn-cs"/>
        </a:defRPr>
      </a:lvl1pPr>
      <a:lvl2pPr marL="739775" indent="-282575"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SzPct val="7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chrome-extension://efaidnbmnnnibpcajpcglclefindmkaj/https:/d1wqtxts1xzle7.cloudfront.net/59805491/IRJET-V6I429420190620-45907-ql4vu3-libre.pdf?1561032526=&amp;response-content-disposition=inline;+filename=IRJET_Automated_Solar_Panel_Cleaning_Sys.pdf&amp;Expires=1679829840&amp;Signature=YC0owv0l4NcKk9gKXXfe8Iz5vrdIm8HJH9CkszbMo~Vc-MD4-1xJHFimp4EP99rdZKgYDepUlQCbhfid9jz1giuVjvNwrXoOrI~3mPMwKYN3Jh1YIKquLpJg7~z1WNCHz~bL7REJa4XGlqUgNqGV52ovFJkGu-mFgYbcNsAIdn8XiggKbme0J2z6we8Rs81HCdkSw8KL4muWvCkqK-Ym40M4IeXZOqd9ewh84UUNSztnpkaX7JPwyrqfDyhBajn0FUrttIc5bnouM7VTGA-YOfNEXrw~NKIVWHTDn5B58BTCXItTMyWGk2iOrpM5IWl~~j218PEbVhUL2vBgmeU2BQ__&amp;Key-Pair-Id=APKAJLOHF5GGSLRBV4ZA" TargetMode="External"/><Relationship Id="rId2" Type="http://schemas.openxmlformats.org/officeDocument/2006/relationships/hyperlink" Target="https://iopscience.iop.org/article/10.1088/1755-1315/463/1/012121/meta" TargetMode="External"/><Relationship Id="rId1" Type="http://schemas.openxmlformats.org/officeDocument/2006/relationships/slideLayout" Target="../slideLayouts/slideLayout4.xml"/><Relationship Id="rId6" Type="http://schemas.openxmlformats.org/officeDocument/2006/relationships/hyperlink" Target="https://www.sciencedirect.com/science/article/abs/pii/S0360544213006646" TargetMode="External"/><Relationship Id="rId5" Type="http://schemas.openxmlformats.org/officeDocument/2006/relationships/hyperlink" Target="https://doi.org/10.1016/j.sna.2013.01.009." TargetMode="External"/><Relationship Id="rId4" Type="http://schemas.openxmlformats.org/officeDocument/2006/relationships/hyperlink" Target="https://doi.org/10.31695/IJASRE.2018.32778"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mailto:500076765@stu.upes.ac.in" TargetMode="Externa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mailto:500075358@stu.upes.ac.in" TargetMode="External"/><Relationship Id="rId5" Type="http://schemas.openxmlformats.org/officeDocument/2006/relationships/hyperlink" Target="mailto:500075374@stu.upes.ac.in" TargetMode="Externa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ctrTitle"/>
          </p:nvPr>
        </p:nvSpPr>
        <p:spPr>
          <a:xfrm>
            <a:off x="988423" y="571137"/>
            <a:ext cx="9144000" cy="1923869"/>
          </a:xfrm>
        </p:spPr>
        <p:txBody>
          <a:bodyPr>
            <a:normAutofit/>
          </a:bodyPr>
          <a:lstStyle/>
          <a:p>
            <a:r>
              <a:rPr lang="en-US" sz="5900" dirty="0"/>
              <a:t>Solar Panel Maintenance System</a:t>
            </a:r>
          </a:p>
        </p:txBody>
      </p:sp>
      <p:sp>
        <p:nvSpPr>
          <p:cNvPr id="10" name="Subtitle 9"/>
          <p:cNvSpPr>
            <a:spLocks noGrp="1"/>
          </p:cNvSpPr>
          <p:nvPr>
            <p:ph type="subTitle" idx="1"/>
          </p:nvPr>
        </p:nvSpPr>
        <p:spPr>
          <a:xfrm>
            <a:off x="4815840" y="4935379"/>
            <a:ext cx="2251166" cy="1123815"/>
          </a:xfrm>
        </p:spPr>
        <p:txBody>
          <a:bodyPr>
            <a:normAutofit/>
          </a:bodyPr>
          <a:lstStyle/>
          <a:p>
            <a:r>
              <a:rPr lang="en-US" sz="2000" dirty="0"/>
              <a:t>Aradhya Singh</a:t>
            </a:r>
          </a:p>
          <a:p>
            <a:r>
              <a:rPr lang="en-IN" sz="1600" b="0" dirty="0"/>
              <a:t>R177219206</a:t>
            </a:r>
            <a:br>
              <a:rPr lang="en-IN" sz="1600" b="0" dirty="0"/>
            </a:br>
            <a:r>
              <a:rPr lang="en-IN" sz="1600" b="0" dirty="0"/>
              <a:t>500075358</a:t>
            </a:r>
          </a:p>
          <a:p>
            <a:endParaRPr lang="en-US" sz="2000" dirty="0"/>
          </a:p>
        </p:txBody>
      </p:sp>
      <p:sp>
        <p:nvSpPr>
          <p:cNvPr id="2" name="Subtitle 9">
            <a:extLst>
              <a:ext uri="{FF2B5EF4-FFF2-40B4-BE49-F238E27FC236}">
                <a16:creationId xmlns:a16="http://schemas.microsoft.com/office/drawing/2014/main" id="{5AEBF6A3-2540-F640-F5A5-47B2A797E8A5}"/>
              </a:ext>
            </a:extLst>
          </p:cNvPr>
          <p:cNvSpPr txBox="1">
            <a:spLocks/>
          </p:cNvSpPr>
          <p:nvPr/>
        </p:nvSpPr>
        <p:spPr>
          <a:xfrm>
            <a:off x="1180750" y="2841897"/>
            <a:ext cx="4040038" cy="80264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None/>
              <a:defRPr sz="2400" b="1" i="0" kern="1200">
                <a:solidFill>
                  <a:schemeClr val="accent3">
                    <a:lumMod val="75000"/>
                  </a:schemeClr>
                </a:solidFill>
                <a:latin typeface="+mn-lt"/>
                <a:ea typeface="+mn-ea"/>
                <a:cs typeface="+mn-cs"/>
              </a:defRPr>
            </a:lvl1pPr>
            <a:lvl2pPr marL="457200" indent="0" algn="ctr"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SzPct val="70000"/>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None/>
              <a:defRPr sz="1600" kern="1200">
                <a:solidFill>
                  <a:schemeClr val="tx1"/>
                </a:solidFill>
                <a:latin typeface="+mn-lt"/>
                <a:ea typeface="+mn-ea"/>
                <a:cs typeface="+mn-cs"/>
              </a:defRPr>
            </a:lvl9pPr>
          </a:lstStyle>
          <a:p>
            <a:r>
              <a:rPr lang="en-US" sz="2000" dirty="0"/>
              <a:t>Mentored by:</a:t>
            </a:r>
          </a:p>
          <a:p>
            <a:r>
              <a:rPr lang="en-US" sz="2000" b="0" dirty="0"/>
              <a:t>  Mrs. Sugandha Sharma</a:t>
            </a:r>
          </a:p>
        </p:txBody>
      </p:sp>
      <p:sp>
        <p:nvSpPr>
          <p:cNvPr id="7" name="Subtitle 9">
            <a:extLst>
              <a:ext uri="{FF2B5EF4-FFF2-40B4-BE49-F238E27FC236}">
                <a16:creationId xmlns:a16="http://schemas.microsoft.com/office/drawing/2014/main" id="{5AEBF6A3-2540-F640-F5A5-47B2A797E8A5}"/>
              </a:ext>
            </a:extLst>
          </p:cNvPr>
          <p:cNvSpPr txBox="1">
            <a:spLocks/>
          </p:cNvSpPr>
          <p:nvPr/>
        </p:nvSpPr>
        <p:spPr>
          <a:xfrm>
            <a:off x="1180750" y="4515915"/>
            <a:ext cx="2089319" cy="41510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Clr>
                <a:schemeClr val="accent2">
                  <a:lumMod val="75000"/>
                </a:schemeClr>
              </a:buClr>
              <a:buSzPct val="70000"/>
              <a:buFont typeface="Wingdings" panose="05000000000000000000" pitchFamily="2" charset="2"/>
              <a:buNone/>
              <a:defRPr sz="2400" b="1" i="0" kern="1200">
                <a:solidFill>
                  <a:schemeClr val="accent3">
                    <a:lumMod val="75000"/>
                  </a:schemeClr>
                </a:solidFill>
                <a:latin typeface="+mn-lt"/>
                <a:ea typeface="+mn-ea"/>
                <a:cs typeface="+mn-cs"/>
              </a:defRPr>
            </a:lvl1pPr>
            <a:lvl2pPr marL="457200" indent="0" algn="ctr"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Clr>
                <a:schemeClr val="accent4">
                  <a:lumMod val="75000"/>
                </a:schemeClr>
              </a:buClr>
              <a:buSzPct val="70000"/>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Clr>
                <a:schemeClr val="accent5">
                  <a:lumMod val="75000"/>
                </a:schemeClr>
              </a:buClr>
              <a:buSzPct val="70000"/>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SzPct val="70000"/>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Clr>
                <a:schemeClr val="accent6">
                  <a:lumMod val="75000"/>
                </a:schemeClr>
              </a:buClr>
              <a:buSzPct val="70000"/>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Clr>
                <a:schemeClr val="accent1">
                  <a:lumMod val="75000"/>
                </a:schemeClr>
              </a:buClr>
              <a:buSzPct val="70000"/>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Clr>
                <a:schemeClr val="accent3">
                  <a:lumMod val="75000"/>
                </a:schemeClr>
              </a:buClr>
              <a:buSzPct val="70000"/>
              <a:buFont typeface="Wingdings" panose="05000000000000000000" pitchFamily="2" charset="2"/>
              <a:buNone/>
              <a:defRPr sz="1600" kern="1200">
                <a:solidFill>
                  <a:schemeClr val="tx1"/>
                </a:solidFill>
                <a:latin typeface="+mn-lt"/>
                <a:ea typeface="+mn-ea"/>
                <a:cs typeface="+mn-cs"/>
              </a:defRPr>
            </a:lvl9pPr>
          </a:lstStyle>
          <a:p>
            <a:r>
              <a:rPr lang="en-US" sz="2000" dirty="0"/>
              <a:t>Presented by:</a:t>
            </a:r>
          </a:p>
        </p:txBody>
      </p:sp>
      <p:sp>
        <p:nvSpPr>
          <p:cNvPr id="8" name="Subtitle 9"/>
          <p:cNvSpPr txBox="1">
            <a:spLocks/>
          </p:cNvSpPr>
          <p:nvPr/>
        </p:nvSpPr>
        <p:spPr>
          <a:xfrm>
            <a:off x="1310639" y="4931024"/>
            <a:ext cx="2251166" cy="1123815"/>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ct val="30000"/>
              </a:spcBef>
              <a:spcAft>
                <a:spcPts val="0"/>
              </a:spcAft>
              <a:buClr>
                <a:schemeClr val="accent2">
                  <a:lumMod val="75000"/>
                </a:schemeClr>
              </a:buClr>
              <a:buSzPct val="70000"/>
              <a:buFont typeface="Wingdings" panose="05000000000000000000" pitchFamily="2" charset="2"/>
              <a:buNone/>
              <a:tabLst/>
              <a:defRPr/>
            </a:pPr>
            <a:r>
              <a:rPr kumimoji="0" lang="en-US" sz="2000" b="1" i="0" u="none" strike="noStrike" kern="1200" cap="none" spc="0" normalizeH="0" baseline="0" noProof="0" dirty="0">
                <a:ln>
                  <a:noFill/>
                </a:ln>
                <a:solidFill>
                  <a:schemeClr val="accent3">
                    <a:lumMod val="75000"/>
                  </a:schemeClr>
                </a:solidFill>
                <a:effectLst/>
                <a:uLnTx/>
                <a:uFillTx/>
                <a:latin typeface="+mn-lt"/>
                <a:ea typeface="+mn-ea"/>
                <a:cs typeface="+mn-cs"/>
              </a:rPr>
              <a:t>Utkarsh Gupta</a:t>
            </a:r>
          </a:p>
          <a:p>
            <a:pPr marL="0" marR="0" lvl="0" indent="0" algn="l" defTabSz="914400" rtl="0" eaLnBrk="1" fontAlgn="auto" latinLnBrk="0" hangingPunct="1">
              <a:lnSpc>
                <a:spcPct val="90000"/>
              </a:lnSpc>
              <a:spcBef>
                <a:spcPct val="30000"/>
              </a:spcBef>
              <a:spcAft>
                <a:spcPts val="0"/>
              </a:spcAft>
              <a:buClr>
                <a:schemeClr val="accent2">
                  <a:lumMod val="75000"/>
                </a:schemeClr>
              </a:buClr>
              <a:buSzPct val="70000"/>
              <a:buFont typeface="Wingdings" panose="05000000000000000000" pitchFamily="2" charset="2"/>
              <a:buNone/>
              <a:tabLst/>
              <a:defRPr/>
            </a:pPr>
            <a:r>
              <a:rPr kumimoji="0" lang="en-US" sz="1600" i="0" u="none" strike="noStrike" kern="1200" cap="none" spc="0" normalizeH="0" baseline="0" noProof="0" dirty="0">
                <a:ln>
                  <a:noFill/>
                </a:ln>
                <a:solidFill>
                  <a:schemeClr val="accent3">
                    <a:lumMod val="75000"/>
                  </a:schemeClr>
                </a:solidFill>
                <a:effectLst/>
                <a:uLnTx/>
                <a:uFillTx/>
                <a:latin typeface="+mn-lt"/>
                <a:ea typeface="+mn-ea"/>
                <a:cs typeface="+mn-cs"/>
              </a:rPr>
              <a:t>R177219194</a:t>
            </a:r>
          </a:p>
          <a:p>
            <a:pPr marL="0" marR="0" lvl="0" indent="0" algn="l" defTabSz="914400" rtl="0" eaLnBrk="1" fontAlgn="auto" latinLnBrk="0" hangingPunct="1">
              <a:lnSpc>
                <a:spcPct val="90000"/>
              </a:lnSpc>
              <a:spcBef>
                <a:spcPct val="30000"/>
              </a:spcBef>
              <a:spcAft>
                <a:spcPts val="0"/>
              </a:spcAft>
              <a:buClr>
                <a:schemeClr val="accent2">
                  <a:lumMod val="75000"/>
                </a:schemeClr>
              </a:buClr>
              <a:buSzPct val="70000"/>
              <a:buFont typeface="Wingdings" panose="05000000000000000000" pitchFamily="2" charset="2"/>
              <a:buNone/>
              <a:tabLst/>
              <a:defRPr/>
            </a:pPr>
            <a:r>
              <a:rPr lang="en-US" sz="1600" dirty="0">
                <a:solidFill>
                  <a:schemeClr val="accent3">
                    <a:lumMod val="75000"/>
                  </a:schemeClr>
                </a:solidFill>
              </a:rPr>
              <a:t>500075374</a:t>
            </a:r>
            <a:endParaRPr lang="en-US" sz="1600" dirty="0"/>
          </a:p>
          <a:p>
            <a:pPr marL="0" marR="0" lvl="0" indent="0" algn="l" defTabSz="914400" rtl="0" eaLnBrk="1" fontAlgn="auto" latinLnBrk="0" hangingPunct="1">
              <a:lnSpc>
                <a:spcPct val="90000"/>
              </a:lnSpc>
              <a:spcBef>
                <a:spcPct val="30000"/>
              </a:spcBef>
              <a:spcAft>
                <a:spcPts val="0"/>
              </a:spcAft>
              <a:buClr>
                <a:schemeClr val="accent2">
                  <a:lumMod val="75000"/>
                </a:schemeClr>
              </a:buClr>
              <a:buSzPct val="70000"/>
              <a:buFont typeface="Wingdings" panose="05000000000000000000" pitchFamily="2" charset="2"/>
              <a:buNone/>
              <a:tabLst/>
              <a:defRPr/>
            </a:pPr>
            <a:endParaRPr kumimoji="0" lang="en-US" sz="2000" b="1" i="0" u="none" strike="noStrike" kern="1200" cap="none" spc="0" normalizeH="0" baseline="0" noProof="0" dirty="0">
              <a:ln>
                <a:noFill/>
              </a:ln>
              <a:solidFill>
                <a:schemeClr val="accent3">
                  <a:lumMod val="75000"/>
                </a:schemeClr>
              </a:solidFill>
              <a:effectLst/>
              <a:uLnTx/>
              <a:uFillTx/>
              <a:latin typeface="+mn-lt"/>
              <a:ea typeface="+mn-ea"/>
              <a:cs typeface="+mn-cs"/>
            </a:endParaRPr>
          </a:p>
        </p:txBody>
      </p:sp>
      <p:sp>
        <p:nvSpPr>
          <p:cNvPr id="11" name="Subtitle 9"/>
          <p:cNvSpPr txBox="1">
            <a:spLocks/>
          </p:cNvSpPr>
          <p:nvPr/>
        </p:nvSpPr>
        <p:spPr>
          <a:xfrm>
            <a:off x="8464732" y="4939733"/>
            <a:ext cx="2251166" cy="1123815"/>
          </a:xfrm>
          <a:prstGeom prst="rect">
            <a:avLst/>
          </a:prstGeom>
        </p:spPr>
        <p:txBody>
          <a:bodyPr vert="horz" lIns="91440" tIns="45720" rIns="91440" bIns="45720" rtlCol="0">
            <a:normAutofit/>
          </a:bodyPr>
          <a:lstStyle/>
          <a:p>
            <a:pPr marL="0" marR="0" lvl="0" indent="0" algn="l" defTabSz="914400" rtl="0" eaLnBrk="1" fontAlgn="auto" latinLnBrk="0" hangingPunct="1">
              <a:lnSpc>
                <a:spcPct val="90000"/>
              </a:lnSpc>
              <a:spcBef>
                <a:spcPct val="30000"/>
              </a:spcBef>
              <a:spcAft>
                <a:spcPts val="0"/>
              </a:spcAft>
              <a:buClr>
                <a:schemeClr val="accent2">
                  <a:lumMod val="75000"/>
                </a:schemeClr>
              </a:buClr>
              <a:buSzPct val="70000"/>
              <a:buFont typeface="Wingdings" panose="05000000000000000000" pitchFamily="2" charset="2"/>
              <a:buNone/>
              <a:tabLst/>
              <a:defRPr/>
            </a:pPr>
            <a:r>
              <a:rPr kumimoji="0" lang="en-US" sz="2000" b="1" i="0" u="none" strike="noStrike" kern="1200" cap="none" spc="0" normalizeH="0" baseline="0" noProof="0" dirty="0">
                <a:ln>
                  <a:noFill/>
                </a:ln>
                <a:solidFill>
                  <a:schemeClr val="accent3">
                    <a:lumMod val="75000"/>
                  </a:schemeClr>
                </a:solidFill>
                <a:effectLst/>
                <a:uLnTx/>
                <a:uFillTx/>
                <a:latin typeface="+mn-lt"/>
                <a:ea typeface="+mn-ea"/>
                <a:cs typeface="+mn-cs"/>
              </a:rPr>
              <a:t>Tanu Sharma</a:t>
            </a:r>
          </a:p>
          <a:p>
            <a:pPr marL="0" marR="0" lvl="0" indent="0" algn="l" defTabSz="914400" rtl="0" eaLnBrk="1" fontAlgn="auto" latinLnBrk="0" hangingPunct="1">
              <a:lnSpc>
                <a:spcPct val="90000"/>
              </a:lnSpc>
              <a:spcBef>
                <a:spcPct val="30000"/>
              </a:spcBef>
              <a:spcAft>
                <a:spcPts val="0"/>
              </a:spcAft>
              <a:buClr>
                <a:schemeClr val="accent2">
                  <a:lumMod val="75000"/>
                </a:schemeClr>
              </a:buClr>
              <a:buSzPct val="70000"/>
              <a:buFont typeface="Wingdings" panose="05000000000000000000" pitchFamily="2" charset="2"/>
              <a:buNone/>
              <a:tabLst/>
              <a:defRPr/>
            </a:pPr>
            <a:r>
              <a:rPr lang="en-US" sz="1600" dirty="0">
                <a:solidFill>
                  <a:schemeClr val="accent3">
                    <a:lumMod val="75000"/>
                  </a:schemeClr>
                </a:solidFill>
              </a:rPr>
              <a:t>R177219207</a:t>
            </a:r>
          </a:p>
          <a:p>
            <a:pPr marL="0" marR="0" lvl="0" indent="0" algn="l" defTabSz="914400" rtl="0" eaLnBrk="1" fontAlgn="auto" latinLnBrk="0" hangingPunct="1">
              <a:lnSpc>
                <a:spcPct val="90000"/>
              </a:lnSpc>
              <a:spcBef>
                <a:spcPct val="30000"/>
              </a:spcBef>
              <a:spcAft>
                <a:spcPts val="0"/>
              </a:spcAft>
              <a:buClr>
                <a:schemeClr val="accent2">
                  <a:lumMod val="75000"/>
                </a:schemeClr>
              </a:buClr>
              <a:buSzPct val="70000"/>
              <a:buFont typeface="Wingdings" panose="05000000000000000000" pitchFamily="2" charset="2"/>
              <a:buNone/>
              <a:tabLst/>
              <a:defRPr/>
            </a:pPr>
            <a:r>
              <a:rPr kumimoji="0" lang="en-US" sz="1600" i="0" u="none" strike="noStrike" kern="1200" cap="none" spc="0" normalizeH="0" baseline="0" noProof="0" dirty="0">
                <a:ln>
                  <a:noFill/>
                </a:ln>
                <a:solidFill>
                  <a:schemeClr val="accent3">
                    <a:lumMod val="75000"/>
                  </a:schemeClr>
                </a:solidFill>
                <a:effectLst/>
                <a:uLnTx/>
                <a:uFillTx/>
                <a:latin typeface="+mn-lt"/>
                <a:ea typeface="+mn-ea"/>
                <a:cs typeface="+mn-cs"/>
              </a:rPr>
              <a:t>500076765</a:t>
            </a:r>
          </a:p>
        </p:txBody>
      </p:sp>
    </p:spTree>
    <p:extLst>
      <p:ext uri="{BB962C8B-B14F-4D97-AF65-F5344CB8AC3E}">
        <p14:creationId xmlns:p14="http://schemas.microsoft.com/office/powerpoint/2010/main" val="4272805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5D0895-2434-B8CB-27B9-8A84857C78D0}"/>
              </a:ext>
            </a:extLst>
          </p:cNvPr>
          <p:cNvSpPr>
            <a:spLocks noGrp="1"/>
          </p:cNvSpPr>
          <p:nvPr>
            <p:ph type="title"/>
          </p:nvPr>
        </p:nvSpPr>
        <p:spPr/>
        <p:txBody>
          <a:bodyPr/>
          <a:lstStyle/>
          <a:p>
            <a:r>
              <a:rPr lang="en-IN" dirty="0"/>
              <a:t>User Interface</a:t>
            </a:r>
          </a:p>
        </p:txBody>
      </p:sp>
      <p:pic>
        <p:nvPicPr>
          <p:cNvPr id="6" name="Content Placeholder 5">
            <a:extLst>
              <a:ext uri="{FF2B5EF4-FFF2-40B4-BE49-F238E27FC236}">
                <a16:creationId xmlns:a16="http://schemas.microsoft.com/office/drawing/2014/main" id="{D33FC4DB-068F-EAE7-0EE6-D162B9A3E709}"/>
              </a:ext>
            </a:extLst>
          </p:cNvPr>
          <p:cNvPicPr>
            <a:picLocks noGrp="1" noChangeAspect="1"/>
          </p:cNvPicPr>
          <p:nvPr>
            <p:ph sz="half" idx="1"/>
          </p:nvPr>
        </p:nvPicPr>
        <p:blipFill>
          <a:blip r:embed="rId2"/>
          <a:stretch>
            <a:fillRect/>
          </a:stretch>
        </p:blipFill>
        <p:spPr>
          <a:xfrm>
            <a:off x="1628316" y="1825625"/>
            <a:ext cx="8935368" cy="435133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A7030-A3D1-69C3-B4D7-9424B6C7D69D}"/>
              </a:ext>
            </a:extLst>
          </p:cNvPr>
          <p:cNvSpPr>
            <a:spLocks noGrp="1"/>
          </p:cNvSpPr>
          <p:nvPr>
            <p:ph type="title"/>
          </p:nvPr>
        </p:nvSpPr>
        <p:spPr/>
        <p:txBody>
          <a:bodyPr/>
          <a:lstStyle/>
          <a:p>
            <a:r>
              <a:rPr lang="en-IN" dirty="0"/>
              <a:t>Hardware Design</a:t>
            </a:r>
          </a:p>
        </p:txBody>
      </p:sp>
      <p:sp>
        <p:nvSpPr>
          <p:cNvPr id="3" name="Content Placeholder 2">
            <a:extLst>
              <a:ext uri="{FF2B5EF4-FFF2-40B4-BE49-F238E27FC236}">
                <a16:creationId xmlns:a16="http://schemas.microsoft.com/office/drawing/2014/main" id="{8C13D5AC-A195-61F6-7737-510C219CAD7F}"/>
              </a:ext>
            </a:extLst>
          </p:cNvPr>
          <p:cNvSpPr>
            <a:spLocks noGrp="1"/>
          </p:cNvSpPr>
          <p:nvPr>
            <p:ph sz="half" idx="1"/>
          </p:nvPr>
        </p:nvSpPr>
        <p:spPr/>
        <p:txBody>
          <a:bodyPr>
            <a:normAutofit fontScale="92500" lnSpcReduction="20000"/>
          </a:bodyPr>
          <a:lstStyle/>
          <a:p>
            <a:pPr algn="just"/>
            <a:r>
              <a:rPr lang="en-US" dirty="0"/>
              <a:t>All the sensors will be kept in a box properly and will be mounted at the top of the solar panel in order to collect most accurate real time data. </a:t>
            </a:r>
          </a:p>
          <a:p>
            <a:pPr marL="0" indent="0" algn="just">
              <a:buNone/>
            </a:pPr>
            <a:endParaRPr lang="en-US" dirty="0"/>
          </a:p>
          <a:p>
            <a:pPr algn="just"/>
            <a:r>
              <a:rPr lang="en-US" dirty="0"/>
              <a:t>Water jets and air blower will be mounted at upper corners of the solar panel so that it can reach every corner of solar panel for cleaning.</a:t>
            </a:r>
            <a:endParaRPr lang="ru-RU" dirty="0"/>
          </a:p>
          <a:p>
            <a:endParaRPr lang="en-IN" dirty="0"/>
          </a:p>
        </p:txBody>
      </p:sp>
      <p:pic>
        <p:nvPicPr>
          <p:cNvPr id="6" name="Content Placeholder 5">
            <a:extLst>
              <a:ext uri="{FF2B5EF4-FFF2-40B4-BE49-F238E27FC236}">
                <a16:creationId xmlns:a16="http://schemas.microsoft.com/office/drawing/2014/main" id="{5C146AAF-62D0-3705-C2A4-FE5FAA1A1158}"/>
              </a:ext>
            </a:extLst>
          </p:cNvPr>
          <p:cNvPicPr>
            <a:picLocks noGrp="1" noChangeAspect="1"/>
          </p:cNvPicPr>
          <p:nvPr>
            <p:ph sz="half" idx="2"/>
          </p:nvPr>
        </p:nvPicPr>
        <p:blipFill>
          <a:blip r:embed="rId2"/>
          <a:stretch>
            <a:fillRect/>
          </a:stretch>
        </p:blipFill>
        <p:spPr>
          <a:xfrm>
            <a:off x="6625801" y="1825625"/>
            <a:ext cx="4274398" cy="4351338"/>
          </a:xfrm>
        </p:spPr>
      </p:pic>
      <p:pic>
        <p:nvPicPr>
          <p:cNvPr id="7" name="Picture 6">
            <a:extLst>
              <a:ext uri="{FF2B5EF4-FFF2-40B4-BE49-F238E27FC236}">
                <a16:creationId xmlns:a16="http://schemas.microsoft.com/office/drawing/2014/main" id="{D5E47F51-4671-C6BE-E8EF-889C4BC9B8C9}"/>
              </a:ext>
            </a:extLst>
          </p:cNvPr>
          <p:cNvPicPr>
            <a:picLocks noChangeAspect="1"/>
          </p:cNvPicPr>
          <p:nvPr/>
        </p:nvPicPr>
        <p:blipFill>
          <a:blip r:embed="rId3" cstate="print">
            <a:clrChange>
              <a:clrFrom>
                <a:srgbClr val="FFFFFD"/>
              </a:clrFrom>
              <a:clrTo>
                <a:srgbClr val="FFFFFD">
                  <a:alpha val="0"/>
                </a:srgbClr>
              </a:clrTo>
            </a:clrChange>
            <a:extLst>
              <a:ext uri="{28A0092B-C50C-407E-A947-70E740481C1C}">
                <a14:useLocalDpi xmlns:a14="http://schemas.microsoft.com/office/drawing/2010/main" val="0"/>
              </a:ext>
            </a:extLst>
          </a:blip>
          <a:stretch>
            <a:fillRect/>
          </a:stretch>
        </p:blipFill>
        <p:spPr>
          <a:xfrm>
            <a:off x="11353800" y="6440548"/>
            <a:ext cx="838200" cy="417451"/>
          </a:xfrm>
          <a:prstGeom prst="rect">
            <a:avLst/>
          </a:prstGeom>
          <a:effectLst>
            <a:reflection endPos="0" dist="50800" dir="5400000" sy="-100000" algn="bl" rotWithShape="0"/>
          </a:effectLst>
        </p:spPr>
      </p:pic>
    </p:spTree>
    <p:extLst>
      <p:ext uri="{BB962C8B-B14F-4D97-AF65-F5344CB8AC3E}">
        <p14:creationId xmlns:p14="http://schemas.microsoft.com/office/powerpoint/2010/main" val="3323323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B694-70AD-FECD-A258-667B980A0C60}"/>
              </a:ext>
            </a:extLst>
          </p:cNvPr>
          <p:cNvSpPr>
            <a:spLocks noGrp="1"/>
          </p:cNvSpPr>
          <p:nvPr>
            <p:ph type="title"/>
          </p:nvPr>
        </p:nvSpPr>
        <p:spPr/>
        <p:txBody>
          <a:bodyPr/>
          <a:lstStyle/>
          <a:p>
            <a:r>
              <a:rPr lang="en-IN" dirty="0"/>
              <a:t>Constructed Hardware</a:t>
            </a:r>
          </a:p>
        </p:txBody>
      </p:sp>
      <p:pic>
        <p:nvPicPr>
          <p:cNvPr id="6" name="Content Placeholder 5">
            <a:extLst>
              <a:ext uri="{FF2B5EF4-FFF2-40B4-BE49-F238E27FC236}">
                <a16:creationId xmlns:a16="http://schemas.microsoft.com/office/drawing/2014/main" id="{95582E57-03C7-5815-56C9-E53ABB1F9920}"/>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97248" y="1825625"/>
            <a:ext cx="3263503" cy="4351338"/>
          </a:xfrm>
        </p:spPr>
      </p:pic>
      <p:pic>
        <p:nvPicPr>
          <p:cNvPr id="8" name="Content Placeholder 7">
            <a:extLst>
              <a:ext uri="{FF2B5EF4-FFF2-40B4-BE49-F238E27FC236}">
                <a16:creationId xmlns:a16="http://schemas.microsoft.com/office/drawing/2014/main" id="{C81256B3-294D-DFF4-B83F-822906EDDDE5}"/>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7131248" y="1825625"/>
            <a:ext cx="3263503" cy="4351338"/>
          </a:xfrm>
        </p:spPr>
      </p:pic>
    </p:spTree>
    <p:extLst>
      <p:ext uri="{BB962C8B-B14F-4D97-AF65-F5344CB8AC3E}">
        <p14:creationId xmlns:p14="http://schemas.microsoft.com/office/powerpoint/2010/main" val="367271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2A63-91BC-D23E-F5A9-8DF3EC05EC7C}"/>
              </a:ext>
            </a:extLst>
          </p:cNvPr>
          <p:cNvSpPr>
            <a:spLocks noGrp="1"/>
          </p:cNvSpPr>
          <p:nvPr>
            <p:ph type="title"/>
          </p:nvPr>
        </p:nvSpPr>
        <p:spPr/>
        <p:txBody>
          <a:bodyPr/>
          <a:lstStyle/>
          <a:p>
            <a:r>
              <a:rPr lang="en-IN" dirty="0"/>
              <a:t>Circuit Diagram</a:t>
            </a:r>
          </a:p>
        </p:txBody>
      </p:sp>
      <p:sp>
        <p:nvSpPr>
          <p:cNvPr id="3" name="Content Placeholder 2">
            <a:extLst>
              <a:ext uri="{FF2B5EF4-FFF2-40B4-BE49-F238E27FC236}">
                <a16:creationId xmlns:a16="http://schemas.microsoft.com/office/drawing/2014/main" id="{EDE93803-E29F-36B7-97BE-CB90BF77F1F1}"/>
              </a:ext>
            </a:extLst>
          </p:cNvPr>
          <p:cNvSpPr>
            <a:spLocks noGrp="1"/>
          </p:cNvSpPr>
          <p:nvPr>
            <p:ph sz="half" idx="1"/>
          </p:nvPr>
        </p:nvSpPr>
        <p:spPr/>
        <p:txBody>
          <a:bodyPr>
            <a:noAutofit/>
          </a:bodyPr>
          <a:lstStyle/>
          <a:p>
            <a:r>
              <a:rPr lang="en-US" sz="2000" dirty="0"/>
              <a:t>Sensor module consist of -&gt;</a:t>
            </a:r>
          </a:p>
          <a:p>
            <a:pPr marL="457200" indent="-457200">
              <a:buAutoNum type="arabicPeriod"/>
            </a:pPr>
            <a:r>
              <a:rPr lang="en-US" sz="2000" dirty="0"/>
              <a:t>Microcontroller (Arduino Mega)</a:t>
            </a:r>
          </a:p>
          <a:p>
            <a:pPr marL="457200" indent="-457200">
              <a:buAutoNum type="arabicPeriod"/>
            </a:pPr>
            <a:r>
              <a:rPr lang="en-US" sz="2000" dirty="0"/>
              <a:t>Wi-Fi Module</a:t>
            </a:r>
          </a:p>
          <a:p>
            <a:pPr marL="457200" indent="-457200">
              <a:buAutoNum type="arabicPeriod"/>
            </a:pPr>
            <a:r>
              <a:rPr lang="en-US" sz="2000" dirty="0"/>
              <a:t>Gyroscope</a:t>
            </a:r>
          </a:p>
          <a:p>
            <a:pPr marL="457200" indent="-457200">
              <a:buAutoNum type="arabicPeriod"/>
            </a:pPr>
            <a:r>
              <a:rPr lang="en-US" sz="2000" dirty="0"/>
              <a:t>Humidity Sensor</a:t>
            </a:r>
          </a:p>
          <a:p>
            <a:pPr marL="457200" indent="-457200">
              <a:buAutoNum type="arabicPeriod"/>
            </a:pPr>
            <a:r>
              <a:rPr lang="en-US" sz="2000" dirty="0"/>
              <a:t>Photo Sensors</a:t>
            </a:r>
          </a:p>
          <a:p>
            <a:pPr marL="457200" indent="-457200">
              <a:buAutoNum type="arabicPeriod"/>
            </a:pPr>
            <a:r>
              <a:rPr lang="en-US" sz="2000" dirty="0"/>
              <a:t>Rain Sensor</a:t>
            </a:r>
          </a:p>
          <a:p>
            <a:pPr marL="457200" indent="-457200">
              <a:buAutoNum type="arabicPeriod"/>
            </a:pPr>
            <a:r>
              <a:rPr lang="en-US" sz="2000" dirty="0"/>
              <a:t>Barometer</a:t>
            </a:r>
          </a:p>
          <a:p>
            <a:pPr marL="457200" indent="-457200">
              <a:buAutoNum type="arabicPeriod"/>
            </a:pPr>
            <a:r>
              <a:rPr lang="en-US" sz="2000" dirty="0"/>
              <a:t>Anemometer</a:t>
            </a:r>
          </a:p>
          <a:p>
            <a:pPr marL="457200" indent="-457200">
              <a:buAutoNum type="arabicPeriod"/>
            </a:pPr>
            <a:r>
              <a:rPr lang="en-US" sz="2000" dirty="0"/>
              <a:t>Water Jet</a:t>
            </a:r>
          </a:p>
          <a:p>
            <a:pPr marL="457200" indent="-457200">
              <a:buAutoNum type="arabicPeriod"/>
            </a:pPr>
            <a:r>
              <a:rPr lang="en-US" sz="2000" dirty="0"/>
              <a:t>Air Blower</a:t>
            </a:r>
            <a:endParaRPr lang="en-IN" sz="2000" dirty="0"/>
          </a:p>
        </p:txBody>
      </p:sp>
      <p:pic>
        <p:nvPicPr>
          <p:cNvPr id="5" name="Content Placeholder 4">
            <a:extLst>
              <a:ext uri="{FF2B5EF4-FFF2-40B4-BE49-F238E27FC236}">
                <a16:creationId xmlns:a16="http://schemas.microsoft.com/office/drawing/2014/main" id="{9933D5E6-825C-288B-42B8-4324695FB9AB}"/>
              </a:ext>
            </a:extLst>
          </p:cNvPr>
          <p:cNvPicPr>
            <a:picLocks noGrp="1" noChangeAspect="1"/>
          </p:cNvPicPr>
          <p:nvPr>
            <p:ph sz="half" idx="2"/>
          </p:nvPr>
        </p:nvPicPr>
        <p:blipFill rotWithShape="1">
          <a:blip r:embed="rId2"/>
          <a:srcRect l="38228" t="14369" r="5267" b="15599"/>
          <a:stretch/>
        </p:blipFill>
        <p:spPr>
          <a:xfrm>
            <a:off x="6172200" y="2195093"/>
            <a:ext cx="5181600" cy="3612402"/>
          </a:xfrm>
          <a:prstGeom prst="rect">
            <a:avLst/>
          </a:prstGeom>
        </p:spPr>
      </p:pic>
      <p:pic>
        <p:nvPicPr>
          <p:cNvPr id="6" name="Picture 5">
            <a:extLst>
              <a:ext uri="{FF2B5EF4-FFF2-40B4-BE49-F238E27FC236}">
                <a16:creationId xmlns:a16="http://schemas.microsoft.com/office/drawing/2014/main" id="{470B6FEA-1A85-FDD1-63E0-AC14F242A08E}"/>
              </a:ext>
            </a:extLst>
          </p:cNvPr>
          <p:cNvPicPr>
            <a:picLocks noChangeAspect="1"/>
          </p:cNvPicPr>
          <p:nvPr/>
        </p:nvPicPr>
        <p:blipFill>
          <a:blip r:embed="rId3" cstate="print">
            <a:clrChange>
              <a:clrFrom>
                <a:srgbClr val="FFFFFD"/>
              </a:clrFrom>
              <a:clrTo>
                <a:srgbClr val="FFFFFD">
                  <a:alpha val="0"/>
                </a:srgbClr>
              </a:clrTo>
            </a:clrChange>
            <a:extLst>
              <a:ext uri="{28A0092B-C50C-407E-A947-70E740481C1C}">
                <a14:useLocalDpi xmlns:a14="http://schemas.microsoft.com/office/drawing/2010/main" val="0"/>
              </a:ext>
            </a:extLst>
          </a:blip>
          <a:stretch>
            <a:fillRect/>
          </a:stretch>
        </p:blipFill>
        <p:spPr>
          <a:xfrm>
            <a:off x="11353800" y="6440548"/>
            <a:ext cx="838200" cy="417451"/>
          </a:xfrm>
          <a:prstGeom prst="rect">
            <a:avLst/>
          </a:prstGeom>
          <a:effectLst>
            <a:reflection endPos="0" dist="50800" dir="5400000" sy="-100000" algn="bl" rotWithShape="0"/>
          </a:effectLst>
        </p:spPr>
      </p:pic>
    </p:spTree>
    <p:extLst>
      <p:ext uri="{BB962C8B-B14F-4D97-AF65-F5344CB8AC3E}">
        <p14:creationId xmlns:p14="http://schemas.microsoft.com/office/powerpoint/2010/main" val="146279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sz="half" idx="1"/>
          </p:nvPr>
        </p:nvSpPr>
        <p:spPr>
          <a:xfrm>
            <a:off x="838200" y="1825625"/>
            <a:ext cx="10448110" cy="4248604"/>
          </a:xfrm>
        </p:spPr>
        <p:txBody>
          <a:bodyPr>
            <a:normAutofit/>
          </a:bodyPr>
          <a:lstStyle/>
          <a:p>
            <a:pPr algn="just">
              <a:lnSpc>
                <a:spcPct val="107000"/>
              </a:lnSpc>
              <a:spcAft>
                <a:spcPts val="800"/>
              </a:spcAft>
              <a:buNone/>
            </a:pPr>
            <a:r>
              <a:rPr lang="en-IN" sz="1900" dirty="0">
                <a:solidFill>
                  <a:srgbClr val="333333"/>
                </a:solidFill>
                <a:ea typeface="Calibri" panose="020F0502020204030204" pitchFamily="34" charset="0"/>
                <a:cs typeface="Mangal" panose="02040503050203030202" pitchFamily="18" charset="0"/>
              </a:rPr>
              <a:t>[1] </a:t>
            </a:r>
            <a:r>
              <a:rPr lang="en-IN" sz="1900" dirty="0" err="1">
                <a:solidFill>
                  <a:srgbClr val="0563C1"/>
                </a:solidFill>
                <a:ea typeface="Calibri" panose="020F0502020204030204" pitchFamily="34" charset="0"/>
                <a:cs typeface="Mangal" panose="02040503050203030202" pitchFamily="18" charset="0"/>
                <a:hlinkClick r:id="rId2"/>
              </a:rPr>
              <a:t>Nasib</a:t>
            </a:r>
            <a:r>
              <a:rPr lang="en-IN" sz="1900" dirty="0">
                <a:solidFill>
                  <a:srgbClr val="0563C1"/>
                </a:solidFill>
                <a:ea typeface="Calibri" panose="020F0502020204030204" pitchFamily="34" charset="0"/>
                <a:cs typeface="Mangal" panose="02040503050203030202" pitchFamily="18" charset="0"/>
                <a:hlinkClick r:id="rId2"/>
              </a:rPr>
              <a:t> </a:t>
            </a:r>
            <a:r>
              <a:rPr lang="en-IN" sz="1900" dirty="0" err="1">
                <a:solidFill>
                  <a:srgbClr val="0563C1"/>
                </a:solidFill>
                <a:ea typeface="Calibri" panose="020F0502020204030204" pitchFamily="34" charset="0"/>
                <a:cs typeface="Mangal" panose="02040503050203030202" pitchFamily="18" charset="0"/>
                <a:hlinkClick r:id="rId2"/>
              </a:rPr>
              <a:t>Khadka</a:t>
            </a:r>
            <a:r>
              <a:rPr lang="en-IN" sz="1900" dirty="0">
                <a:solidFill>
                  <a:srgbClr val="0563C1"/>
                </a:solidFill>
                <a:ea typeface="Calibri" panose="020F0502020204030204" pitchFamily="34" charset="0"/>
                <a:cs typeface="Mangal" panose="02040503050203030202" pitchFamily="18" charset="0"/>
                <a:hlinkClick r:id="rId2"/>
              </a:rPr>
              <a:t> et al 2019 IOP Conf. Ser.: Earth Environ. Sci. 463 012121</a:t>
            </a:r>
            <a:endParaRPr lang="en-IN" sz="1900" dirty="0">
              <a:ea typeface="Calibri" panose="020F0502020204030204" pitchFamily="34" charset="0"/>
              <a:cs typeface="Mangal" panose="02040503050203030202" pitchFamily="18" charset="0"/>
            </a:endParaRPr>
          </a:p>
          <a:p>
            <a:pPr algn="just">
              <a:lnSpc>
                <a:spcPct val="107000"/>
              </a:lnSpc>
              <a:spcAft>
                <a:spcPts val="800"/>
              </a:spcAft>
              <a:buNone/>
            </a:pPr>
            <a:r>
              <a:rPr lang="en-IN" sz="1900" kern="1800" dirty="0">
                <a:solidFill>
                  <a:srgbClr val="000000"/>
                </a:solidFill>
                <a:ea typeface="Times New Roman" panose="02020603050405020304" pitchFamily="18" charset="0"/>
                <a:cs typeface="Mangal" panose="02040503050203030202" pitchFamily="18" charset="0"/>
              </a:rPr>
              <a:t>[2] </a:t>
            </a:r>
            <a:r>
              <a:rPr lang="en-IN" sz="1900" kern="1800" dirty="0">
                <a:solidFill>
                  <a:srgbClr val="0563C1"/>
                </a:solidFill>
                <a:ea typeface="Times New Roman" panose="02020603050405020304" pitchFamily="18" charset="0"/>
                <a:cs typeface="Mangal" panose="02040503050203030202" pitchFamily="18" charset="0"/>
                <a:hlinkClick r:id="rId3"/>
              </a:rPr>
              <a:t>Milan </a:t>
            </a:r>
            <a:r>
              <a:rPr lang="en-IN" sz="1900" kern="1800" dirty="0" err="1">
                <a:solidFill>
                  <a:srgbClr val="0563C1"/>
                </a:solidFill>
                <a:ea typeface="Times New Roman" panose="02020603050405020304" pitchFamily="18" charset="0"/>
                <a:cs typeface="Mangal" panose="02040503050203030202" pitchFamily="18" charset="0"/>
                <a:hlinkClick r:id="rId3"/>
              </a:rPr>
              <a:t>Vaghani</a:t>
            </a:r>
            <a:r>
              <a:rPr lang="en-IN" sz="1900" kern="1800" dirty="0">
                <a:solidFill>
                  <a:srgbClr val="0563C1"/>
                </a:solidFill>
                <a:ea typeface="Times New Roman" panose="02020603050405020304" pitchFamily="18" charset="0"/>
                <a:cs typeface="Mangal" panose="02040503050203030202" pitchFamily="18" charset="0"/>
                <a:hlinkClick r:id="rId3"/>
              </a:rPr>
              <a:t> et al 2019 IRJET 2395-0056</a:t>
            </a:r>
            <a:endParaRPr lang="en-IN" sz="1900" dirty="0">
              <a:ea typeface="Calibri" panose="020F0502020204030204" pitchFamily="34" charset="0"/>
              <a:cs typeface="Mangal" panose="02040503050203030202" pitchFamily="18" charset="0"/>
            </a:endParaRPr>
          </a:p>
          <a:p>
            <a:pPr algn="just">
              <a:lnSpc>
                <a:spcPct val="107000"/>
              </a:lnSpc>
              <a:spcAft>
                <a:spcPts val="800"/>
              </a:spcAft>
              <a:buNone/>
            </a:pPr>
            <a:r>
              <a:rPr lang="en-IN" sz="1900" kern="1800" dirty="0">
                <a:solidFill>
                  <a:srgbClr val="000000"/>
                </a:solidFill>
                <a:ea typeface="Times New Roman" panose="02020603050405020304" pitchFamily="18" charset="0"/>
                <a:cs typeface="Mangal" panose="02040503050203030202" pitchFamily="18" charset="0"/>
              </a:rPr>
              <a:t>[3] </a:t>
            </a:r>
            <a:r>
              <a:rPr lang="en-IN" sz="1900" dirty="0" err="1">
                <a:solidFill>
                  <a:srgbClr val="0563C1"/>
                </a:solidFill>
                <a:ea typeface="Calibri" panose="020F0502020204030204" pitchFamily="34" charset="0"/>
                <a:cs typeface="Mangal" panose="02040503050203030202" pitchFamily="18" charset="0"/>
                <a:hlinkClick r:id="rId4"/>
              </a:rPr>
              <a:t>Manju</a:t>
            </a:r>
            <a:r>
              <a:rPr lang="en-IN" sz="1900" dirty="0">
                <a:solidFill>
                  <a:srgbClr val="0563C1"/>
                </a:solidFill>
                <a:ea typeface="Calibri" panose="020F0502020204030204" pitchFamily="34" charset="0"/>
                <a:cs typeface="Mangal" panose="02040503050203030202" pitchFamily="18" charset="0"/>
                <a:hlinkClick r:id="rId4"/>
              </a:rPr>
              <a:t> B, Abdul Bari, &amp; </a:t>
            </a:r>
            <a:r>
              <a:rPr lang="en-IN" sz="1900" dirty="0" err="1">
                <a:solidFill>
                  <a:srgbClr val="0563C1"/>
                </a:solidFill>
                <a:ea typeface="Calibri" panose="020F0502020204030204" pitchFamily="34" charset="0"/>
                <a:cs typeface="Mangal" panose="02040503050203030202" pitchFamily="18" charset="0"/>
                <a:hlinkClick r:id="rId4"/>
              </a:rPr>
              <a:t>Pavan</a:t>
            </a:r>
            <a:r>
              <a:rPr lang="en-IN" sz="1900" dirty="0">
                <a:solidFill>
                  <a:srgbClr val="0563C1"/>
                </a:solidFill>
                <a:ea typeface="Calibri" panose="020F0502020204030204" pitchFamily="34" charset="0"/>
                <a:cs typeface="Mangal" panose="02040503050203030202" pitchFamily="18" charset="0"/>
                <a:hlinkClick r:id="rId4"/>
              </a:rPr>
              <a:t> C M. (2018). Automatic Solar Panel Cleaning System. International Journal of Advances in Scientific Research and Engineering (IJASRE), ISSN:2454-8006, DOI: 10.31695/IJASRE, 4(7), 26–31</a:t>
            </a:r>
            <a:endParaRPr lang="en-IN" sz="1900" dirty="0">
              <a:ea typeface="Calibri" panose="020F0502020204030204" pitchFamily="34" charset="0"/>
              <a:cs typeface="Mangal" panose="02040503050203030202" pitchFamily="18" charset="0"/>
            </a:endParaRPr>
          </a:p>
          <a:p>
            <a:pPr algn="just">
              <a:lnSpc>
                <a:spcPct val="107000"/>
              </a:lnSpc>
              <a:spcAft>
                <a:spcPts val="800"/>
              </a:spcAft>
              <a:buNone/>
            </a:pPr>
            <a:r>
              <a:rPr lang="en-IN" sz="1900" dirty="0">
                <a:solidFill>
                  <a:srgbClr val="000000"/>
                </a:solidFill>
                <a:ea typeface="Calibri" panose="020F0502020204030204" pitchFamily="34" charset="0"/>
                <a:cs typeface="Mangal" panose="02040503050203030202" pitchFamily="18" charset="0"/>
              </a:rPr>
              <a:t>[4] </a:t>
            </a:r>
            <a:r>
              <a:rPr lang="en-IN" sz="1900" dirty="0" err="1">
                <a:solidFill>
                  <a:srgbClr val="0563C1"/>
                </a:solidFill>
                <a:ea typeface="Calibri" panose="020F0502020204030204" pitchFamily="34" charset="0"/>
                <a:cs typeface="Mangal" panose="02040503050203030202" pitchFamily="18" charset="0"/>
                <a:hlinkClick r:id="rId5"/>
              </a:rPr>
              <a:t>Piotr</a:t>
            </a:r>
            <a:r>
              <a:rPr lang="en-IN" sz="1900" dirty="0">
                <a:solidFill>
                  <a:srgbClr val="0563C1"/>
                </a:solidFill>
                <a:ea typeface="Calibri" panose="020F0502020204030204" pitchFamily="34" charset="0"/>
                <a:cs typeface="Mangal" panose="02040503050203030202" pitchFamily="18" charset="0"/>
                <a:hlinkClick r:id="rId5"/>
              </a:rPr>
              <a:t> </a:t>
            </a:r>
            <a:r>
              <a:rPr lang="en-IN" sz="1900" dirty="0" err="1">
                <a:solidFill>
                  <a:srgbClr val="0563C1"/>
                </a:solidFill>
                <a:ea typeface="Calibri" panose="020F0502020204030204" pitchFamily="34" charset="0"/>
                <a:cs typeface="Mangal" panose="02040503050203030202" pitchFamily="18" charset="0"/>
                <a:hlinkClick r:id="rId5"/>
              </a:rPr>
              <a:t>Vasiljev</a:t>
            </a:r>
            <a:r>
              <a:rPr lang="en-IN" sz="1900" dirty="0">
                <a:solidFill>
                  <a:srgbClr val="0563C1"/>
                </a:solidFill>
                <a:ea typeface="Calibri" panose="020F0502020204030204" pitchFamily="34" charset="0"/>
                <a:cs typeface="Mangal" panose="02040503050203030202" pitchFamily="18" charset="0"/>
                <a:hlinkClick r:id="rId5"/>
              </a:rPr>
              <a:t>, </a:t>
            </a:r>
            <a:r>
              <a:rPr lang="en-IN" sz="1900" dirty="0" err="1">
                <a:solidFill>
                  <a:srgbClr val="0563C1"/>
                </a:solidFill>
                <a:ea typeface="Calibri" panose="020F0502020204030204" pitchFamily="34" charset="0"/>
                <a:cs typeface="Mangal" panose="02040503050203030202" pitchFamily="18" charset="0"/>
                <a:hlinkClick r:id="rId5"/>
              </a:rPr>
              <a:t>Sergejus</a:t>
            </a:r>
            <a:r>
              <a:rPr lang="en-IN" sz="1900" dirty="0">
                <a:solidFill>
                  <a:srgbClr val="0563C1"/>
                </a:solidFill>
                <a:ea typeface="Calibri" panose="020F0502020204030204" pitchFamily="34" charset="0"/>
                <a:cs typeface="Mangal" panose="02040503050203030202" pitchFamily="18" charset="0"/>
                <a:hlinkClick r:id="rId5"/>
              </a:rPr>
              <a:t> </a:t>
            </a:r>
            <a:r>
              <a:rPr lang="en-IN" sz="1900" dirty="0" err="1">
                <a:solidFill>
                  <a:srgbClr val="0563C1"/>
                </a:solidFill>
                <a:ea typeface="Calibri" panose="020F0502020204030204" pitchFamily="34" charset="0"/>
                <a:cs typeface="Mangal" panose="02040503050203030202" pitchFamily="18" charset="0"/>
                <a:hlinkClick r:id="rId5"/>
              </a:rPr>
              <a:t>Borodinas</a:t>
            </a:r>
            <a:r>
              <a:rPr lang="en-IN" sz="1900" dirty="0">
                <a:solidFill>
                  <a:srgbClr val="0563C1"/>
                </a:solidFill>
                <a:ea typeface="Calibri" panose="020F0502020204030204" pitchFamily="34" charset="0"/>
                <a:cs typeface="Mangal" panose="02040503050203030202" pitchFamily="18" charset="0"/>
                <a:hlinkClick r:id="rId5"/>
              </a:rPr>
              <a:t>, </a:t>
            </a:r>
            <a:r>
              <a:rPr lang="en-IN" sz="1900" dirty="0" err="1">
                <a:solidFill>
                  <a:srgbClr val="0563C1"/>
                </a:solidFill>
                <a:ea typeface="Calibri" panose="020F0502020204030204" pitchFamily="34" charset="0"/>
                <a:cs typeface="Mangal" panose="02040503050203030202" pitchFamily="18" charset="0"/>
                <a:hlinkClick r:id="rId5"/>
              </a:rPr>
              <a:t>Regimantas</a:t>
            </a:r>
            <a:r>
              <a:rPr lang="en-IN" sz="1900" dirty="0">
                <a:solidFill>
                  <a:srgbClr val="0563C1"/>
                </a:solidFill>
                <a:ea typeface="Calibri" panose="020F0502020204030204" pitchFamily="34" charset="0"/>
                <a:cs typeface="Mangal" panose="02040503050203030202" pitchFamily="18" charset="0"/>
                <a:hlinkClick r:id="rId5"/>
              </a:rPr>
              <a:t> </a:t>
            </a:r>
            <a:r>
              <a:rPr lang="en-IN" sz="1900" dirty="0" err="1">
                <a:solidFill>
                  <a:srgbClr val="0563C1"/>
                </a:solidFill>
                <a:ea typeface="Calibri" panose="020F0502020204030204" pitchFamily="34" charset="0"/>
                <a:cs typeface="Mangal" panose="02040503050203030202" pitchFamily="18" charset="0"/>
                <a:hlinkClick r:id="rId5"/>
              </a:rPr>
              <a:t>Bareikis</a:t>
            </a:r>
            <a:r>
              <a:rPr lang="en-IN" sz="1900" dirty="0">
                <a:solidFill>
                  <a:srgbClr val="0563C1"/>
                </a:solidFill>
                <a:ea typeface="Calibri" panose="020F0502020204030204" pitchFamily="34" charset="0"/>
                <a:cs typeface="Mangal" panose="02040503050203030202" pitchFamily="18" charset="0"/>
                <a:hlinkClick r:id="rId5"/>
              </a:rPr>
              <a:t>, </a:t>
            </a:r>
            <a:r>
              <a:rPr lang="en-IN" sz="1900" dirty="0" err="1">
                <a:solidFill>
                  <a:srgbClr val="0563C1"/>
                </a:solidFill>
                <a:ea typeface="Calibri" panose="020F0502020204030204" pitchFamily="34" charset="0"/>
                <a:cs typeface="Mangal" panose="02040503050203030202" pitchFamily="18" charset="0"/>
                <a:hlinkClick r:id="rId5"/>
              </a:rPr>
              <a:t>Arunas</a:t>
            </a:r>
            <a:r>
              <a:rPr lang="en-IN" sz="1900" dirty="0">
                <a:solidFill>
                  <a:srgbClr val="0563C1"/>
                </a:solidFill>
                <a:ea typeface="Calibri" panose="020F0502020204030204" pitchFamily="34" charset="0"/>
                <a:cs typeface="Mangal" panose="02040503050203030202" pitchFamily="18" charset="0"/>
                <a:hlinkClick r:id="rId5"/>
              </a:rPr>
              <a:t> </a:t>
            </a:r>
            <a:r>
              <a:rPr lang="en-IN" sz="1900" dirty="0" err="1">
                <a:solidFill>
                  <a:srgbClr val="0563C1"/>
                </a:solidFill>
                <a:ea typeface="Calibri" panose="020F0502020204030204" pitchFamily="34" charset="0"/>
                <a:cs typeface="Mangal" panose="02040503050203030202" pitchFamily="18" charset="0"/>
                <a:hlinkClick r:id="rId5"/>
              </a:rPr>
              <a:t>Struckas</a:t>
            </a:r>
            <a:r>
              <a:rPr lang="en-IN" sz="1900" dirty="0">
                <a:solidFill>
                  <a:srgbClr val="0563C1"/>
                </a:solidFill>
                <a:ea typeface="Calibri" panose="020F0502020204030204" pitchFamily="34" charset="0"/>
                <a:cs typeface="Mangal" panose="02040503050203030202" pitchFamily="18" charset="0"/>
                <a:hlinkClick r:id="rId5"/>
              </a:rPr>
              <a:t>, Ultrasonic system for solar panel cleaning, Sensors and Actuators A: Physical, Volume 200, 2013, Pages 74-78, ISSN 0924-4247</a:t>
            </a:r>
            <a:endParaRPr lang="en-IN" sz="1900" dirty="0">
              <a:ea typeface="Calibri" panose="020F0502020204030204" pitchFamily="34" charset="0"/>
              <a:cs typeface="Mangal" panose="02040503050203030202" pitchFamily="18" charset="0"/>
            </a:endParaRPr>
          </a:p>
          <a:p>
            <a:pPr algn="just">
              <a:lnSpc>
                <a:spcPct val="107000"/>
              </a:lnSpc>
              <a:spcAft>
                <a:spcPts val="800"/>
              </a:spcAft>
              <a:buNone/>
            </a:pPr>
            <a:r>
              <a:rPr lang="en-IN" sz="1900" dirty="0">
                <a:solidFill>
                  <a:srgbClr val="000000"/>
                </a:solidFill>
                <a:ea typeface="Calibri" panose="020F0502020204030204" pitchFamily="34" charset="0"/>
                <a:cs typeface="Mangal" panose="02040503050203030202" pitchFamily="18" charset="0"/>
              </a:rPr>
              <a:t>[5] </a:t>
            </a:r>
            <a:r>
              <a:rPr lang="en-IN" sz="1900" dirty="0" err="1">
                <a:solidFill>
                  <a:srgbClr val="0563C1"/>
                </a:solidFill>
                <a:ea typeface="Calibri" panose="020F0502020204030204" pitchFamily="34" charset="0"/>
                <a:cs typeface="Mangal" panose="02040503050203030202" pitchFamily="18" charset="0"/>
                <a:hlinkClick r:id="rId6"/>
              </a:rPr>
              <a:t>Xiaolong</a:t>
            </a:r>
            <a:r>
              <a:rPr lang="en-IN" sz="1900" dirty="0">
                <a:solidFill>
                  <a:srgbClr val="0563C1"/>
                </a:solidFill>
                <a:ea typeface="Calibri" panose="020F0502020204030204" pitchFamily="34" charset="0"/>
                <a:cs typeface="Mangal" panose="02040503050203030202" pitchFamily="18" charset="0"/>
                <a:hlinkClick r:id="rId6"/>
              </a:rPr>
              <a:t> Lu, </a:t>
            </a:r>
            <a:r>
              <a:rPr lang="en-IN" sz="1900" dirty="0" err="1">
                <a:solidFill>
                  <a:srgbClr val="0563C1"/>
                </a:solidFill>
                <a:ea typeface="Calibri" panose="020F0502020204030204" pitchFamily="34" charset="0"/>
                <a:cs typeface="Mangal" panose="02040503050203030202" pitchFamily="18" charset="0"/>
                <a:hlinkClick r:id="rId6"/>
              </a:rPr>
              <a:t>Qi</a:t>
            </a:r>
            <a:r>
              <a:rPr lang="en-IN" sz="1900" dirty="0">
                <a:solidFill>
                  <a:srgbClr val="0563C1"/>
                </a:solidFill>
                <a:ea typeface="Calibri" panose="020F0502020204030204" pitchFamily="34" charset="0"/>
                <a:cs typeface="Mangal" panose="02040503050203030202" pitchFamily="18" charset="0"/>
                <a:hlinkClick r:id="rId6"/>
              </a:rPr>
              <a:t> Zhang, </a:t>
            </a:r>
            <a:r>
              <a:rPr lang="en-IN" sz="1900" dirty="0" err="1">
                <a:solidFill>
                  <a:srgbClr val="0563C1"/>
                </a:solidFill>
                <a:ea typeface="Calibri" panose="020F0502020204030204" pitchFamily="34" charset="0"/>
                <a:cs typeface="Mangal" panose="02040503050203030202" pitchFamily="18" charset="0"/>
                <a:hlinkClick r:id="rId6"/>
              </a:rPr>
              <a:t>Junhui</a:t>
            </a:r>
            <a:r>
              <a:rPr lang="en-IN" sz="1900" dirty="0">
                <a:solidFill>
                  <a:srgbClr val="0563C1"/>
                </a:solidFill>
                <a:ea typeface="Calibri" panose="020F0502020204030204" pitchFamily="34" charset="0"/>
                <a:cs typeface="Mangal" panose="02040503050203030202" pitchFamily="18" charset="0"/>
                <a:hlinkClick r:id="rId6"/>
              </a:rPr>
              <a:t> </a:t>
            </a:r>
            <a:r>
              <a:rPr lang="en-IN" sz="1900" dirty="0" err="1">
                <a:solidFill>
                  <a:srgbClr val="0563C1"/>
                </a:solidFill>
                <a:ea typeface="Calibri" panose="020F0502020204030204" pitchFamily="34" charset="0"/>
                <a:cs typeface="Mangal" panose="02040503050203030202" pitchFamily="18" charset="0"/>
                <a:hlinkClick r:id="rId6"/>
              </a:rPr>
              <a:t>Hu</a:t>
            </a:r>
            <a:r>
              <a:rPr lang="en-IN" sz="1900" dirty="0">
                <a:solidFill>
                  <a:srgbClr val="0563C1"/>
                </a:solidFill>
                <a:ea typeface="Calibri" panose="020F0502020204030204" pitchFamily="34" charset="0"/>
                <a:cs typeface="Mangal" panose="02040503050203030202" pitchFamily="18" charset="0"/>
                <a:hlinkClick r:id="rId6"/>
              </a:rPr>
              <a:t>, A linear piezoelectric actuator based solar panel cleaning system, Energy, Volume 60, 2013, Pages 401-406, ISSN 0360-5442</a:t>
            </a:r>
            <a:endParaRPr lang="en-IN" sz="1900" dirty="0">
              <a:ea typeface="Calibri" panose="020F0502020204030204" pitchFamily="34" charset="0"/>
              <a:cs typeface="Mangal" panose="02040503050203030202"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Our team</a:t>
            </a:r>
          </a:p>
        </p:txBody>
      </p:sp>
      <p:pic>
        <p:nvPicPr>
          <p:cNvPr id="5" name="Picture 4">
            <a:extLst>
              <a:ext uri="{FF2B5EF4-FFF2-40B4-BE49-F238E27FC236}">
                <a16:creationId xmlns:a16="http://schemas.microsoft.com/office/drawing/2014/main" id="{B4D459D7-79F7-4F38-8D26-E2FEF25E38AE}"/>
              </a:ext>
            </a:extLst>
          </p:cNvPr>
          <p:cNvPicPr>
            <a:picLocks noChangeAspect="1"/>
          </p:cNvPicPr>
          <p:nvPr/>
        </p:nvPicPr>
        <p:blipFill>
          <a:blip r:embed="rId2"/>
          <a:stretch>
            <a:fillRect/>
          </a:stretch>
        </p:blipFill>
        <p:spPr>
          <a:xfrm>
            <a:off x="1233169" y="2186987"/>
            <a:ext cx="2180693" cy="2037217"/>
          </a:xfrm>
          <a:prstGeom prst="rect">
            <a:avLst/>
          </a:prstGeom>
        </p:spPr>
      </p:pic>
      <p:pic>
        <p:nvPicPr>
          <p:cNvPr id="6" name="Picture 5">
            <a:extLst>
              <a:ext uri="{FF2B5EF4-FFF2-40B4-BE49-F238E27FC236}">
                <a16:creationId xmlns:a16="http://schemas.microsoft.com/office/drawing/2014/main" id="{213E9C6D-C224-4DAE-A1C8-829494C35EE8}"/>
              </a:ext>
            </a:extLst>
          </p:cNvPr>
          <p:cNvPicPr>
            <a:picLocks noChangeAspect="1"/>
          </p:cNvPicPr>
          <p:nvPr/>
        </p:nvPicPr>
        <p:blipFill>
          <a:blip r:embed="rId3" cstate="print"/>
          <a:stretch>
            <a:fillRect/>
          </a:stretch>
        </p:blipFill>
        <p:spPr>
          <a:xfrm>
            <a:off x="5026819" y="2186988"/>
            <a:ext cx="2118245" cy="2037217"/>
          </a:xfrm>
          <a:prstGeom prst="rect">
            <a:avLst/>
          </a:prstGeom>
        </p:spPr>
      </p:pic>
      <p:pic>
        <p:nvPicPr>
          <p:cNvPr id="7" name="Picture 2"/>
          <p:cNvPicPr>
            <a:picLocks noChangeAspect="1" noChangeArrowheads="1"/>
          </p:cNvPicPr>
          <p:nvPr/>
        </p:nvPicPr>
        <p:blipFill>
          <a:blip r:embed="rId4"/>
          <a:srcRect/>
          <a:stretch>
            <a:fillRect/>
          </a:stretch>
        </p:blipFill>
        <p:spPr bwMode="auto">
          <a:xfrm>
            <a:off x="8742181" y="2177456"/>
            <a:ext cx="2152241" cy="2041847"/>
          </a:xfrm>
          <a:prstGeom prst="rect">
            <a:avLst/>
          </a:prstGeom>
          <a:noFill/>
          <a:ln w="9525">
            <a:noFill/>
            <a:miter lim="800000"/>
            <a:headEnd/>
            <a:tailEnd/>
          </a:ln>
          <a:effectLst/>
        </p:spPr>
      </p:pic>
      <p:sp>
        <p:nvSpPr>
          <p:cNvPr id="8" name="Text Placeholder 5">
            <a:extLst>
              <a:ext uri="{FF2B5EF4-FFF2-40B4-BE49-F238E27FC236}">
                <a16:creationId xmlns:a16="http://schemas.microsoft.com/office/drawing/2014/main" id="{EA1E2644-1BD8-DB4D-B01F-F617AABF793F}"/>
              </a:ext>
            </a:extLst>
          </p:cNvPr>
          <p:cNvSpPr txBox="1">
            <a:spLocks/>
          </p:cNvSpPr>
          <p:nvPr/>
        </p:nvSpPr>
        <p:spPr>
          <a:xfrm>
            <a:off x="1295619" y="4600851"/>
            <a:ext cx="2133600" cy="205837"/>
          </a:xfrm>
          <a:prstGeom prst="rect">
            <a:avLst/>
          </a:prstGeom>
        </p:spPr>
        <p:txBody>
          <a:bodyPr vert="horz" lIns="91440" tIns="45720" rIns="91440" bIns="45720" rtlCol="0" anchor="ctr"/>
          <a:lstStyle/>
          <a:p>
            <a:pPr lvl="0" algn="ctr"/>
            <a:r>
              <a:rPr kumimoji="0" lang="en-US" sz="1600" b="0" i="0" u="none" strike="noStrike" kern="1200" cap="none" spc="0" normalizeH="0" baseline="0" noProof="0" dirty="0" err="1">
                <a:ln>
                  <a:noFill/>
                </a:ln>
                <a:effectLst/>
                <a:uLnTx/>
                <a:uFillTx/>
                <a:latin typeface="+mn-lt"/>
                <a:ea typeface="+mn-ea"/>
                <a:cs typeface="+mn-cs"/>
              </a:rPr>
              <a:t>Utkarsh</a:t>
            </a:r>
            <a:r>
              <a:rPr kumimoji="0" lang="en-US" sz="1600" b="0" i="0" u="none" strike="noStrike" kern="1200" cap="none" spc="0" normalizeH="0" baseline="0" noProof="0" dirty="0">
                <a:ln>
                  <a:noFill/>
                </a:ln>
                <a:effectLst/>
                <a:uLnTx/>
                <a:uFillTx/>
                <a:latin typeface="+mn-lt"/>
                <a:ea typeface="+mn-ea"/>
                <a:cs typeface="+mn-cs"/>
              </a:rPr>
              <a:t> Gupta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tx2"/>
              </a:solidFill>
              <a:effectLst/>
              <a:uLnTx/>
              <a:uFillTx/>
              <a:latin typeface="+mn-lt"/>
              <a:ea typeface="+mn-ea"/>
              <a:cs typeface="+mn-cs"/>
            </a:endParaRPr>
          </a:p>
        </p:txBody>
      </p:sp>
      <p:sp>
        <p:nvSpPr>
          <p:cNvPr id="9" name="Text Placeholder 7">
            <a:extLst>
              <a:ext uri="{FF2B5EF4-FFF2-40B4-BE49-F238E27FC236}">
                <a16:creationId xmlns:a16="http://schemas.microsoft.com/office/drawing/2014/main" id="{AF43A531-88E8-744E-9BB5-FD05029B1D21}"/>
              </a:ext>
            </a:extLst>
          </p:cNvPr>
          <p:cNvSpPr txBox="1">
            <a:spLocks/>
          </p:cNvSpPr>
          <p:nvPr/>
        </p:nvSpPr>
        <p:spPr>
          <a:xfrm>
            <a:off x="5342085" y="4496348"/>
            <a:ext cx="2128157" cy="205837"/>
          </a:xfrm>
          <a:prstGeom prst="rect">
            <a:avLst/>
          </a:prstGeom>
        </p:spPr>
        <p:txBody>
          <a:bodyPr/>
          <a:lstStyle/>
          <a:p>
            <a:pPr marL="287338" marR="0" lvl="0" indent="-287338" algn="l"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600" b="0" i="0" u="none" strike="noStrike" kern="1200" cap="none" spc="0" normalizeH="0" baseline="0" noProof="0" dirty="0">
                <a:ln>
                  <a:noFill/>
                </a:ln>
                <a:effectLst/>
                <a:uLnTx/>
                <a:uFillTx/>
                <a:ea typeface="+mn-ea"/>
                <a:cs typeface="+mn-cs"/>
              </a:rPr>
              <a:t>Aradhya Singh</a:t>
            </a:r>
          </a:p>
        </p:txBody>
      </p:sp>
      <p:sp>
        <p:nvSpPr>
          <p:cNvPr id="10" name="Text Placeholder 9">
            <a:extLst>
              <a:ext uri="{FF2B5EF4-FFF2-40B4-BE49-F238E27FC236}">
                <a16:creationId xmlns:a16="http://schemas.microsoft.com/office/drawing/2014/main" id="{1DF7B21D-37D3-8344-AC78-C169C79D3D2A}"/>
              </a:ext>
            </a:extLst>
          </p:cNvPr>
          <p:cNvSpPr txBox="1">
            <a:spLocks/>
          </p:cNvSpPr>
          <p:nvPr/>
        </p:nvSpPr>
        <p:spPr>
          <a:xfrm>
            <a:off x="9063228" y="4509411"/>
            <a:ext cx="2129245" cy="205837"/>
          </a:xfrm>
          <a:prstGeom prst="rect">
            <a:avLst/>
          </a:prstGeom>
        </p:spPr>
        <p:txBody>
          <a:bodyPr/>
          <a:lstStyle/>
          <a:p>
            <a:pPr marL="287338" marR="0" lvl="0" indent="-287338" algn="l"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600" b="0" i="0" u="none" strike="noStrike" kern="1200" cap="none" spc="0" normalizeH="0" baseline="0" noProof="0" dirty="0" err="1">
                <a:ln>
                  <a:noFill/>
                </a:ln>
                <a:effectLst/>
                <a:uLnTx/>
                <a:uFillTx/>
                <a:latin typeface="+mn-lt"/>
                <a:ea typeface="+mn-ea"/>
                <a:cs typeface="+mn-cs"/>
              </a:rPr>
              <a:t>Tanu</a:t>
            </a:r>
            <a:r>
              <a:rPr kumimoji="0" lang="en-US" sz="1600" b="0" i="0" u="none" strike="noStrike" kern="1200" cap="none" spc="0" normalizeH="0" baseline="0" noProof="0" dirty="0">
                <a:ln>
                  <a:noFill/>
                </a:ln>
                <a:effectLst/>
                <a:uLnTx/>
                <a:uFillTx/>
                <a:latin typeface="+mn-lt"/>
                <a:ea typeface="+mn-ea"/>
                <a:cs typeface="+mn-cs"/>
              </a:rPr>
              <a:t> Sharma</a:t>
            </a:r>
          </a:p>
        </p:txBody>
      </p:sp>
      <p:sp>
        <p:nvSpPr>
          <p:cNvPr id="11" name="Text Placeholder 4">
            <a:extLst>
              <a:ext uri="{FF2B5EF4-FFF2-40B4-BE49-F238E27FC236}">
                <a16:creationId xmlns:a16="http://schemas.microsoft.com/office/drawing/2014/main" id="{9642AB8A-80CA-C941-A861-E9F7C174A121}"/>
              </a:ext>
            </a:extLst>
          </p:cNvPr>
          <p:cNvSpPr txBox="1">
            <a:spLocks/>
          </p:cNvSpPr>
          <p:nvPr/>
        </p:nvSpPr>
        <p:spPr>
          <a:xfrm>
            <a:off x="1191115" y="5007276"/>
            <a:ext cx="2427295" cy="646904"/>
          </a:xfrm>
          <a:prstGeom prst="rect">
            <a:avLst/>
          </a:prstGeom>
        </p:spPr>
        <p:txBody>
          <a:bodyPr vert="horz" lIns="91440" tIns="45720" rIns="91440" bIns="45720"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n-lt"/>
                <a:ea typeface="+mn-ea"/>
                <a:cs typeface="+mn-cs"/>
              </a:rPr>
              <a:t>R177219194</a:t>
            </a:r>
            <a:br>
              <a:rPr kumimoji="0" lang="en-US" sz="1400" b="0" i="0" u="none" strike="noStrike" kern="1200" cap="none" spc="0" normalizeH="0" baseline="0" noProof="0" dirty="0">
                <a:ln>
                  <a:noFill/>
                </a:ln>
                <a:effectLst/>
                <a:uLnTx/>
                <a:uFillTx/>
                <a:latin typeface="+mn-lt"/>
                <a:ea typeface="+mn-ea"/>
                <a:cs typeface="+mn-cs"/>
              </a:rPr>
            </a:br>
            <a:r>
              <a:rPr kumimoji="0" lang="en-US" sz="1400" b="0" i="0" u="none" strike="noStrike" kern="1200" cap="none" spc="0" normalizeH="0" baseline="0" noProof="0" dirty="0">
                <a:ln>
                  <a:noFill/>
                </a:ln>
                <a:effectLst/>
                <a:uLnTx/>
                <a:uFillTx/>
                <a:latin typeface="+mn-lt"/>
                <a:ea typeface="+mn-ea"/>
                <a:cs typeface="+mn-cs"/>
                <a:hlinkClick r:id="rId5"/>
              </a:rPr>
              <a:t>500075374@stu.upes.ac.in</a:t>
            </a:r>
            <a:endParaRPr kumimoji="0" lang="en-US" sz="1400" b="0" i="0" u="none" strike="noStrike" kern="1200" cap="none" spc="0" normalizeH="0" baseline="0" noProof="0" dirty="0">
              <a:ln>
                <a:noFill/>
              </a:ln>
              <a:effectLst/>
              <a:uLnTx/>
              <a:uFillTx/>
              <a:latin typeface="+mn-l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effectLst/>
                <a:uLnTx/>
                <a:uFillTx/>
                <a:latin typeface="+mn-lt"/>
                <a:ea typeface="+mn-ea"/>
                <a:cs typeface="+mn-cs"/>
              </a:rPr>
              <a:t>B. Tech CSE AI&amp;ML B6</a:t>
            </a:r>
          </a:p>
        </p:txBody>
      </p:sp>
      <p:sp>
        <p:nvSpPr>
          <p:cNvPr id="12" name="Text Placeholder 6">
            <a:extLst>
              <a:ext uri="{FF2B5EF4-FFF2-40B4-BE49-F238E27FC236}">
                <a16:creationId xmlns:a16="http://schemas.microsoft.com/office/drawing/2014/main" id="{3590C1A1-4321-EC41-8248-D3B566DD51BD}"/>
              </a:ext>
            </a:extLst>
          </p:cNvPr>
          <p:cNvSpPr txBox="1">
            <a:spLocks/>
          </p:cNvSpPr>
          <p:nvPr/>
        </p:nvSpPr>
        <p:spPr>
          <a:xfrm>
            <a:off x="4989388" y="5007275"/>
            <a:ext cx="2443378" cy="585768"/>
          </a:xfrm>
          <a:prstGeom prst="rect">
            <a:avLst/>
          </a:prstGeom>
        </p:spPr>
        <p:txBody>
          <a:bodyPr/>
          <a:lstStyle/>
          <a:p>
            <a:pPr marL="287338" marR="0" lvl="0" indent="-287338"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400" b="0" i="0" u="none" strike="noStrike" kern="1200" cap="none" spc="0" normalizeH="0" baseline="0" noProof="0" dirty="0">
                <a:ln>
                  <a:noFill/>
                </a:ln>
                <a:effectLst/>
                <a:uLnTx/>
                <a:uFillTx/>
                <a:latin typeface="+mn-lt"/>
                <a:ea typeface="+mn-ea"/>
                <a:cs typeface="+mn-cs"/>
              </a:rPr>
              <a:t>R177219200</a:t>
            </a:r>
          </a:p>
          <a:p>
            <a:pPr marL="287338" marR="0" lvl="0" indent="-287338"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400" b="0" i="0" u="none" strike="noStrike" kern="1200" cap="none" spc="0" normalizeH="0" baseline="0" noProof="0" dirty="0">
                <a:ln>
                  <a:noFill/>
                </a:ln>
                <a:effectLst/>
                <a:uLnTx/>
                <a:uFillTx/>
                <a:latin typeface="+mn-lt"/>
                <a:ea typeface="+mn-ea"/>
                <a:cs typeface="+mn-cs"/>
                <a:hlinkClick r:id="rId6"/>
              </a:rPr>
              <a:t>500075358@stu.upes.ac.in</a:t>
            </a:r>
            <a:endParaRPr lang="en-US" sz="1400" dirty="0"/>
          </a:p>
          <a:p>
            <a:pPr marL="287338" marR="0" lvl="0" indent="-287338"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400" b="0" i="0" u="none" strike="noStrike" kern="1200" cap="none" spc="0" normalizeH="0" baseline="0" noProof="0" dirty="0">
                <a:ln>
                  <a:noFill/>
                </a:ln>
                <a:effectLst/>
                <a:uLnTx/>
                <a:uFillTx/>
                <a:latin typeface="+mn-lt"/>
                <a:ea typeface="+mn-ea"/>
                <a:cs typeface="+mn-cs"/>
              </a:rPr>
              <a:t>B. Tech CSE AI&amp;ML B6</a:t>
            </a:r>
          </a:p>
        </p:txBody>
      </p:sp>
      <p:sp>
        <p:nvSpPr>
          <p:cNvPr id="13" name="Text Placeholder 8">
            <a:extLst>
              <a:ext uri="{FF2B5EF4-FFF2-40B4-BE49-F238E27FC236}">
                <a16:creationId xmlns:a16="http://schemas.microsoft.com/office/drawing/2014/main" id="{2581095F-0795-744B-A3E7-94DFB3CBF331}"/>
              </a:ext>
            </a:extLst>
          </p:cNvPr>
          <p:cNvSpPr txBox="1">
            <a:spLocks/>
          </p:cNvSpPr>
          <p:nvPr/>
        </p:nvSpPr>
        <p:spPr>
          <a:xfrm>
            <a:off x="8710531" y="5007274"/>
            <a:ext cx="2471275" cy="646903"/>
          </a:xfrm>
          <a:prstGeom prst="rect">
            <a:avLst/>
          </a:prstGeom>
        </p:spPr>
        <p:txBody>
          <a:bodyPr/>
          <a:lstStyle/>
          <a:p>
            <a:pPr marL="287338" marR="0" lvl="0" indent="-287338" algn="l"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400" b="0" i="0" u="none" strike="noStrike" kern="1200" cap="none" spc="0" normalizeH="0" baseline="0" noProof="0" dirty="0">
                <a:ln>
                  <a:noFill/>
                </a:ln>
                <a:effectLst/>
                <a:uLnTx/>
                <a:uFillTx/>
                <a:latin typeface="+mn-lt"/>
                <a:ea typeface="+mn-ea"/>
                <a:cs typeface="+mn-cs"/>
              </a:rPr>
              <a:t>R177219207</a:t>
            </a:r>
          </a:p>
          <a:p>
            <a:pPr marL="287338" marR="0" lvl="0" indent="-287338" algn="l"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400" b="0" i="0" u="none" strike="noStrike" kern="1200" cap="none" spc="0" normalizeH="0" baseline="0" noProof="0" dirty="0">
                <a:ln>
                  <a:noFill/>
                </a:ln>
                <a:effectLst/>
                <a:uLnTx/>
                <a:uFillTx/>
                <a:latin typeface="+mn-lt"/>
                <a:ea typeface="+mn-ea"/>
                <a:cs typeface="+mn-cs"/>
                <a:hlinkClick r:id="rId7"/>
              </a:rPr>
              <a:t>500076765@stu.upes.ac.in</a:t>
            </a:r>
            <a:endParaRPr lang="en-US" sz="1400" dirty="0"/>
          </a:p>
          <a:p>
            <a:pPr marL="287338" marR="0" lvl="0" indent="-287338" algn="l" defTabSz="914400" rtl="0" eaLnBrk="1" fontAlgn="auto" latinLnBrk="0" hangingPunct="1">
              <a:lnSpc>
                <a:spcPct val="90000"/>
              </a:lnSpc>
              <a:spcBef>
                <a:spcPct val="30000"/>
              </a:spcBef>
              <a:spcAft>
                <a:spcPts val="0"/>
              </a:spcAft>
              <a:buClr>
                <a:schemeClr val="accent2">
                  <a:lumMod val="75000"/>
                </a:schemeClr>
              </a:buClr>
              <a:buSzPct val="70000"/>
              <a:tabLst/>
              <a:defRPr/>
            </a:pPr>
            <a:r>
              <a:rPr kumimoji="0" lang="en-US" sz="1400" b="0" i="0" u="none" strike="noStrike" kern="1200" cap="none" spc="0" normalizeH="0" baseline="0" noProof="0" dirty="0">
                <a:ln>
                  <a:noFill/>
                </a:ln>
                <a:effectLst/>
                <a:uLnTx/>
                <a:uFillTx/>
                <a:latin typeface="+mn-lt"/>
                <a:ea typeface="+mn-ea"/>
                <a:cs typeface="+mn-cs"/>
              </a:rPr>
              <a:t>B. Tech CSE AI&amp;ML B6</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37" y="2807880"/>
            <a:ext cx="10515600" cy="1325563"/>
          </a:xfrm>
        </p:spPr>
        <p:txBody>
          <a:bodyPr/>
          <a:lstStyle/>
          <a:p>
            <a:pPr algn="ctr"/>
            <a:r>
              <a:rPr lang="en-US" dirty="0"/>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a:bodyPr>
          <a:lstStyle/>
          <a:p>
            <a:r>
              <a:rPr lang="en-US" sz="2400" dirty="0"/>
              <a:t>Introduction</a:t>
            </a:r>
          </a:p>
          <a:p>
            <a:r>
              <a:rPr lang="en-US" sz="2400" dirty="0"/>
              <a:t>Literature Review</a:t>
            </a:r>
          </a:p>
          <a:p>
            <a:r>
              <a:rPr lang="en-US" sz="2400" dirty="0"/>
              <a:t>Objectives</a:t>
            </a:r>
          </a:p>
          <a:p>
            <a:r>
              <a:rPr lang="en-US" sz="2400" dirty="0"/>
              <a:t>Methodology</a:t>
            </a:r>
          </a:p>
          <a:p>
            <a:r>
              <a:rPr lang="en-US" sz="2400" dirty="0"/>
              <a:t>References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Introduction</a:t>
            </a:r>
          </a:p>
        </p:txBody>
      </p:sp>
      <p:sp>
        <p:nvSpPr>
          <p:cNvPr id="14" name="Content Placeholder 13"/>
          <p:cNvSpPr>
            <a:spLocks noGrp="1"/>
          </p:cNvSpPr>
          <p:nvPr>
            <p:ph idx="1"/>
          </p:nvPr>
        </p:nvSpPr>
        <p:spPr/>
        <p:txBody>
          <a:bodyPr>
            <a:normAutofit/>
          </a:bodyPr>
          <a:lstStyle/>
          <a:p>
            <a:pPr marL="0" lvl="0" indent="0" algn="just">
              <a:buNone/>
            </a:pPr>
            <a:r>
              <a:rPr lang="en-US" sz="2000" dirty="0"/>
              <a:t>Renewable energy sources such as solar panels have gained significant attention in recent years as a clean and sustainable alternative to traditional energy sources. However, the maintenance of solar panels is crucial to ensure their efficiency and longevity. The current manual maintenance approach is time-consuming, costly, and prone to errors, leading to reduced energy output and downtime.</a:t>
            </a:r>
          </a:p>
          <a:p>
            <a:pPr marL="0" lvl="0" indent="0" algn="just">
              <a:buNone/>
            </a:pPr>
            <a:endParaRPr lang="en-US" sz="2000" dirty="0"/>
          </a:p>
          <a:p>
            <a:pPr marL="0" lvl="0" indent="0" algn="just">
              <a:buNone/>
            </a:pPr>
            <a:r>
              <a:rPr lang="en-US" sz="2000" dirty="0"/>
              <a:t>The proposed AI-powered solar panel maintenance system aims to reduce the cost and time of solar panel maintenance and increase their efficiency and lifespan, ultimately contributing to the promotion of renewable energy sources as a sustainable and viable alternative to traditional energy sources. In conclusion, it   has the potential to significantly enhance the performance and longevity of solar panels and reduce maintenance costs.</a:t>
            </a:r>
          </a:p>
        </p:txBody>
      </p:sp>
      <p:pic>
        <p:nvPicPr>
          <p:cNvPr id="2" name="Picture 1">
            <a:extLst>
              <a:ext uri="{FF2B5EF4-FFF2-40B4-BE49-F238E27FC236}">
                <a16:creationId xmlns:a16="http://schemas.microsoft.com/office/drawing/2014/main" id="{5728C078-192A-4EA9-999B-53E36F0D872E}"/>
              </a:ext>
            </a:extLst>
          </p:cNvPr>
          <p:cNvPicPr>
            <a:picLocks noChangeAspect="1"/>
          </p:cNvPicPr>
          <p:nvPr/>
        </p:nvPicPr>
        <p:blipFill>
          <a:blip r:embed="rId2" cstate="print">
            <a:clrChange>
              <a:clrFrom>
                <a:srgbClr val="FFFFFD"/>
              </a:clrFrom>
              <a:clrTo>
                <a:srgbClr val="FFFFFD">
                  <a:alpha val="0"/>
                </a:srgbClr>
              </a:clrTo>
            </a:clrChange>
            <a:extLst>
              <a:ext uri="{28A0092B-C50C-407E-A947-70E740481C1C}">
                <a14:useLocalDpi xmlns:a14="http://schemas.microsoft.com/office/drawing/2010/main" val="0"/>
              </a:ext>
            </a:extLst>
          </a:blip>
          <a:stretch>
            <a:fillRect/>
          </a:stretch>
        </p:blipFill>
        <p:spPr>
          <a:xfrm>
            <a:off x="11353800" y="6440548"/>
            <a:ext cx="838200" cy="417451"/>
          </a:xfrm>
          <a:prstGeom prst="rect">
            <a:avLst/>
          </a:prstGeom>
          <a:effectLst>
            <a:reflection endPos="0" dist="50800" dir="5400000" sy="-100000" algn="bl" rotWithShape="0"/>
          </a:effectLst>
        </p:spPr>
      </p:pic>
    </p:spTree>
    <p:extLst>
      <p:ext uri="{BB962C8B-B14F-4D97-AF65-F5344CB8AC3E}">
        <p14:creationId xmlns:p14="http://schemas.microsoft.com/office/powerpoint/2010/main" val="212088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753-AFB3-0FD9-0C2F-0082DD482F3C}"/>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44A41987-AEA0-E994-2353-329899DE0B81}"/>
              </a:ext>
            </a:extLst>
          </p:cNvPr>
          <p:cNvSpPr>
            <a:spLocks noGrp="1"/>
          </p:cNvSpPr>
          <p:nvPr>
            <p:ph idx="1"/>
          </p:nvPr>
        </p:nvSpPr>
        <p:spPr/>
        <p:txBody>
          <a:bodyPr>
            <a:normAutofit fontScale="92500" lnSpcReduction="10000"/>
          </a:bodyPr>
          <a:lstStyle/>
          <a:p>
            <a:pPr algn="just">
              <a:lnSpc>
                <a:spcPct val="107000"/>
              </a:lnSpc>
              <a:spcBef>
                <a:spcPts val="1200"/>
              </a:spcBef>
              <a:spcAft>
                <a:spcPts val="12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Nasib (2019) [1] proposed a cleaning robot with a rotating brush and water stream jets which can move on the rails mounted besides the solar panel array. The system cleans the solar panel array on a programmed time interval on its own.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Milan (2019) [2] created a simple solar panel cleaning system which consists of a viper and a water jet stream to clean the solar panel. The System can be triggered through an application.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Manju (2018) [3] proposed a similar solution to Nasib (2019) [1] which consists of a brush and a water jet stream to clean the solar panels.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Bef>
                <a:spcPts val="1200"/>
              </a:spcBef>
              <a:spcAft>
                <a:spcPts val="1200"/>
              </a:spcAft>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Piotr (2013) [4] talks about the possibility of creating a system to clean the dust from solar panel surface through ultrasonic vibrations. The ultrasonic beams will hit the dust particles, which will make them vibrate and fall off the solar panels.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800" kern="1800" dirty="0" err="1">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Xiaolong</a:t>
            </a:r>
            <a:r>
              <a:rPr lang="en-IN" sz="1800" kern="1800" dirty="0">
                <a:solidFill>
                  <a:srgbClr val="000000"/>
                </a:solidFill>
                <a:effectLst/>
                <a:latin typeface="Times New Roman" panose="02020603050405020304" pitchFamily="18" charset="0"/>
                <a:ea typeface="Times New Roman" panose="02020603050405020304" pitchFamily="18" charset="0"/>
                <a:cs typeface="Mangal" panose="02040503050203030202" pitchFamily="18" charset="0"/>
              </a:rPr>
              <a:t> (2019) [5] talks about a cleaning robot which works on the basis of a piezoelectric actuator. The wiper on the robot will move based on the information received through a piezo electric actuator.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4" name="Picture 3">
            <a:extLst>
              <a:ext uri="{FF2B5EF4-FFF2-40B4-BE49-F238E27FC236}">
                <a16:creationId xmlns:a16="http://schemas.microsoft.com/office/drawing/2014/main" id="{E9C9C54D-0060-B03E-64EC-11558BDDF4EB}"/>
              </a:ext>
            </a:extLst>
          </p:cNvPr>
          <p:cNvPicPr>
            <a:picLocks noChangeAspect="1"/>
          </p:cNvPicPr>
          <p:nvPr/>
        </p:nvPicPr>
        <p:blipFill>
          <a:blip r:embed="rId2" cstate="print">
            <a:clrChange>
              <a:clrFrom>
                <a:srgbClr val="FFFFFD"/>
              </a:clrFrom>
              <a:clrTo>
                <a:srgbClr val="FFFFFD">
                  <a:alpha val="0"/>
                </a:srgbClr>
              </a:clrTo>
            </a:clrChange>
            <a:extLst>
              <a:ext uri="{28A0092B-C50C-407E-A947-70E740481C1C}">
                <a14:useLocalDpi xmlns:a14="http://schemas.microsoft.com/office/drawing/2010/main" val="0"/>
              </a:ext>
            </a:extLst>
          </a:blip>
          <a:stretch>
            <a:fillRect/>
          </a:stretch>
        </p:blipFill>
        <p:spPr>
          <a:xfrm>
            <a:off x="11353800" y="6440548"/>
            <a:ext cx="838200" cy="417451"/>
          </a:xfrm>
          <a:prstGeom prst="rect">
            <a:avLst/>
          </a:prstGeom>
          <a:effectLst>
            <a:reflection endPos="0" dist="50800" dir="5400000" sy="-100000" algn="bl" rotWithShape="0"/>
          </a:effectLst>
        </p:spPr>
      </p:pic>
    </p:spTree>
    <p:extLst>
      <p:ext uri="{BB962C8B-B14F-4D97-AF65-F5344CB8AC3E}">
        <p14:creationId xmlns:p14="http://schemas.microsoft.com/office/powerpoint/2010/main" val="92809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5" name="Content Placeholder 4"/>
          <p:cNvSpPr>
            <a:spLocks noGrp="1"/>
          </p:cNvSpPr>
          <p:nvPr>
            <p:ph sz="half" idx="1"/>
          </p:nvPr>
        </p:nvSpPr>
        <p:spPr>
          <a:xfrm>
            <a:off x="838199" y="1825625"/>
            <a:ext cx="10515599" cy="4351338"/>
          </a:xfrm>
        </p:spPr>
        <p:txBody>
          <a:bodyPr>
            <a:noAutofit/>
          </a:bodyPr>
          <a:lstStyle/>
          <a:p>
            <a:pPr algn="just"/>
            <a:r>
              <a:rPr lang="en-US" sz="2000" dirty="0"/>
              <a:t>Detect faults and abnormalities in solar panels accurately and efficiently.</a:t>
            </a:r>
          </a:p>
          <a:p>
            <a:pPr algn="just"/>
            <a:r>
              <a:rPr lang="en-US" sz="2000" dirty="0"/>
              <a:t>Predict potential problems before they occur and take necessary action to prevent them.</a:t>
            </a:r>
          </a:p>
          <a:p>
            <a:pPr algn="just"/>
            <a:r>
              <a:rPr lang="en-US" sz="2000" dirty="0"/>
              <a:t>Schedule maintenance activities based on data collected from the solar panels to minimize downtime.</a:t>
            </a:r>
          </a:p>
          <a:p>
            <a:pPr algn="just"/>
            <a:r>
              <a:rPr lang="en-US" sz="2000" dirty="0"/>
              <a:t>Optimize the performance of the solar panels by analyzing and adjusting their settings based on environmental and usage data.</a:t>
            </a:r>
          </a:p>
          <a:p>
            <a:pPr algn="just"/>
            <a:r>
              <a:rPr lang="en-US" sz="2000" dirty="0"/>
              <a:t>Provide real-time monitoring of the solar panels and alert maintenance personnel of any issues.</a:t>
            </a:r>
          </a:p>
          <a:p>
            <a:pPr algn="just"/>
            <a:r>
              <a:rPr lang="en-US" sz="2000" dirty="0"/>
              <a:t>Reduce the cost of solar panel maintenance and increase their efficiency and lifespan.</a:t>
            </a:r>
          </a:p>
        </p:txBody>
      </p:sp>
      <p:pic>
        <p:nvPicPr>
          <p:cNvPr id="6" name="Picture 5">
            <a:extLst>
              <a:ext uri="{FF2B5EF4-FFF2-40B4-BE49-F238E27FC236}">
                <a16:creationId xmlns:a16="http://schemas.microsoft.com/office/drawing/2014/main" id="{5A6AD745-F73C-2CC1-44EB-874702CC071C}"/>
              </a:ext>
            </a:extLst>
          </p:cNvPr>
          <p:cNvPicPr>
            <a:picLocks noChangeAspect="1"/>
          </p:cNvPicPr>
          <p:nvPr/>
        </p:nvPicPr>
        <p:blipFill>
          <a:blip r:embed="rId2" cstate="print">
            <a:clrChange>
              <a:clrFrom>
                <a:srgbClr val="FFFFFD"/>
              </a:clrFrom>
              <a:clrTo>
                <a:srgbClr val="FFFFFD">
                  <a:alpha val="0"/>
                </a:srgbClr>
              </a:clrTo>
            </a:clrChange>
            <a:extLst>
              <a:ext uri="{28A0092B-C50C-407E-A947-70E740481C1C}">
                <a14:useLocalDpi xmlns:a14="http://schemas.microsoft.com/office/drawing/2010/main" val="0"/>
              </a:ext>
            </a:extLst>
          </a:blip>
          <a:stretch>
            <a:fillRect/>
          </a:stretch>
        </p:blipFill>
        <p:spPr>
          <a:xfrm>
            <a:off x="11353800" y="6440548"/>
            <a:ext cx="838200" cy="417451"/>
          </a:xfrm>
          <a:prstGeom prst="rect">
            <a:avLst/>
          </a:prstGeom>
          <a:effectLst>
            <a:reflection endPos="0" dist="50800" dir="5400000" sy="-100000" algn="bl" rotWithShape="0"/>
          </a:effectLst>
        </p:spPr>
      </p:pic>
    </p:spTree>
    <p:extLst>
      <p:ext uri="{BB962C8B-B14F-4D97-AF65-F5344CB8AC3E}">
        <p14:creationId xmlns:p14="http://schemas.microsoft.com/office/powerpoint/2010/main" val="329170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4" name="Content Placeholder 3">
            <a:extLst>
              <a:ext uri="{FF2B5EF4-FFF2-40B4-BE49-F238E27FC236}">
                <a16:creationId xmlns:a16="http://schemas.microsoft.com/office/drawing/2014/main" id="{2243314F-D54F-F5FE-2910-E9EB0E13E657}"/>
              </a:ext>
            </a:extLst>
          </p:cNvPr>
          <p:cNvGraphicFramePr>
            <a:graphicFrameLocks noGrp="1"/>
          </p:cNvGraphicFramePr>
          <p:nvPr>
            <p:ph sz="half" idx="1"/>
            <p:extLst>
              <p:ext uri="{D42A27DB-BD31-4B8C-83A1-F6EECF244321}">
                <p14:modId xmlns:p14="http://schemas.microsoft.com/office/powerpoint/2010/main" val="739797706"/>
              </p:ext>
            </p:extLst>
          </p:nvPr>
        </p:nvGraphicFramePr>
        <p:xfrm>
          <a:off x="838200" y="1825625"/>
          <a:ext cx="1050036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1CF4-1A13-01CC-3134-90D3DD8C2C82}"/>
              </a:ext>
            </a:extLst>
          </p:cNvPr>
          <p:cNvSpPr>
            <a:spLocks noGrp="1"/>
          </p:cNvSpPr>
          <p:nvPr>
            <p:ph type="title"/>
          </p:nvPr>
        </p:nvSpPr>
        <p:spPr/>
        <p:txBody>
          <a:bodyPr/>
          <a:lstStyle/>
          <a:p>
            <a:r>
              <a:rPr lang="en-IN" dirty="0"/>
              <a:t>Data</a:t>
            </a:r>
          </a:p>
        </p:txBody>
      </p:sp>
      <p:sp>
        <p:nvSpPr>
          <p:cNvPr id="3" name="Content Placeholder 2">
            <a:extLst>
              <a:ext uri="{FF2B5EF4-FFF2-40B4-BE49-F238E27FC236}">
                <a16:creationId xmlns:a16="http://schemas.microsoft.com/office/drawing/2014/main" id="{C492C3EA-DCAE-A933-3ADF-DB068B96231F}"/>
              </a:ext>
            </a:extLst>
          </p:cNvPr>
          <p:cNvSpPr>
            <a:spLocks noGrp="1"/>
          </p:cNvSpPr>
          <p:nvPr>
            <p:ph sz="half" idx="1"/>
          </p:nvPr>
        </p:nvSpPr>
        <p:spPr>
          <a:xfrm>
            <a:off x="838200" y="1825625"/>
            <a:ext cx="10515600" cy="4351338"/>
          </a:xfrm>
        </p:spPr>
        <p:txBody>
          <a:bodyPr/>
          <a:lstStyle/>
          <a:p>
            <a:r>
              <a:rPr lang="en-IN" dirty="0"/>
              <a:t>Collected our own data.</a:t>
            </a:r>
          </a:p>
          <a:p>
            <a:r>
              <a:rPr lang="en-IN" dirty="0"/>
              <a:t>Collected between 31</a:t>
            </a:r>
            <a:r>
              <a:rPr lang="en-IN" baseline="30000" dirty="0"/>
              <a:t>st</a:t>
            </a:r>
            <a:r>
              <a:rPr lang="en-IN" dirty="0"/>
              <a:t> Jan to 2</a:t>
            </a:r>
            <a:r>
              <a:rPr lang="en-IN" baseline="30000" dirty="0"/>
              <a:t>nd</a:t>
            </a:r>
            <a:r>
              <a:rPr lang="en-IN" dirty="0"/>
              <a:t> March.</a:t>
            </a:r>
          </a:p>
          <a:p>
            <a:r>
              <a:rPr lang="en-IN" dirty="0"/>
              <a:t>Data collected at Stanza hostel </a:t>
            </a:r>
            <a:r>
              <a:rPr lang="en-IN" dirty="0" err="1"/>
              <a:t>Kandoli</a:t>
            </a:r>
            <a:r>
              <a:rPr lang="en-IN" dirty="0"/>
              <a:t>.</a:t>
            </a:r>
          </a:p>
          <a:p>
            <a:r>
              <a:rPr lang="en-IN" dirty="0"/>
              <a:t>A sensors used:</a:t>
            </a:r>
          </a:p>
          <a:p>
            <a:pPr lvl="1"/>
            <a:r>
              <a:rPr lang="en-IN" dirty="0"/>
              <a:t>Photoresistor</a:t>
            </a:r>
          </a:p>
          <a:p>
            <a:pPr lvl="1"/>
            <a:r>
              <a:rPr lang="en-IN" dirty="0" err="1"/>
              <a:t>Thermister</a:t>
            </a:r>
            <a:endParaRPr lang="en-IN" dirty="0"/>
          </a:p>
          <a:p>
            <a:pPr lvl="1"/>
            <a:r>
              <a:rPr lang="en-IN" dirty="0"/>
              <a:t>Barometer</a:t>
            </a:r>
          </a:p>
          <a:p>
            <a:pPr lvl="1"/>
            <a:r>
              <a:rPr lang="en-IN" dirty="0"/>
              <a:t>Anemometer</a:t>
            </a:r>
          </a:p>
          <a:p>
            <a:pPr lvl="1"/>
            <a:r>
              <a:rPr lang="en-IN" dirty="0"/>
              <a:t>Hygrometer</a:t>
            </a:r>
          </a:p>
        </p:txBody>
      </p:sp>
    </p:spTree>
    <p:extLst>
      <p:ext uri="{BB962C8B-B14F-4D97-AF65-F5344CB8AC3E}">
        <p14:creationId xmlns:p14="http://schemas.microsoft.com/office/powerpoint/2010/main" val="10858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48FC-D88A-64B9-52D4-8C935722E73D}"/>
              </a:ext>
            </a:extLst>
          </p:cNvPr>
          <p:cNvSpPr>
            <a:spLocks noGrp="1"/>
          </p:cNvSpPr>
          <p:nvPr>
            <p:ph type="title"/>
          </p:nvPr>
        </p:nvSpPr>
        <p:spPr/>
        <p:txBody>
          <a:bodyPr/>
          <a:lstStyle/>
          <a:p>
            <a:r>
              <a:rPr lang="en-IN" dirty="0"/>
              <a:t>Dataset Columns</a:t>
            </a:r>
          </a:p>
        </p:txBody>
      </p:sp>
      <p:sp>
        <p:nvSpPr>
          <p:cNvPr id="3" name="Content Placeholder 2">
            <a:extLst>
              <a:ext uri="{FF2B5EF4-FFF2-40B4-BE49-F238E27FC236}">
                <a16:creationId xmlns:a16="http://schemas.microsoft.com/office/drawing/2014/main" id="{DC009603-C77A-E378-F8A4-B60CB5AB2A28}"/>
              </a:ext>
            </a:extLst>
          </p:cNvPr>
          <p:cNvSpPr>
            <a:spLocks noGrp="1"/>
          </p:cNvSpPr>
          <p:nvPr>
            <p:ph sz="half" idx="1"/>
          </p:nvPr>
        </p:nvSpPr>
        <p:spPr>
          <a:xfrm>
            <a:off x="838200" y="1825625"/>
            <a:ext cx="10515600" cy="4351338"/>
          </a:xfrm>
        </p:spPr>
        <p:txBody>
          <a:bodyPr>
            <a:normAutofit lnSpcReduction="10000"/>
          </a:bodyPr>
          <a:lstStyle/>
          <a:p>
            <a:r>
              <a:rPr lang="en-IN" dirty="0" err="1"/>
              <a:t>AirTemp</a:t>
            </a:r>
            <a:r>
              <a:rPr lang="en-IN" dirty="0"/>
              <a:t> (Recorded via </a:t>
            </a:r>
            <a:r>
              <a:rPr lang="en-IN" dirty="0" err="1"/>
              <a:t>Thermister</a:t>
            </a:r>
            <a:r>
              <a:rPr lang="en-IN" dirty="0"/>
              <a:t>)</a:t>
            </a:r>
          </a:p>
          <a:p>
            <a:r>
              <a:rPr lang="en-IN" dirty="0" err="1"/>
              <a:t>CloudOpacity</a:t>
            </a:r>
            <a:r>
              <a:rPr lang="en-IN" dirty="0"/>
              <a:t> (Recorded via </a:t>
            </a:r>
            <a:r>
              <a:rPr lang="en-IN" dirty="0" err="1"/>
              <a:t>Solcast</a:t>
            </a:r>
            <a:r>
              <a:rPr lang="en-IN" dirty="0"/>
              <a:t> API)</a:t>
            </a:r>
          </a:p>
          <a:p>
            <a:r>
              <a:rPr lang="en-IN" dirty="0" err="1"/>
              <a:t>DewpointTemp</a:t>
            </a:r>
            <a:r>
              <a:rPr lang="en-IN" dirty="0"/>
              <a:t> (Mathematically calculated)</a:t>
            </a:r>
          </a:p>
          <a:p>
            <a:r>
              <a:rPr lang="en-IN" dirty="0" err="1"/>
              <a:t>Ghi</a:t>
            </a:r>
            <a:r>
              <a:rPr lang="en-IN" dirty="0"/>
              <a:t> (Recorded via Photoresistor)</a:t>
            </a:r>
          </a:p>
          <a:p>
            <a:r>
              <a:rPr lang="en-IN" dirty="0" err="1"/>
              <a:t>PrecipitableWater</a:t>
            </a:r>
            <a:r>
              <a:rPr lang="en-IN" dirty="0"/>
              <a:t> (Mathematically calculated)</a:t>
            </a:r>
          </a:p>
          <a:p>
            <a:r>
              <a:rPr lang="en-IN" dirty="0" err="1"/>
              <a:t>RelativeHumidity</a:t>
            </a:r>
            <a:r>
              <a:rPr lang="en-IN" dirty="0"/>
              <a:t> (Recorded via Hygrometer)</a:t>
            </a:r>
          </a:p>
          <a:p>
            <a:r>
              <a:rPr lang="en-IN" dirty="0" err="1"/>
              <a:t>SurfacePressure</a:t>
            </a:r>
            <a:r>
              <a:rPr lang="en-IN" dirty="0"/>
              <a:t> (Recorded via Barometer)</a:t>
            </a:r>
          </a:p>
          <a:p>
            <a:r>
              <a:rPr lang="en-IN" dirty="0"/>
              <a:t>WindDirection10m (Recorded via Anemometer)</a:t>
            </a:r>
          </a:p>
          <a:p>
            <a:r>
              <a:rPr lang="en-IN" dirty="0"/>
              <a:t>WindSpeed10m (Recorded via Anemometer)</a:t>
            </a:r>
          </a:p>
        </p:txBody>
      </p:sp>
    </p:spTree>
    <p:extLst>
      <p:ext uri="{BB962C8B-B14F-4D97-AF65-F5344CB8AC3E}">
        <p14:creationId xmlns:p14="http://schemas.microsoft.com/office/powerpoint/2010/main" val="54218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FF07-EA24-136C-DD4D-75ADD04AE9AA}"/>
              </a:ext>
            </a:extLst>
          </p:cNvPr>
          <p:cNvSpPr>
            <a:spLocks noGrp="1"/>
          </p:cNvSpPr>
          <p:nvPr>
            <p:ph type="title"/>
          </p:nvPr>
        </p:nvSpPr>
        <p:spPr/>
        <p:txBody>
          <a:bodyPr/>
          <a:lstStyle/>
          <a:p>
            <a:r>
              <a:rPr lang="en-IN" dirty="0"/>
              <a:t>System Architecture</a:t>
            </a:r>
          </a:p>
        </p:txBody>
      </p:sp>
      <p:pic>
        <p:nvPicPr>
          <p:cNvPr id="6" name="Content Placeholder 5">
            <a:extLst>
              <a:ext uri="{FF2B5EF4-FFF2-40B4-BE49-F238E27FC236}">
                <a16:creationId xmlns:a16="http://schemas.microsoft.com/office/drawing/2014/main" id="{2E67015E-E742-CD3F-BEDD-3F94A4551F5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538864" y="1808372"/>
            <a:ext cx="5114272" cy="4351338"/>
          </a:xfrm>
        </p:spPr>
      </p:pic>
    </p:spTree>
    <p:extLst>
      <p:ext uri="{BB962C8B-B14F-4D97-AF65-F5344CB8AC3E}">
        <p14:creationId xmlns:p14="http://schemas.microsoft.com/office/powerpoint/2010/main" val="797912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atermark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Watermark design slides.potx" id="{155DE50B-7050-4C94-A1E2-D1CB6BE7200C}" vid="{CB226315-F714-4862-AA2D-99A0B670FE32}"/>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Watermark design slides</Template>
  <TotalTime>362</TotalTime>
  <Words>899</Words>
  <Application>Microsoft Office PowerPoint</Application>
  <PresentationFormat>Widescreen</PresentationFormat>
  <Paragraphs>101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Century Gothic</vt:lpstr>
      <vt:lpstr>Times New Roman</vt:lpstr>
      <vt:lpstr>Wingdings</vt:lpstr>
      <vt:lpstr>Watermark Design Template</vt:lpstr>
      <vt:lpstr>Solar Panel Maintenance System</vt:lpstr>
      <vt:lpstr>Contents</vt:lpstr>
      <vt:lpstr>Introduction</vt:lpstr>
      <vt:lpstr>Literature Review</vt:lpstr>
      <vt:lpstr>Objectives</vt:lpstr>
      <vt:lpstr>Methodology</vt:lpstr>
      <vt:lpstr>Data</vt:lpstr>
      <vt:lpstr>Dataset Columns</vt:lpstr>
      <vt:lpstr>System Architecture</vt:lpstr>
      <vt:lpstr>User Interface</vt:lpstr>
      <vt:lpstr>Hardware Design</vt:lpstr>
      <vt:lpstr>Constructed Hardware</vt:lpstr>
      <vt:lpstr>Circuit Diagram</vt:lpstr>
      <vt:lpstr>References</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Solar Panel Maintenance System</dc:title>
  <dc:creator>Utkarsh Gupta</dc:creator>
  <cp:lastModifiedBy>Utkarsh Gupta</cp:lastModifiedBy>
  <cp:revision>8</cp:revision>
  <dcterms:created xsi:type="dcterms:W3CDTF">2023-03-26T12:20:14Z</dcterms:created>
  <dcterms:modified xsi:type="dcterms:W3CDTF">2023-04-05T14:53:13Z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74068000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