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01" d="100"/>
          <a:sy n="101" d="100"/>
        </p:scale>
        <p:origin x="1462" y="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effectLst/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1E206-3F6C-4535-B4C2-1852A1175E7D}" type="doc">
      <dgm:prSet loTypeId="urn:microsoft.com/office/officeart/2005/8/layout/list1" loCatId="list" qsTypeId="urn:microsoft.com/office/officeart/2005/8/quickstyle/simple1#7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96F225B3-2268-4CB1-9A6D-DD3D78235A90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LIST DELAYS AND PROBLEMS SINCE LAST STATUS UPDATE WAS GIVEN</a:t>
          </a:r>
          <a:endParaRPr lang="en-US" sz="1800" b="1" dirty="0">
            <a:solidFill>
              <a:schemeClr val="bg2"/>
            </a:solidFill>
          </a:endParaRPr>
        </a:p>
      </dgm:t>
    </dgm:pt>
    <dgm:pt modelId="{BB73B217-FF8F-4C8F-8CD2-4750708F0382}" type="parTrans" cxnId="{667C7982-07DA-481C-9497-BB8D1BD54CE6}">
      <dgm:prSet/>
      <dgm:spPr/>
      <dgm:t>
        <a:bodyPr/>
        <a:lstStyle/>
        <a:p>
          <a:endParaRPr lang="en-US" sz="1200"/>
        </a:p>
      </dgm:t>
    </dgm:pt>
    <dgm:pt modelId="{F7D5E32B-2816-47FB-95E5-01C708BBC493}" type="sibTrans" cxnId="{667C7982-07DA-481C-9497-BB8D1BD54CE6}">
      <dgm:prSet/>
      <dgm:spPr/>
      <dgm:t>
        <a:bodyPr/>
        <a:lstStyle/>
        <a:p>
          <a:endParaRPr lang="en-US" sz="1200"/>
        </a:p>
      </dgm:t>
    </dgm:pt>
    <dgm:pt modelId="{73381DCD-C269-4E6D-9AFB-BECEE2749D18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List corrective actions being taken</a:t>
          </a:r>
          <a:endParaRPr lang="en-US" sz="1600" dirty="0">
            <a:solidFill>
              <a:schemeClr val="bg2"/>
            </a:solidFill>
          </a:endParaRPr>
        </a:p>
      </dgm:t>
    </dgm:pt>
    <dgm:pt modelId="{720D56F4-65FC-4CDA-8B3B-12DC7D227BE8}" type="parTrans" cxnId="{60D789E2-7A32-4437-8E2C-8B560B3784C0}">
      <dgm:prSet/>
      <dgm:spPr/>
      <dgm:t>
        <a:bodyPr/>
        <a:lstStyle/>
        <a:p>
          <a:endParaRPr lang="en-US" sz="1200"/>
        </a:p>
      </dgm:t>
    </dgm:pt>
    <dgm:pt modelId="{85349A43-5576-44C6-8D13-62F2BF5EFAFB}" type="sibTrans" cxnId="{60D789E2-7A32-4437-8E2C-8B560B3784C0}">
      <dgm:prSet/>
      <dgm:spPr/>
      <dgm:t>
        <a:bodyPr/>
        <a:lstStyle/>
        <a:p>
          <a:endParaRPr lang="en-US" sz="1200"/>
        </a:p>
      </dgm:t>
    </dgm:pt>
    <dgm:pt modelId="{4B2578D1-1315-46DD-B6BA-9146A0A1C441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Address schedule implications</a:t>
          </a:r>
          <a:endParaRPr lang="en-US" sz="1600" dirty="0">
            <a:solidFill>
              <a:schemeClr val="bg2"/>
            </a:solidFill>
          </a:endParaRPr>
        </a:p>
      </dgm:t>
    </dgm:pt>
    <dgm:pt modelId="{A12853DA-1BCD-4E8B-AE78-EE8E162CF28F}" type="parTrans" cxnId="{B16CBB69-FDB7-4F16-97C4-B226DF2BFB7D}">
      <dgm:prSet/>
      <dgm:spPr/>
      <dgm:t>
        <a:bodyPr/>
        <a:lstStyle/>
        <a:p>
          <a:endParaRPr lang="en-US" sz="1200"/>
        </a:p>
      </dgm:t>
    </dgm:pt>
    <dgm:pt modelId="{9FC62461-0A64-433A-BAB6-E3B6FCE0DCFE}" type="sibTrans" cxnId="{B16CBB69-FDB7-4F16-97C4-B226DF2BFB7D}">
      <dgm:prSet/>
      <dgm:spPr/>
      <dgm:t>
        <a:bodyPr/>
        <a:lstStyle/>
        <a:p>
          <a:endParaRPr lang="en-US" sz="1200"/>
        </a:p>
      </dgm:t>
    </dgm:pt>
    <dgm:pt modelId="{9270810E-5EDA-493C-94A3-CD56D6BDC201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MAKE SURE YOU UNDERSTAND</a:t>
          </a:r>
          <a:endParaRPr lang="en-US" sz="1800" b="1" dirty="0">
            <a:solidFill>
              <a:schemeClr val="bg2"/>
            </a:solidFill>
          </a:endParaRPr>
        </a:p>
      </dgm:t>
    </dgm:pt>
    <dgm:pt modelId="{8AFFD4DB-1827-4550-B581-D6836D1A7B41}" type="parTrans" cxnId="{304B3FEF-A04A-4EB6-B224-EBD06900C776}">
      <dgm:prSet/>
      <dgm:spPr/>
      <dgm:t>
        <a:bodyPr/>
        <a:lstStyle/>
        <a:p>
          <a:endParaRPr lang="en-US" sz="1200"/>
        </a:p>
      </dgm:t>
    </dgm:pt>
    <dgm:pt modelId="{C6C5529E-8F47-4FCC-A5E6-616381E60A8A}" type="sibTrans" cxnId="{304B3FEF-A04A-4EB6-B224-EBD06900C776}">
      <dgm:prSet/>
      <dgm:spPr/>
      <dgm:t>
        <a:bodyPr/>
        <a:lstStyle/>
        <a:p>
          <a:endParaRPr lang="en-US" sz="1200"/>
        </a:p>
      </dgm:t>
    </dgm:pt>
    <dgm:pt modelId="{6A69E878-6E4C-4840-B8F1-E395DA9854AF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Issues that are causing delays or impending progress</a:t>
          </a:r>
          <a:endParaRPr lang="en-US" sz="1600" dirty="0">
            <a:solidFill>
              <a:schemeClr val="bg2"/>
            </a:solidFill>
          </a:endParaRPr>
        </a:p>
      </dgm:t>
    </dgm:pt>
    <dgm:pt modelId="{E57BA40C-1429-48A7-B536-012502266669}" type="parTrans" cxnId="{606D715F-4BB7-40D4-B96D-3A1EE6FD1F64}">
      <dgm:prSet/>
      <dgm:spPr/>
      <dgm:t>
        <a:bodyPr/>
        <a:lstStyle/>
        <a:p>
          <a:endParaRPr lang="en-US" sz="1200"/>
        </a:p>
      </dgm:t>
    </dgm:pt>
    <dgm:pt modelId="{29EBC539-22E0-4AC6-97FB-361BDF867572}" type="sibTrans" cxnId="{606D715F-4BB7-40D4-B96D-3A1EE6FD1F64}">
      <dgm:prSet/>
      <dgm:spPr/>
      <dgm:t>
        <a:bodyPr/>
        <a:lstStyle/>
        <a:p>
          <a:endParaRPr lang="en-US" sz="1200"/>
        </a:p>
      </dgm:t>
    </dgm:pt>
    <dgm:pt modelId="{2C08368D-FB80-4EA7-8460-B8157F8B01AE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Why problem was not anticipated</a:t>
          </a:r>
          <a:endParaRPr lang="en-US" sz="1600" dirty="0">
            <a:solidFill>
              <a:schemeClr val="bg2"/>
            </a:solidFill>
          </a:endParaRPr>
        </a:p>
      </dgm:t>
    </dgm:pt>
    <dgm:pt modelId="{9FED48B3-4081-4565-892A-3A0DF75280B0}" type="parTrans" cxnId="{721322EB-807E-418B-9392-0E739F95722C}">
      <dgm:prSet/>
      <dgm:spPr/>
      <dgm:t>
        <a:bodyPr/>
        <a:lstStyle/>
        <a:p>
          <a:endParaRPr lang="en-US" sz="1200"/>
        </a:p>
      </dgm:t>
    </dgm:pt>
    <dgm:pt modelId="{8E534DFF-819C-4F4F-BEB9-05B3D9979EAB}" type="sibTrans" cxnId="{721322EB-807E-418B-9392-0E739F95722C}">
      <dgm:prSet/>
      <dgm:spPr/>
      <dgm:t>
        <a:bodyPr/>
        <a:lstStyle/>
        <a:p>
          <a:endParaRPr lang="en-US" sz="1200"/>
        </a:p>
      </dgm:t>
    </dgm:pt>
    <dgm:pt modelId="{5AF0176C-8F9A-4E8D-8D39-3FD43F45BE00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600" dirty="0">
              <a:solidFill>
                <a:schemeClr val="bg2"/>
              </a:solidFill>
              <a:ea typeface="+mn-ea"/>
              <a:cs typeface="+mn-cs"/>
            </a:rPr>
            <a:t>If customer will want to discuss issue with upper management</a:t>
          </a:r>
        </a:p>
      </dgm:t>
    </dgm:pt>
    <dgm:pt modelId="{D76D0D31-B95C-40F3-B09A-0AD9ECC2545C}" type="parTrans" cxnId="{18831958-5A1C-4F7A-8B9A-E126A044E2CE}">
      <dgm:prSet/>
      <dgm:spPr/>
      <dgm:t>
        <a:bodyPr/>
        <a:lstStyle/>
        <a:p>
          <a:endParaRPr lang="en-US" sz="1200"/>
        </a:p>
      </dgm:t>
    </dgm:pt>
    <dgm:pt modelId="{67008235-A7EA-41CE-AB48-C041D3044AE9}" type="sibTrans" cxnId="{18831958-5A1C-4F7A-8B9A-E126A044E2CE}">
      <dgm:prSet/>
      <dgm:spPr/>
      <dgm:t>
        <a:bodyPr/>
        <a:lstStyle/>
        <a:p>
          <a:endParaRPr lang="en-US" sz="1200"/>
        </a:p>
      </dgm:t>
    </dgm:pt>
    <dgm:pt modelId="{1A148C7C-2DF7-4A3E-8B60-CD1BB656DEB0}" type="pres">
      <dgm:prSet presAssocID="{1E11E206-3F6C-4535-B4C2-1852A1175E7D}" presName="linear" presStyleCnt="0">
        <dgm:presLayoutVars>
          <dgm:dir/>
          <dgm:animLvl val="lvl"/>
          <dgm:resizeHandles val="exact"/>
        </dgm:presLayoutVars>
      </dgm:prSet>
      <dgm:spPr/>
    </dgm:pt>
    <dgm:pt modelId="{75069D38-BA13-4431-99AF-CCCC3F150DA1}" type="pres">
      <dgm:prSet presAssocID="{96F225B3-2268-4CB1-9A6D-DD3D78235A90}" presName="parentLin" presStyleCnt="0"/>
      <dgm:spPr/>
    </dgm:pt>
    <dgm:pt modelId="{626BC4C1-7783-44BE-91BE-44C956F5D34C}" type="pres">
      <dgm:prSet presAssocID="{96F225B3-2268-4CB1-9A6D-DD3D78235A90}" presName="parentLeftMargin" presStyleLbl="node1" presStyleIdx="0" presStyleCnt="2"/>
      <dgm:spPr/>
    </dgm:pt>
    <dgm:pt modelId="{8B3DCA86-CC99-48ED-8764-6E81C7AE6BE9}" type="pres">
      <dgm:prSet presAssocID="{96F225B3-2268-4CB1-9A6D-DD3D78235A90}" presName="parentText" presStyleLbl="node1" presStyleIdx="0" presStyleCnt="2" custScaleX="96693" custScaleY="5670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917F7A-6EF6-4379-B9C9-8385463527DE}" type="pres">
      <dgm:prSet presAssocID="{96F225B3-2268-4CB1-9A6D-DD3D78235A90}" presName="negativeSpace" presStyleCnt="0"/>
      <dgm:spPr/>
    </dgm:pt>
    <dgm:pt modelId="{D96AA0FF-3772-4C88-B9D9-D7702591B9A7}" type="pres">
      <dgm:prSet presAssocID="{96F225B3-2268-4CB1-9A6D-DD3D78235A90}" presName="childText" presStyleLbl="conFgAcc1" presStyleIdx="0" presStyleCnt="2" custScaleY="94176">
        <dgm:presLayoutVars>
          <dgm:bulletEnabled val="1"/>
        </dgm:presLayoutVars>
      </dgm:prSet>
      <dgm:spPr/>
    </dgm:pt>
    <dgm:pt modelId="{A1573737-E787-472F-AAE3-2E202980FDAD}" type="pres">
      <dgm:prSet presAssocID="{F7D5E32B-2816-47FB-95E5-01C708BBC493}" presName="spaceBetweenRectangles" presStyleCnt="0"/>
      <dgm:spPr/>
    </dgm:pt>
    <dgm:pt modelId="{2E035A50-D974-4530-9F87-25D1902BC720}" type="pres">
      <dgm:prSet presAssocID="{9270810E-5EDA-493C-94A3-CD56D6BDC201}" presName="parentLin" presStyleCnt="0"/>
      <dgm:spPr/>
    </dgm:pt>
    <dgm:pt modelId="{1A4914B0-4ADB-4422-A669-ADF399C2B1C5}" type="pres">
      <dgm:prSet presAssocID="{9270810E-5EDA-493C-94A3-CD56D6BDC201}" presName="parentLeftMargin" presStyleLbl="node1" presStyleIdx="0" presStyleCnt="2"/>
      <dgm:spPr/>
    </dgm:pt>
    <dgm:pt modelId="{388E0281-7FCC-4892-BD85-59C45354E9DA}" type="pres">
      <dgm:prSet presAssocID="{9270810E-5EDA-493C-94A3-CD56D6BDC201}" presName="parentText" presStyleLbl="node1" presStyleIdx="1" presStyleCnt="2" custScaleX="98677" custScaleY="5295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C42DE1F-FF80-4A87-843C-09E6A8F10F3F}" type="pres">
      <dgm:prSet presAssocID="{9270810E-5EDA-493C-94A3-CD56D6BDC201}" presName="negativeSpace" presStyleCnt="0"/>
      <dgm:spPr/>
    </dgm:pt>
    <dgm:pt modelId="{EA904451-CA9C-48CF-A3F7-6C4003934218}" type="pres">
      <dgm:prSet presAssocID="{9270810E-5EDA-493C-94A3-CD56D6BDC201}" presName="childText" presStyleLbl="conFgAcc1" presStyleIdx="1" presStyleCnt="2" custScaleY="96340">
        <dgm:presLayoutVars>
          <dgm:bulletEnabled val="1"/>
        </dgm:presLayoutVars>
      </dgm:prSet>
      <dgm:spPr/>
    </dgm:pt>
  </dgm:ptLst>
  <dgm:cxnLst>
    <dgm:cxn modelId="{8E5B071F-F961-4728-B84F-56EDC0FE1212}" type="presOf" srcId="{4B2578D1-1315-46DD-B6BA-9146A0A1C441}" destId="{D96AA0FF-3772-4C88-B9D9-D7702591B9A7}" srcOrd="0" destOrd="1" presId="urn:microsoft.com/office/officeart/2005/8/layout/list1"/>
    <dgm:cxn modelId="{FDB70021-1166-434D-985E-ECB250AF01DF}" type="presOf" srcId="{9270810E-5EDA-493C-94A3-CD56D6BDC201}" destId="{388E0281-7FCC-4892-BD85-59C45354E9DA}" srcOrd="1" destOrd="0" presId="urn:microsoft.com/office/officeart/2005/8/layout/list1"/>
    <dgm:cxn modelId="{606D715F-4BB7-40D4-B96D-3A1EE6FD1F64}" srcId="{9270810E-5EDA-493C-94A3-CD56D6BDC201}" destId="{6A69E878-6E4C-4840-B8F1-E395DA9854AF}" srcOrd="0" destOrd="0" parTransId="{E57BA40C-1429-48A7-B536-012502266669}" sibTransId="{29EBC539-22E0-4AC6-97FB-361BDF867572}"/>
    <dgm:cxn modelId="{6D673346-6ECA-4422-95A7-26EBB2249461}" type="presOf" srcId="{6A69E878-6E4C-4840-B8F1-E395DA9854AF}" destId="{EA904451-CA9C-48CF-A3F7-6C4003934218}" srcOrd="0" destOrd="0" presId="urn:microsoft.com/office/officeart/2005/8/layout/list1"/>
    <dgm:cxn modelId="{06648C68-17D5-4856-978E-753512428FD8}" type="presOf" srcId="{73381DCD-C269-4E6D-9AFB-BECEE2749D18}" destId="{D96AA0FF-3772-4C88-B9D9-D7702591B9A7}" srcOrd="0" destOrd="0" presId="urn:microsoft.com/office/officeart/2005/8/layout/list1"/>
    <dgm:cxn modelId="{B16CBB69-FDB7-4F16-97C4-B226DF2BFB7D}" srcId="{96F225B3-2268-4CB1-9A6D-DD3D78235A90}" destId="{4B2578D1-1315-46DD-B6BA-9146A0A1C441}" srcOrd="1" destOrd="0" parTransId="{A12853DA-1BCD-4E8B-AE78-EE8E162CF28F}" sibTransId="{9FC62461-0A64-433A-BAB6-E3B6FCE0DCFE}"/>
    <dgm:cxn modelId="{18831958-5A1C-4F7A-8B9A-E126A044E2CE}" srcId="{9270810E-5EDA-493C-94A3-CD56D6BDC201}" destId="{5AF0176C-8F9A-4E8D-8D39-3FD43F45BE00}" srcOrd="2" destOrd="0" parTransId="{D76D0D31-B95C-40F3-B09A-0AD9ECC2545C}" sibTransId="{67008235-A7EA-41CE-AB48-C041D3044AE9}"/>
    <dgm:cxn modelId="{B6B42F78-086B-4E4B-B826-486BB4DD11E2}" type="presOf" srcId="{2C08368D-FB80-4EA7-8460-B8157F8B01AE}" destId="{EA904451-CA9C-48CF-A3F7-6C4003934218}" srcOrd="0" destOrd="1" presId="urn:microsoft.com/office/officeart/2005/8/layout/list1"/>
    <dgm:cxn modelId="{B048D37A-8A45-4968-B4FD-AB997866A13E}" type="presOf" srcId="{5AF0176C-8F9A-4E8D-8D39-3FD43F45BE00}" destId="{EA904451-CA9C-48CF-A3F7-6C4003934218}" srcOrd="0" destOrd="2" presId="urn:microsoft.com/office/officeart/2005/8/layout/list1"/>
    <dgm:cxn modelId="{98E5AC7D-827F-4FB2-A78A-1018D4A6B493}" type="presOf" srcId="{1E11E206-3F6C-4535-B4C2-1852A1175E7D}" destId="{1A148C7C-2DF7-4A3E-8B60-CD1BB656DEB0}" srcOrd="0" destOrd="0" presId="urn:microsoft.com/office/officeart/2005/8/layout/list1"/>
    <dgm:cxn modelId="{667C7982-07DA-481C-9497-BB8D1BD54CE6}" srcId="{1E11E206-3F6C-4535-B4C2-1852A1175E7D}" destId="{96F225B3-2268-4CB1-9A6D-DD3D78235A90}" srcOrd="0" destOrd="0" parTransId="{BB73B217-FF8F-4C8F-8CD2-4750708F0382}" sibTransId="{F7D5E32B-2816-47FB-95E5-01C708BBC493}"/>
    <dgm:cxn modelId="{64ADF198-D21B-4827-A5CE-B8972422049E}" type="presOf" srcId="{9270810E-5EDA-493C-94A3-CD56D6BDC201}" destId="{1A4914B0-4ADB-4422-A669-ADF399C2B1C5}" srcOrd="0" destOrd="0" presId="urn:microsoft.com/office/officeart/2005/8/layout/list1"/>
    <dgm:cxn modelId="{16FB6CCA-CB32-45F7-9201-709782784D93}" type="presOf" srcId="{96F225B3-2268-4CB1-9A6D-DD3D78235A90}" destId="{626BC4C1-7783-44BE-91BE-44C956F5D34C}" srcOrd="0" destOrd="0" presId="urn:microsoft.com/office/officeart/2005/8/layout/list1"/>
    <dgm:cxn modelId="{F7EA77E1-FDB7-4D5D-BCAF-1E12512C1E86}" type="presOf" srcId="{96F225B3-2268-4CB1-9A6D-DD3D78235A90}" destId="{8B3DCA86-CC99-48ED-8764-6E81C7AE6BE9}" srcOrd="1" destOrd="0" presId="urn:microsoft.com/office/officeart/2005/8/layout/list1"/>
    <dgm:cxn modelId="{60D789E2-7A32-4437-8E2C-8B560B3784C0}" srcId="{96F225B3-2268-4CB1-9A6D-DD3D78235A90}" destId="{73381DCD-C269-4E6D-9AFB-BECEE2749D18}" srcOrd="0" destOrd="0" parTransId="{720D56F4-65FC-4CDA-8B3B-12DC7D227BE8}" sibTransId="{85349A43-5576-44C6-8D13-62F2BF5EFAFB}"/>
    <dgm:cxn modelId="{721322EB-807E-418B-9392-0E739F95722C}" srcId="{9270810E-5EDA-493C-94A3-CD56D6BDC201}" destId="{2C08368D-FB80-4EA7-8460-B8157F8B01AE}" srcOrd="1" destOrd="0" parTransId="{9FED48B3-4081-4565-892A-3A0DF75280B0}" sibTransId="{8E534DFF-819C-4F4F-BEB9-05B3D9979EAB}"/>
    <dgm:cxn modelId="{304B3FEF-A04A-4EB6-B224-EBD06900C776}" srcId="{1E11E206-3F6C-4535-B4C2-1852A1175E7D}" destId="{9270810E-5EDA-493C-94A3-CD56D6BDC201}" srcOrd="1" destOrd="0" parTransId="{8AFFD4DB-1827-4550-B581-D6836D1A7B41}" sibTransId="{C6C5529E-8F47-4FCC-A5E6-616381E60A8A}"/>
    <dgm:cxn modelId="{235F2E60-677B-44C0-A518-958DF4691A0E}" type="presParOf" srcId="{1A148C7C-2DF7-4A3E-8B60-CD1BB656DEB0}" destId="{75069D38-BA13-4431-99AF-CCCC3F150DA1}" srcOrd="0" destOrd="0" presId="urn:microsoft.com/office/officeart/2005/8/layout/list1"/>
    <dgm:cxn modelId="{6125DB4D-92C8-4E3C-A150-27250FAA2A20}" type="presParOf" srcId="{75069D38-BA13-4431-99AF-CCCC3F150DA1}" destId="{626BC4C1-7783-44BE-91BE-44C956F5D34C}" srcOrd="0" destOrd="0" presId="urn:microsoft.com/office/officeart/2005/8/layout/list1"/>
    <dgm:cxn modelId="{7BA45699-6B2C-40A6-980D-D399D568CBE9}" type="presParOf" srcId="{75069D38-BA13-4431-99AF-CCCC3F150DA1}" destId="{8B3DCA86-CC99-48ED-8764-6E81C7AE6BE9}" srcOrd="1" destOrd="0" presId="urn:microsoft.com/office/officeart/2005/8/layout/list1"/>
    <dgm:cxn modelId="{28954837-1E0E-441A-B41C-144A6E714BAE}" type="presParOf" srcId="{1A148C7C-2DF7-4A3E-8B60-CD1BB656DEB0}" destId="{8A917F7A-6EF6-4379-B9C9-8385463527DE}" srcOrd="1" destOrd="0" presId="urn:microsoft.com/office/officeart/2005/8/layout/list1"/>
    <dgm:cxn modelId="{7555952A-C465-4BF9-8957-CA20F221717B}" type="presParOf" srcId="{1A148C7C-2DF7-4A3E-8B60-CD1BB656DEB0}" destId="{D96AA0FF-3772-4C88-B9D9-D7702591B9A7}" srcOrd="2" destOrd="0" presId="urn:microsoft.com/office/officeart/2005/8/layout/list1"/>
    <dgm:cxn modelId="{B8B65958-CCBD-4323-978A-3DD1ED694D41}" type="presParOf" srcId="{1A148C7C-2DF7-4A3E-8B60-CD1BB656DEB0}" destId="{A1573737-E787-472F-AAE3-2E202980FDAD}" srcOrd="3" destOrd="0" presId="urn:microsoft.com/office/officeart/2005/8/layout/list1"/>
    <dgm:cxn modelId="{7E4E188C-5B05-4F77-9110-2F8289A93428}" type="presParOf" srcId="{1A148C7C-2DF7-4A3E-8B60-CD1BB656DEB0}" destId="{2E035A50-D974-4530-9F87-25D1902BC720}" srcOrd="4" destOrd="0" presId="urn:microsoft.com/office/officeart/2005/8/layout/list1"/>
    <dgm:cxn modelId="{FDB60B69-6827-4931-ACB3-C38E17F75FE6}" type="presParOf" srcId="{2E035A50-D974-4530-9F87-25D1902BC720}" destId="{1A4914B0-4ADB-4422-A669-ADF399C2B1C5}" srcOrd="0" destOrd="0" presId="urn:microsoft.com/office/officeart/2005/8/layout/list1"/>
    <dgm:cxn modelId="{1A03D9F2-33F7-4D26-905D-939104CC4AF6}" type="presParOf" srcId="{2E035A50-D974-4530-9F87-25D1902BC720}" destId="{388E0281-7FCC-4892-BD85-59C45354E9DA}" srcOrd="1" destOrd="0" presId="urn:microsoft.com/office/officeart/2005/8/layout/list1"/>
    <dgm:cxn modelId="{34BDB026-7525-46DC-AB2D-2A805EE92515}" type="presParOf" srcId="{1A148C7C-2DF7-4A3E-8B60-CD1BB656DEB0}" destId="{3C42DE1F-FF80-4A87-843C-09E6A8F10F3F}" srcOrd="5" destOrd="0" presId="urn:microsoft.com/office/officeart/2005/8/layout/list1"/>
    <dgm:cxn modelId="{101ADCAC-CC93-49E6-BDBD-DF50281FFD48}" type="presParOf" srcId="{1A148C7C-2DF7-4A3E-8B60-CD1BB656DEB0}" destId="{EA904451-CA9C-48CF-A3F7-6C400393421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LIST MAIN CRITICAL DELIVERABLES</a:t>
          </a:r>
          <a:endParaRPr lang="en-US" sz="1800" b="1" dirty="0">
            <a:solidFill>
              <a:schemeClr val="bg2"/>
            </a:solidFill>
          </a:endParaRP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Yours to client</a:t>
          </a:r>
          <a:endParaRPr lang="en-US" sz="1600" dirty="0"/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21E99324-078C-4308-B67B-F30AFE4A54BE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Yours to outside service</a:t>
          </a:r>
          <a:endParaRPr lang="en-US" sz="1600" dirty="0"/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en-US"/>
        </a:p>
      </dgm:t>
    </dgm:pt>
    <dgm:pt modelId="{37E1ABB8-6CE1-4E86-9566-E3FCEF859A5E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Outside services to you</a:t>
          </a:r>
          <a:endParaRPr lang="en-US" sz="1600" dirty="0"/>
        </a:p>
      </dgm:t>
    </dgm:pt>
    <dgm:pt modelId="{551756E5-1468-4879-9691-3D9E4CD255EE}" type="parTrans" cxnId="{AA5BA965-7FB9-4396-9A01-E39E9C6B2089}">
      <dgm:prSet/>
      <dgm:spPr/>
      <dgm:t>
        <a:bodyPr/>
        <a:lstStyle/>
        <a:p>
          <a:endParaRPr lang="en-US"/>
        </a:p>
      </dgm:t>
    </dgm:pt>
    <dgm:pt modelId="{D66FD835-80A6-433E-8359-88E56D246547}" type="sibTrans" cxnId="{AA5BA965-7FB9-4396-9A01-E39E9C6B2089}">
      <dgm:prSet/>
      <dgm:spPr/>
      <dgm:t>
        <a:bodyPr/>
        <a:lstStyle/>
        <a:p>
          <a:endParaRPr lang="en-US"/>
        </a:p>
      </dgm:t>
    </dgm:pt>
    <dgm:pt modelId="{F409B30D-40C1-4D88-A852-F4ED28942405}">
      <dgm:prSet custT="1"/>
      <dgm:spPr/>
      <dgm:t>
        <a:bodyPr tIns="548640"/>
        <a:lstStyle/>
        <a:p>
          <a:pPr rtl="0"/>
          <a:r>
            <a:rPr lang="en-US" sz="1600" dirty="0">
              <a:ea typeface="+mn-ea"/>
              <a:cs typeface="+mn-cs"/>
            </a:rPr>
            <a:t>Other departments to you</a:t>
          </a:r>
          <a:endParaRPr lang="en-US" sz="1600" dirty="0"/>
        </a:p>
      </dgm:t>
    </dgm:pt>
    <dgm:pt modelId="{4A02C36F-F650-4C39-9B92-6A4B8969077A}" type="parTrans" cxnId="{0EACC212-1479-438E-98CC-C370AC77A3F7}">
      <dgm:prSet/>
      <dgm:spPr/>
      <dgm:t>
        <a:bodyPr/>
        <a:lstStyle/>
        <a:p>
          <a:endParaRPr lang="en-US"/>
        </a:p>
      </dgm:t>
    </dgm:pt>
    <dgm:pt modelId="{7AB23DFC-9181-4603-AF3C-56120114FD81}" type="sibTrans" cxnId="{0EACC212-1479-438E-98CC-C370AC77A3F7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 dirty="0">
              <a:solidFill>
                <a:schemeClr val="bg2"/>
              </a:solidFill>
              <a:ea typeface="+mn-ea"/>
              <a:cs typeface="+mn-cs"/>
            </a:rPr>
            <a:t>UNDERSTAND YOUR CONFIDENCE RATING TO EACH DELIVERABLE</a:t>
          </a:r>
          <a:endParaRPr lang="en-US" sz="1800" b="1" dirty="0">
            <a:solidFill>
              <a:schemeClr val="bg2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0">
            <a:spcBef>
              <a:spcPts val="0"/>
            </a:spcBef>
          </a:pPr>
          <a:r>
            <a:rPr lang="en-US" sz="1600" dirty="0">
              <a:ea typeface="+mn-ea"/>
              <a:cs typeface="+mn-cs"/>
            </a:rPr>
            <a:t>Indicate confidence level on slides if appropriate</a:t>
          </a: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1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0EACC212-1479-438E-98CC-C370AC77A3F7}" srcId="{6803AE33-8C4D-49FF-A701-3AEB5FFD114C}" destId="{F409B30D-40C1-4D88-A852-F4ED28942405}" srcOrd="3" destOrd="0" parTransId="{4A02C36F-F650-4C39-9B92-6A4B8969077A}" sibTransId="{7AB23DFC-9181-4603-AF3C-56120114FD81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AA5BA965-7FB9-4396-9A01-E39E9C6B2089}" srcId="{6803AE33-8C4D-49FF-A701-3AEB5FFD114C}" destId="{37E1ABB8-6CE1-4E86-9566-E3FCEF859A5E}" srcOrd="2" destOrd="0" parTransId="{551756E5-1468-4879-9691-3D9E4CD255EE}" sibTransId="{D66FD835-80A6-433E-8359-88E56D246547}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256BE456-E5CD-40D8-8B9D-D492D2A2C31F}" type="presOf" srcId="{37E1ABB8-6CE1-4E86-9566-E3FCEF859A5E}" destId="{64F3F243-0CC4-4CEF-93F2-5776498F90DB}" srcOrd="0" destOrd="2" presId="urn:microsoft.com/office/officeart/2005/8/layout/list1#2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7B7D9993-2304-4E3A-AE8E-E98369208F57}" type="presOf" srcId="{21E99324-078C-4308-B67B-F30AFE4A54BE}" destId="{64F3F243-0CC4-4CEF-93F2-5776498F90DB}" srcOrd="0" destOrd="1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ADC60AF-79D9-49EF-BB14-1F9AD62636CF}" type="presOf" srcId="{F409B30D-40C1-4D88-A852-F4ED28942405}" destId="{64F3F243-0CC4-4CEF-93F2-5776498F90DB}" srcOrd="0" destOrd="3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1C723-03E7-4F60-A0F2-661655E80CC4}" type="doc">
      <dgm:prSet loTypeId="urn:microsoft.com/office/officeart/2008/layout/LinedList" loCatId="list" qsTypeId="urn:microsoft.com/office/officeart/2005/8/quickstyle/simple1#12" qsCatId="simple" csTypeId="urn:microsoft.com/office/officeart/2005/8/colors/accent1_2#4" csCatId="accent1" phldr="1"/>
      <dgm:spPr/>
      <dgm:t>
        <a:bodyPr/>
        <a:lstStyle/>
        <a:p>
          <a:endParaRPr lang="en-US"/>
        </a:p>
      </dgm:t>
    </dgm:pt>
    <dgm:pt modelId="{00D68B20-1BE4-422E-A7EC-B2A5F8823595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Technical Problems That Have Been Solved</a:t>
          </a:r>
          <a:endParaRPr lang="en-US" sz="1400" b="1" dirty="0">
            <a:solidFill>
              <a:schemeClr val="accent1"/>
            </a:solidFill>
          </a:endParaRPr>
        </a:p>
      </dgm:t>
    </dgm:pt>
    <dgm:pt modelId="{AAE210A4-EF93-4699-B6E7-910473CA52F2}" type="par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251AC55D-5006-4B4B-B073-A2F28AFAB911}" type="sibTrans" cxnId="{3E71CC4B-ACCC-4FC3-AD79-AC0748BA0AC1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3B21B66-246E-41E0-A64B-29435509BAF3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Outstanding Technical Issues That Need To Be Solved</a:t>
          </a:r>
          <a:endParaRPr lang="en-US" sz="1400" b="1" dirty="0">
            <a:solidFill>
              <a:schemeClr val="accent1"/>
            </a:solidFill>
          </a:endParaRPr>
        </a:p>
      </dgm:t>
    </dgm:pt>
    <dgm:pt modelId="{9578E430-F3AC-40B0-919C-C41C43628ACB}" type="par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1BD754F-D4D1-4C50-A227-BDC5F9400709}" type="sibTrans" cxnId="{74D864F7-3ACC-4E12-9790-ACEDE4204273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D56C152E-CAA0-4270-BDF5-6807A287ADF3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Summarize their impact on the project</a:t>
          </a:r>
          <a:endParaRPr lang="en-US" sz="1800" dirty="0">
            <a:solidFill>
              <a:schemeClr val="accent1"/>
            </a:solidFill>
          </a:endParaRPr>
        </a:p>
      </dgm:t>
    </dgm:pt>
    <dgm:pt modelId="{A5DCC63B-07A4-49F4-B949-37DF3230824F}" type="par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B5A9BD6-DF5C-4A38-BB9A-4C73867D6B77}" type="sibTrans" cxnId="{A04DFF64-7CE3-4486-96E6-0E524C2519AA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F8FF3B4-ACD1-4A5F-AB32-BC02EDB2A159}">
      <dgm:prSet custT="1"/>
      <dgm:spPr/>
      <dgm:t>
        <a:bodyPr/>
        <a:lstStyle/>
        <a:p>
          <a:pPr rtl="0"/>
          <a:r>
            <a:rPr lang="en-US" sz="1400" b="1" dirty="0">
              <a:solidFill>
                <a:schemeClr val="accent1"/>
              </a:solidFill>
              <a:ea typeface="+mn-ea"/>
              <a:cs typeface="+mn-cs"/>
            </a:rPr>
            <a:t>List Any Dubious Technological Dependencies For Project</a:t>
          </a:r>
          <a:endParaRPr lang="en-US" sz="1400" b="1" dirty="0">
            <a:solidFill>
              <a:schemeClr val="accent1"/>
            </a:solidFill>
          </a:endParaRPr>
        </a:p>
      </dgm:t>
    </dgm:pt>
    <dgm:pt modelId="{4108113A-083D-4E38-87B9-3A10B18EC974}" type="par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1F3F0154-9A57-46FF-94F5-CBDECFC1A958}" type="sibTrans" cxnId="{9713EC1D-ADFB-4E41-BB5C-4DA09D160930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590D9A4-2753-459B-BD04-5ADA77A874E4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Indicate source of doubt</a:t>
          </a:r>
          <a:endParaRPr lang="en-US" sz="1800" dirty="0">
            <a:solidFill>
              <a:schemeClr val="accent1"/>
            </a:solidFill>
          </a:endParaRPr>
        </a:p>
      </dgm:t>
    </dgm:pt>
    <dgm:pt modelId="{E4C48E2F-8B28-438D-8C68-834E73990FFB}" type="par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913F7628-467F-4159-A0AE-2C55684299A0}" type="sibTrans" cxnId="{5EEE1E7C-C59C-492D-B372-C3C23F95DCF4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0CA24DBA-0E39-498C-8B2A-7BAB361FFB09}">
      <dgm:prSet custT="1"/>
      <dgm:spPr/>
      <dgm:t>
        <a:bodyPr/>
        <a:lstStyle/>
        <a:p>
          <a:pPr rtl="0"/>
          <a:r>
            <a:rPr lang="en-US" sz="1800" dirty="0">
              <a:solidFill>
                <a:schemeClr val="accent1"/>
              </a:solidFill>
              <a:ea typeface="+mn-ea"/>
              <a:cs typeface="+mn-cs"/>
            </a:rPr>
            <a:t>Summarize action being taken for backup plan</a:t>
          </a:r>
        </a:p>
      </dgm:t>
    </dgm:pt>
    <dgm:pt modelId="{58E0A023-EC18-4A01-94FB-693B06E4F66F}" type="par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86F1880B-3C85-4825-8C4A-7C3D8D6E8F92}" type="sibTrans" cxnId="{E2E9B97B-7B20-4985-9571-163027E5A58E}">
      <dgm:prSet/>
      <dgm:spPr/>
      <dgm:t>
        <a:bodyPr/>
        <a:lstStyle/>
        <a:p>
          <a:endParaRPr lang="en-US" sz="1800">
            <a:solidFill>
              <a:schemeClr val="accent1"/>
            </a:solidFill>
          </a:endParaRPr>
        </a:p>
      </dgm:t>
    </dgm:pt>
    <dgm:pt modelId="{63139B90-0866-4C13-8FE0-8F2DC014992A}" type="pres">
      <dgm:prSet presAssocID="{34F1C723-03E7-4F60-A0F2-661655E80CC4}" presName="vert0" presStyleCnt="0">
        <dgm:presLayoutVars>
          <dgm:dir/>
          <dgm:animOne val="branch"/>
          <dgm:animLvl val="lvl"/>
        </dgm:presLayoutVars>
      </dgm:prSet>
      <dgm:spPr/>
    </dgm:pt>
    <dgm:pt modelId="{FA44E323-A92F-480A-8827-44A2781C84B5}" type="pres">
      <dgm:prSet presAssocID="{00D68B20-1BE4-422E-A7EC-B2A5F8823595}" presName="thickLine" presStyleLbl="alignNode1" presStyleIdx="0" presStyleCnt="3"/>
      <dgm:spPr>
        <a:ln>
          <a:solidFill>
            <a:schemeClr val="accent1"/>
          </a:solidFill>
        </a:ln>
      </dgm:spPr>
    </dgm:pt>
    <dgm:pt modelId="{FB6A6E1A-BF0E-4C4B-BDBB-CAD85EC076B5}" type="pres">
      <dgm:prSet presAssocID="{00D68B20-1BE4-422E-A7EC-B2A5F8823595}" presName="horz1" presStyleCnt="0"/>
      <dgm:spPr/>
    </dgm:pt>
    <dgm:pt modelId="{19EE278C-60D7-4377-87C6-37C9E6EDC37E}" type="pres">
      <dgm:prSet presAssocID="{00D68B20-1BE4-422E-A7EC-B2A5F8823595}" presName="tx1" presStyleLbl="revTx" presStyleIdx="0" presStyleCnt="6"/>
      <dgm:spPr/>
    </dgm:pt>
    <dgm:pt modelId="{5717E84B-06DA-435B-B33A-B5F9AA5343C9}" type="pres">
      <dgm:prSet presAssocID="{00D68B20-1BE4-422E-A7EC-B2A5F8823595}" presName="vert1" presStyleCnt="0"/>
      <dgm:spPr/>
    </dgm:pt>
    <dgm:pt modelId="{3801638F-B653-4185-A109-71FDCFF5B3FD}" type="pres">
      <dgm:prSet presAssocID="{03B21B66-246E-41E0-A64B-29435509BAF3}" presName="thickLine" presStyleLbl="alignNode1" presStyleIdx="1" presStyleCnt="3"/>
      <dgm:spPr>
        <a:ln>
          <a:solidFill>
            <a:schemeClr val="accent1"/>
          </a:solidFill>
        </a:ln>
      </dgm:spPr>
    </dgm:pt>
    <dgm:pt modelId="{4C325E26-1E1F-44AD-986E-52A01EEDC7B9}" type="pres">
      <dgm:prSet presAssocID="{03B21B66-246E-41E0-A64B-29435509BAF3}" presName="horz1" presStyleCnt="0"/>
      <dgm:spPr/>
    </dgm:pt>
    <dgm:pt modelId="{04F9941F-0142-4ABA-85F5-61FE6A87DFE5}" type="pres">
      <dgm:prSet presAssocID="{03B21B66-246E-41E0-A64B-29435509BAF3}" presName="tx1" presStyleLbl="revTx" presStyleIdx="1" presStyleCnt="6"/>
      <dgm:spPr/>
    </dgm:pt>
    <dgm:pt modelId="{E485A901-F604-4273-90CB-C34AA64C7791}" type="pres">
      <dgm:prSet presAssocID="{03B21B66-246E-41E0-A64B-29435509BAF3}" presName="vert1" presStyleCnt="0"/>
      <dgm:spPr/>
    </dgm:pt>
    <dgm:pt modelId="{8364631E-E1AF-48FC-878F-0614059E63B0}" type="pres">
      <dgm:prSet presAssocID="{D56C152E-CAA0-4270-BDF5-6807A287ADF3}" presName="vertSpace2a" presStyleCnt="0"/>
      <dgm:spPr/>
    </dgm:pt>
    <dgm:pt modelId="{696AAD88-43A3-4B36-A4FF-C8322DFC0505}" type="pres">
      <dgm:prSet presAssocID="{D56C152E-CAA0-4270-BDF5-6807A287ADF3}" presName="horz2" presStyleCnt="0"/>
      <dgm:spPr/>
    </dgm:pt>
    <dgm:pt modelId="{A1A11FE5-41A2-49F5-9D12-4D33E7AE830D}" type="pres">
      <dgm:prSet presAssocID="{D56C152E-CAA0-4270-BDF5-6807A287ADF3}" presName="horzSpace2" presStyleCnt="0"/>
      <dgm:spPr/>
    </dgm:pt>
    <dgm:pt modelId="{44CCA62C-4000-44A2-96E4-0C9EB138950A}" type="pres">
      <dgm:prSet presAssocID="{D56C152E-CAA0-4270-BDF5-6807A287ADF3}" presName="tx2" presStyleLbl="revTx" presStyleIdx="2" presStyleCnt="6" custScaleY="27377"/>
      <dgm:spPr/>
    </dgm:pt>
    <dgm:pt modelId="{78F74847-B54A-4A8A-84DC-4530EFAACBEF}" type="pres">
      <dgm:prSet presAssocID="{D56C152E-CAA0-4270-BDF5-6807A287ADF3}" presName="vert2" presStyleCnt="0"/>
      <dgm:spPr/>
    </dgm:pt>
    <dgm:pt modelId="{F2E0E886-79CB-4FD3-99ED-8406BE6A3812}" type="pres">
      <dgm:prSet presAssocID="{D56C152E-CAA0-4270-BDF5-6807A287ADF3}" presName="thinLine2b" presStyleLbl="callout" presStyleIdx="0" presStyleCnt="3"/>
      <dgm:spPr/>
    </dgm:pt>
    <dgm:pt modelId="{342BFBAF-5391-4B3B-AFF6-2B806F7489FA}" type="pres">
      <dgm:prSet presAssocID="{D56C152E-CAA0-4270-BDF5-6807A287ADF3}" presName="vertSpace2b" presStyleCnt="0"/>
      <dgm:spPr/>
    </dgm:pt>
    <dgm:pt modelId="{FD43BAA2-5D13-4965-8717-D7C366C60A10}" type="pres">
      <dgm:prSet presAssocID="{9F8FF3B4-ACD1-4A5F-AB32-BC02EDB2A159}" presName="thickLine" presStyleLbl="alignNode1" presStyleIdx="2" presStyleCnt="3"/>
      <dgm:spPr>
        <a:ln>
          <a:solidFill>
            <a:schemeClr val="accent1"/>
          </a:solidFill>
        </a:ln>
      </dgm:spPr>
    </dgm:pt>
    <dgm:pt modelId="{EFBECD20-39FB-495D-A757-FF89F6A6971C}" type="pres">
      <dgm:prSet presAssocID="{9F8FF3B4-ACD1-4A5F-AB32-BC02EDB2A159}" presName="horz1" presStyleCnt="0"/>
      <dgm:spPr/>
    </dgm:pt>
    <dgm:pt modelId="{3C5E81EF-8763-459D-B1F1-EB312E660FAF}" type="pres">
      <dgm:prSet presAssocID="{9F8FF3B4-ACD1-4A5F-AB32-BC02EDB2A159}" presName="tx1" presStyleLbl="revTx" presStyleIdx="3" presStyleCnt="6"/>
      <dgm:spPr/>
    </dgm:pt>
    <dgm:pt modelId="{3CDBF49D-B7F5-4BB8-8BA9-C8B206F0B449}" type="pres">
      <dgm:prSet presAssocID="{9F8FF3B4-ACD1-4A5F-AB32-BC02EDB2A159}" presName="vert1" presStyleCnt="0"/>
      <dgm:spPr/>
    </dgm:pt>
    <dgm:pt modelId="{0A2CFFAB-E9E4-43F5-8650-4CC76E00F2A5}" type="pres">
      <dgm:prSet presAssocID="{0590D9A4-2753-459B-BD04-5ADA77A874E4}" presName="vertSpace2a" presStyleCnt="0"/>
      <dgm:spPr/>
    </dgm:pt>
    <dgm:pt modelId="{67CB4233-88B6-4B46-8476-5E25EEA937A6}" type="pres">
      <dgm:prSet presAssocID="{0590D9A4-2753-459B-BD04-5ADA77A874E4}" presName="horz2" presStyleCnt="0"/>
      <dgm:spPr/>
    </dgm:pt>
    <dgm:pt modelId="{3743B84C-0AD2-4C5E-853F-07646CC11A33}" type="pres">
      <dgm:prSet presAssocID="{0590D9A4-2753-459B-BD04-5ADA77A874E4}" presName="horzSpace2" presStyleCnt="0"/>
      <dgm:spPr/>
    </dgm:pt>
    <dgm:pt modelId="{6D3900FE-34CA-4C94-8D2B-DEBC8F39CAF3}" type="pres">
      <dgm:prSet presAssocID="{0590D9A4-2753-459B-BD04-5ADA77A874E4}" presName="tx2" presStyleLbl="revTx" presStyleIdx="4" presStyleCnt="6" custScaleY="26109"/>
      <dgm:spPr/>
    </dgm:pt>
    <dgm:pt modelId="{052A5E6E-C85B-4F22-9400-FF21D8895612}" type="pres">
      <dgm:prSet presAssocID="{0590D9A4-2753-459B-BD04-5ADA77A874E4}" presName="vert2" presStyleCnt="0"/>
      <dgm:spPr/>
    </dgm:pt>
    <dgm:pt modelId="{809A2916-A8EF-4D3A-B72C-AB3B03C31A66}" type="pres">
      <dgm:prSet presAssocID="{0590D9A4-2753-459B-BD04-5ADA77A874E4}" presName="thinLine2b" presStyleLbl="callout" presStyleIdx="1" presStyleCnt="3"/>
      <dgm:spPr/>
    </dgm:pt>
    <dgm:pt modelId="{F13C9168-3806-4D92-BCBD-34020B2D7A5A}" type="pres">
      <dgm:prSet presAssocID="{0590D9A4-2753-459B-BD04-5ADA77A874E4}" presName="vertSpace2b" presStyleCnt="0"/>
      <dgm:spPr/>
    </dgm:pt>
    <dgm:pt modelId="{7DFC2739-568F-4622-ABFA-DEAE161F6C72}" type="pres">
      <dgm:prSet presAssocID="{0CA24DBA-0E39-498C-8B2A-7BAB361FFB09}" presName="horz2" presStyleCnt="0"/>
      <dgm:spPr/>
    </dgm:pt>
    <dgm:pt modelId="{55093617-6442-42F8-BD01-AD7C54E3DB2E}" type="pres">
      <dgm:prSet presAssocID="{0CA24DBA-0E39-498C-8B2A-7BAB361FFB09}" presName="horzSpace2" presStyleCnt="0"/>
      <dgm:spPr/>
    </dgm:pt>
    <dgm:pt modelId="{FF34FC54-DA40-45AB-9A3D-1673D37ABDC8}" type="pres">
      <dgm:prSet presAssocID="{0CA24DBA-0E39-498C-8B2A-7BAB361FFB09}" presName="tx2" presStyleLbl="revTx" presStyleIdx="5" presStyleCnt="6" custScaleY="22657"/>
      <dgm:spPr/>
    </dgm:pt>
    <dgm:pt modelId="{819443BB-DD03-463F-A429-E12B5BDEAFB6}" type="pres">
      <dgm:prSet presAssocID="{0CA24DBA-0E39-498C-8B2A-7BAB361FFB09}" presName="vert2" presStyleCnt="0"/>
      <dgm:spPr/>
    </dgm:pt>
    <dgm:pt modelId="{FCCD104E-ECDC-4A12-AB2C-71F5537408EB}" type="pres">
      <dgm:prSet presAssocID="{0CA24DBA-0E39-498C-8B2A-7BAB361FFB09}" presName="thinLine2b" presStyleLbl="callout" presStyleIdx="2" presStyleCnt="3"/>
      <dgm:spPr/>
    </dgm:pt>
    <dgm:pt modelId="{DE57A1F4-680C-4FE2-9595-D7AE76734457}" type="pres">
      <dgm:prSet presAssocID="{0CA24DBA-0E39-498C-8B2A-7BAB361FFB09}" presName="vertSpace2b" presStyleCnt="0"/>
      <dgm:spPr/>
    </dgm:pt>
  </dgm:ptLst>
  <dgm:cxnLst>
    <dgm:cxn modelId="{9713EC1D-ADFB-4E41-BB5C-4DA09D160930}" srcId="{34F1C723-03E7-4F60-A0F2-661655E80CC4}" destId="{9F8FF3B4-ACD1-4A5F-AB32-BC02EDB2A159}" srcOrd="2" destOrd="0" parTransId="{4108113A-083D-4E38-87B9-3A10B18EC974}" sibTransId="{1F3F0154-9A57-46FF-94F5-CBDECFC1A958}"/>
    <dgm:cxn modelId="{028D225B-ED57-4244-829B-C817BC0BB16C}" type="presOf" srcId="{03B21B66-246E-41E0-A64B-29435509BAF3}" destId="{04F9941F-0142-4ABA-85F5-61FE6A87DFE5}" srcOrd="0" destOrd="0" presId="urn:microsoft.com/office/officeart/2008/layout/LinedList"/>
    <dgm:cxn modelId="{A04DFF64-7CE3-4486-96E6-0E524C2519AA}" srcId="{03B21B66-246E-41E0-A64B-29435509BAF3}" destId="{D56C152E-CAA0-4270-BDF5-6807A287ADF3}" srcOrd="0" destOrd="0" parTransId="{A5DCC63B-07A4-49F4-B949-37DF3230824F}" sibTransId="{9B5A9BD6-DF5C-4A38-BB9A-4C73867D6B77}"/>
    <dgm:cxn modelId="{790C2848-5B59-4B70-AAE8-22E79B238F11}" type="presOf" srcId="{34F1C723-03E7-4F60-A0F2-661655E80CC4}" destId="{63139B90-0866-4C13-8FE0-8F2DC014992A}" srcOrd="0" destOrd="0" presId="urn:microsoft.com/office/officeart/2008/layout/LinedList"/>
    <dgm:cxn modelId="{D33B7E4A-BF14-482A-B0BA-A47F174701F3}" type="presOf" srcId="{9F8FF3B4-ACD1-4A5F-AB32-BC02EDB2A159}" destId="{3C5E81EF-8763-459D-B1F1-EB312E660FAF}" srcOrd="0" destOrd="0" presId="urn:microsoft.com/office/officeart/2008/layout/LinedList"/>
    <dgm:cxn modelId="{3E71CC4B-ACCC-4FC3-AD79-AC0748BA0AC1}" srcId="{34F1C723-03E7-4F60-A0F2-661655E80CC4}" destId="{00D68B20-1BE4-422E-A7EC-B2A5F8823595}" srcOrd="0" destOrd="0" parTransId="{AAE210A4-EF93-4699-B6E7-910473CA52F2}" sibTransId="{251AC55D-5006-4B4B-B073-A2F28AFAB911}"/>
    <dgm:cxn modelId="{E2E9B97B-7B20-4985-9571-163027E5A58E}" srcId="{9F8FF3B4-ACD1-4A5F-AB32-BC02EDB2A159}" destId="{0CA24DBA-0E39-498C-8B2A-7BAB361FFB09}" srcOrd="1" destOrd="0" parTransId="{58E0A023-EC18-4A01-94FB-693B06E4F66F}" sibTransId="{86F1880B-3C85-4825-8C4A-7C3D8D6E8F92}"/>
    <dgm:cxn modelId="{5EEE1E7C-C59C-492D-B372-C3C23F95DCF4}" srcId="{9F8FF3B4-ACD1-4A5F-AB32-BC02EDB2A159}" destId="{0590D9A4-2753-459B-BD04-5ADA77A874E4}" srcOrd="0" destOrd="0" parTransId="{E4C48E2F-8B28-438D-8C68-834E73990FFB}" sibTransId="{913F7628-467F-4159-A0AE-2C55684299A0}"/>
    <dgm:cxn modelId="{783E3487-6613-494A-8A9C-D8151807AC54}" type="presOf" srcId="{0590D9A4-2753-459B-BD04-5ADA77A874E4}" destId="{6D3900FE-34CA-4C94-8D2B-DEBC8F39CAF3}" srcOrd="0" destOrd="0" presId="urn:microsoft.com/office/officeart/2008/layout/LinedList"/>
    <dgm:cxn modelId="{C86D11B9-976F-4002-8CF2-FFF158A26274}" type="presOf" srcId="{D56C152E-CAA0-4270-BDF5-6807A287ADF3}" destId="{44CCA62C-4000-44A2-96E4-0C9EB138950A}" srcOrd="0" destOrd="0" presId="urn:microsoft.com/office/officeart/2008/layout/LinedList"/>
    <dgm:cxn modelId="{454C35DE-934E-43F9-B809-8CDAAF071A0A}" type="presOf" srcId="{00D68B20-1BE4-422E-A7EC-B2A5F8823595}" destId="{19EE278C-60D7-4377-87C6-37C9E6EDC37E}" srcOrd="0" destOrd="0" presId="urn:microsoft.com/office/officeart/2008/layout/LinedList"/>
    <dgm:cxn modelId="{0FA7C1EC-08BD-40F8-914D-F5B8BC2857E8}" type="presOf" srcId="{0CA24DBA-0E39-498C-8B2A-7BAB361FFB09}" destId="{FF34FC54-DA40-45AB-9A3D-1673D37ABDC8}" srcOrd="0" destOrd="0" presId="urn:microsoft.com/office/officeart/2008/layout/LinedList"/>
    <dgm:cxn modelId="{74D864F7-3ACC-4E12-9790-ACEDE4204273}" srcId="{34F1C723-03E7-4F60-A0F2-661655E80CC4}" destId="{03B21B66-246E-41E0-A64B-29435509BAF3}" srcOrd="1" destOrd="0" parTransId="{9578E430-F3AC-40B0-919C-C41C43628ACB}" sibTransId="{61BD754F-D4D1-4C50-A227-BDC5F9400709}"/>
    <dgm:cxn modelId="{A4A8F56D-8086-460C-8766-78AC2A0CED23}" type="presParOf" srcId="{63139B90-0866-4C13-8FE0-8F2DC014992A}" destId="{FA44E323-A92F-480A-8827-44A2781C84B5}" srcOrd="0" destOrd="0" presId="urn:microsoft.com/office/officeart/2008/layout/LinedList"/>
    <dgm:cxn modelId="{E0EA3547-F59A-492A-A214-06020937985A}" type="presParOf" srcId="{63139B90-0866-4C13-8FE0-8F2DC014992A}" destId="{FB6A6E1A-BF0E-4C4B-BDBB-CAD85EC076B5}" srcOrd="1" destOrd="0" presId="urn:microsoft.com/office/officeart/2008/layout/LinedList"/>
    <dgm:cxn modelId="{FBE6CB8E-5563-4E91-B9FF-F39AE7AA9D4F}" type="presParOf" srcId="{FB6A6E1A-BF0E-4C4B-BDBB-CAD85EC076B5}" destId="{19EE278C-60D7-4377-87C6-37C9E6EDC37E}" srcOrd="0" destOrd="0" presId="urn:microsoft.com/office/officeart/2008/layout/LinedList"/>
    <dgm:cxn modelId="{CC6228F0-BC79-4772-9C02-7C609A792825}" type="presParOf" srcId="{FB6A6E1A-BF0E-4C4B-BDBB-CAD85EC076B5}" destId="{5717E84B-06DA-435B-B33A-B5F9AA5343C9}" srcOrd="1" destOrd="0" presId="urn:microsoft.com/office/officeart/2008/layout/LinedList"/>
    <dgm:cxn modelId="{F457B22A-9A55-4100-AC60-E6B9C4232F18}" type="presParOf" srcId="{63139B90-0866-4C13-8FE0-8F2DC014992A}" destId="{3801638F-B653-4185-A109-71FDCFF5B3FD}" srcOrd="2" destOrd="0" presId="urn:microsoft.com/office/officeart/2008/layout/LinedList"/>
    <dgm:cxn modelId="{F59E22C4-4B49-466E-B422-C741C0260E49}" type="presParOf" srcId="{63139B90-0866-4C13-8FE0-8F2DC014992A}" destId="{4C325E26-1E1F-44AD-986E-52A01EEDC7B9}" srcOrd="3" destOrd="0" presId="urn:microsoft.com/office/officeart/2008/layout/LinedList"/>
    <dgm:cxn modelId="{20145B6F-5664-4AD9-8C75-8C235CA599A3}" type="presParOf" srcId="{4C325E26-1E1F-44AD-986E-52A01EEDC7B9}" destId="{04F9941F-0142-4ABA-85F5-61FE6A87DFE5}" srcOrd="0" destOrd="0" presId="urn:microsoft.com/office/officeart/2008/layout/LinedList"/>
    <dgm:cxn modelId="{234AE2E3-12F1-42FE-93DA-A4BE96D15A2E}" type="presParOf" srcId="{4C325E26-1E1F-44AD-986E-52A01EEDC7B9}" destId="{E485A901-F604-4273-90CB-C34AA64C7791}" srcOrd="1" destOrd="0" presId="urn:microsoft.com/office/officeart/2008/layout/LinedList"/>
    <dgm:cxn modelId="{2360A77D-5B7E-4F61-B9D2-DB8836253C50}" type="presParOf" srcId="{E485A901-F604-4273-90CB-C34AA64C7791}" destId="{8364631E-E1AF-48FC-878F-0614059E63B0}" srcOrd="0" destOrd="0" presId="urn:microsoft.com/office/officeart/2008/layout/LinedList"/>
    <dgm:cxn modelId="{921B9674-C08F-4B5B-9E48-DCD79D94C61A}" type="presParOf" srcId="{E485A901-F604-4273-90CB-C34AA64C7791}" destId="{696AAD88-43A3-4B36-A4FF-C8322DFC0505}" srcOrd="1" destOrd="0" presId="urn:microsoft.com/office/officeart/2008/layout/LinedList"/>
    <dgm:cxn modelId="{DA922B96-1777-473C-9463-31D57EACF632}" type="presParOf" srcId="{696AAD88-43A3-4B36-A4FF-C8322DFC0505}" destId="{A1A11FE5-41A2-49F5-9D12-4D33E7AE830D}" srcOrd="0" destOrd="0" presId="urn:microsoft.com/office/officeart/2008/layout/LinedList"/>
    <dgm:cxn modelId="{45FFFB46-D895-4692-80FA-8B03736FC340}" type="presParOf" srcId="{696AAD88-43A3-4B36-A4FF-C8322DFC0505}" destId="{44CCA62C-4000-44A2-96E4-0C9EB138950A}" srcOrd="1" destOrd="0" presId="urn:microsoft.com/office/officeart/2008/layout/LinedList"/>
    <dgm:cxn modelId="{C953B13C-326B-408F-B2E9-2F348B743CCE}" type="presParOf" srcId="{696AAD88-43A3-4B36-A4FF-C8322DFC0505}" destId="{78F74847-B54A-4A8A-84DC-4530EFAACBEF}" srcOrd="2" destOrd="0" presId="urn:microsoft.com/office/officeart/2008/layout/LinedList"/>
    <dgm:cxn modelId="{20E276D0-74EC-49B9-9CD6-79E8724C546B}" type="presParOf" srcId="{E485A901-F604-4273-90CB-C34AA64C7791}" destId="{F2E0E886-79CB-4FD3-99ED-8406BE6A3812}" srcOrd="2" destOrd="0" presId="urn:microsoft.com/office/officeart/2008/layout/LinedList"/>
    <dgm:cxn modelId="{20B894F0-9612-4CC8-8E6B-AAACACFB322A}" type="presParOf" srcId="{E485A901-F604-4273-90CB-C34AA64C7791}" destId="{342BFBAF-5391-4B3B-AFF6-2B806F7489FA}" srcOrd="3" destOrd="0" presId="urn:microsoft.com/office/officeart/2008/layout/LinedList"/>
    <dgm:cxn modelId="{5D719A85-CC31-47A0-A3D1-9DBDE8C74A43}" type="presParOf" srcId="{63139B90-0866-4C13-8FE0-8F2DC014992A}" destId="{FD43BAA2-5D13-4965-8717-D7C366C60A10}" srcOrd="4" destOrd="0" presId="urn:microsoft.com/office/officeart/2008/layout/LinedList"/>
    <dgm:cxn modelId="{92B4B3C5-CEAD-49C2-995E-5CCF50C9AC08}" type="presParOf" srcId="{63139B90-0866-4C13-8FE0-8F2DC014992A}" destId="{EFBECD20-39FB-495D-A757-FF89F6A6971C}" srcOrd="5" destOrd="0" presId="urn:microsoft.com/office/officeart/2008/layout/LinedList"/>
    <dgm:cxn modelId="{B95EA425-49D8-4171-8699-35AC368F9C33}" type="presParOf" srcId="{EFBECD20-39FB-495D-A757-FF89F6A6971C}" destId="{3C5E81EF-8763-459D-B1F1-EB312E660FAF}" srcOrd="0" destOrd="0" presId="urn:microsoft.com/office/officeart/2008/layout/LinedList"/>
    <dgm:cxn modelId="{96F874C4-6BB0-45BB-9A4B-1B25F9AF5064}" type="presParOf" srcId="{EFBECD20-39FB-495D-A757-FF89F6A6971C}" destId="{3CDBF49D-B7F5-4BB8-8BA9-C8B206F0B449}" srcOrd="1" destOrd="0" presId="urn:microsoft.com/office/officeart/2008/layout/LinedList"/>
    <dgm:cxn modelId="{CFC90A01-EECC-4354-87A6-558ADA829262}" type="presParOf" srcId="{3CDBF49D-B7F5-4BB8-8BA9-C8B206F0B449}" destId="{0A2CFFAB-E9E4-43F5-8650-4CC76E00F2A5}" srcOrd="0" destOrd="0" presId="urn:microsoft.com/office/officeart/2008/layout/LinedList"/>
    <dgm:cxn modelId="{9ACAE01B-1BDB-4917-B69A-31249D6723FD}" type="presParOf" srcId="{3CDBF49D-B7F5-4BB8-8BA9-C8B206F0B449}" destId="{67CB4233-88B6-4B46-8476-5E25EEA937A6}" srcOrd="1" destOrd="0" presId="urn:microsoft.com/office/officeart/2008/layout/LinedList"/>
    <dgm:cxn modelId="{71EF3E66-AD8B-4427-9F7F-BDAF95CB4A4C}" type="presParOf" srcId="{67CB4233-88B6-4B46-8476-5E25EEA937A6}" destId="{3743B84C-0AD2-4C5E-853F-07646CC11A33}" srcOrd="0" destOrd="0" presId="urn:microsoft.com/office/officeart/2008/layout/LinedList"/>
    <dgm:cxn modelId="{92688EA7-7822-4187-89A4-513C9BD99B76}" type="presParOf" srcId="{67CB4233-88B6-4B46-8476-5E25EEA937A6}" destId="{6D3900FE-34CA-4C94-8D2B-DEBC8F39CAF3}" srcOrd="1" destOrd="0" presId="urn:microsoft.com/office/officeart/2008/layout/LinedList"/>
    <dgm:cxn modelId="{F9E1934A-792B-4B92-862B-C3F7DBCBA99D}" type="presParOf" srcId="{67CB4233-88B6-4B46-8476-5E25EEA937A6}" destId="{052A5E6E-C85B-4F22-9400-FF21D8895612}" srcOrd="2" destOrd="0" presId="urn:microsoft.com/office/officeart/2008/layout/LinedList"/>
    <dgm:cxn modelId="{3D1A6DCD-12CC-4CBA-A78A-7F0B88B27604}" type="presParOf" srcId="{3CDBF49D-B7F5-4BB8-8BA9-C8B206F0B449}" destId="{809A2916-A8EF-4D3A-B72C-AB3B03C31A66}" srcOrd="2" destOrd="0" presId="urn:microsoft.com/office/officeart/2008/layout/LinedList"/>
    <dgm:cxn modelId="{E271F977-702D-49AB-8806-57B35EE8A19A}" type="presParOf" srcId="{3CDBF49D-B7F5-4BB8-8BA9-C8B206F0B449}" destId="{F13C9168-3806-4D92-BCBD-34020B2D7A5A}" srcOrd="3" destOrd="0" presId="urn:microsoft.com/office/officeart/2008/layout/LinedList"/>
    <dgm:cxn modelId="{57EF0386-9B23-46FF-AACC-1D60C1AEB66E}" type="presParOf" srcId="{3CDBF49D-B7F5-4BB8-8BA9-C8B206F0B449}" destId="{7DFC2739-568F-4622-ABFA-DEAE161F6C72}" srcOrd="4" destOrd="0" presId="urn:microsoft.com/office/officeart/2008/layout/LinedList"/>
    <dgm:cxn modelId="{0370E7AE-4E2F-4835-BB09-77391AF70FCA}" type="presParOf" srcId="{7DFC2739-568F-4622-ABFA-DEAE161F6C72}" destId="{55093617-6442-42F8-BD01-AD7C54E3DB2E}" srcOrd="0" destOrd="0" presId="urn:microsoft.com/office/officeart/2008/layout/LinedList"/>
    <dgm:cxn modelId="{EE9A4F1F-2D0D-4DE4-9FE8-F174D05EBE45}" type="presParOf" srcId="{7DFC2739-568F-4622-ABFA-DEAE161F6C72}" destId="{FF34FC54-DA40-45AB-9A3D-1673D37ABDC8}" srcOrd="1" destOrd="0" presId="urn:microsoft.com/office/officeart/2008/layout/LinedList"/>
    <dgm:cxn modelId="{7730CE76-8F22-4467-BA53-3452767E0448}" type="presParOf" srcId="{7DFC2739-568F-4622-ABFA-DEAE161F6C72}" destId="{819443BB-DD03-463F-A429-E12B5BDEAFB6}" srcOrd="2" destOrd="0" presId="urn:microsoft.com/office/officeart/2008/layout/LinedList"/>
    <dgm:cxn modelId="{D0EE5C95-7F88-44FE-8FF5-FEE46AC38DAC}" type="presParOf" srcId="{3CDBF49D-B7F5-4BB8-8BA9-C8B206F0B449}" destId="{FCCD104E-ECDC-4A12-AB2C-71F5537408EB}" srcOrd="5" destOrd="0" presId="urn:microsoft.com/office/officeart/2008/layout/LinedList"/>
    <dgm:cxn modelId="{C58C1C41-8BCF-43A0-BF62-16057878B68A}" type="presParOf" srcId="{3CDBF49D-B7F5-4BB8-8BA9-C8B206F0B449}" destId="{DE57A1F4-680C-4FE2-9595-D7AE76734457}" srcOrd="6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/>
      <dgm:t>
        <a:bodyPr/>
        <a:lstStyle/>
        <a:p>
          <a:pPr rtl="0"/>
          <a:r>
            <a:rPr lang="en-US" sz="1800" dirty="0"/>
            <a:t>DATE OF NEXT STATUS UPDATE</a:t>
          </a:r>
          <a:endParaRPr lang="en-US" sz="1800" b="1" dirty="0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 dirty="0"/>
            <a:t>LIST GOALS FOR NEXT REVIEW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r>
            <a:rPr lang="en-US" dirty="0"/>
            <a:t>Specific items that will be done</a:t>
          </a:r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 dirty="0"/>
            <a:t>Issues that will be resolved</a:t>
          </a:r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9D917CEA-E1DE-4F82-8267-4F7F8CD888EE}">
      <dgm:prSet/>
      <dgm:spPr/>
      <dgm:t>
        <a:bodyPr/>
        <a:lstStyle/>
        <a:p>
          <a:r>
            <a:rPr lang="en-US" dirty="0"/>
            <a:t>Issues that will be resolved</a:t>
          </a:r>
        </a:p>
      </dgm:t>
    </dgm:pt>
    <dgm:pt modelId="{6114FE61-1325-456B-A0AD-FC7CADFA8674}" type="parTrans" cxnId="{0C4255E5-A099-42C1-A2C4-EDD7AF90B7AB}">
      <dgm:prSet/>
      <dgm:spPr/>
      <dgm:t>
        <a:bodyPr/>
        <a:lstStyle/>
        <a:p>
          <a:endParaRPr lang="en-US"/>
        </a:p>
      </dgm:t>
    </dgm:pt>
    <dgm:pt modelId="{32D7CD6A-211F-4E49-BC44-084FD1018470}" type="sibTrans" cxnId="{0C4255E5-A099-42C1-A2C4-EDD7AF90B7AB}">
      <dgm:prSet/>
      <dgm:spPr/>
      <dgm:t>
        <a:bodyPr/>
        <a:lstStyle/>
        <a:p>
          <a:endParaRPr lang="en-US"/>
        </a:p>
      </dgm:t>
    </dgm:pt>
    <dgm:pt modelId="{87CEC704-C58C-41F7-BF40-B3CC69DEB8B4}">
      <dgm:prSet/>
      <dgm:spPr/>
      <dgm:t>
        <a:bodyPr/>
        <a:lstStyle/>
        <a:p>
          <a:r>
            <a:rPr lang="en-US" dirty="0"/>
            <a:t>Issues that will be resolved</a:t>
          </a:r>
        </a:p>
      </dgm:t>
    </dgm:pt>
    <dgm:pt modelId="{FF49FE88-D33B-456F-A327-35304218AC7B}" type="parTrans" cxnId="{2CF0FD25-2C46-4D07-AF26-01F751636C77}">
      <dgm:prSet/>
      <dgm:spPr/>
      <dgm:t>
        <a:bodyPr/>
        <a:lstStyle/>
        <a:p>
          <a:endParaRPr lang="en-US"/>
        </a:p>
      </dgm:t>
    </dgm:pt>
    <dgm:pt modelId="{E9C04286-F03D-4DCB-A312-F1B656A2CC36}" type="sibTrans" cxnId="{2CF0FD25-2C46-4D07-AF26-01F751636C77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 dirty="0"/>
            <a:t>ACTION PLAN REVIEW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ea typeface="+mn-ea"/>
              <a:cs typeface="+mn-cs"/>
            </a:rPr>
            <a:t>Make sure anyone involved in project understands action plan</a:t>
          </a:r>
          <a:endParaRPr lang="en-US" dirty="0"/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3"/>
      <dgm:spPr/>
    </dgm:pt>
    <dgm:pt modelId="{9D1AF6DF-8EBD-4BA9-AB1C-83666B416551}" type="pres">
      <dgm:prSet presAssocID="{6803AE33-8C4D-49FF-A701-3AEB5FFD114C}" presName="parentText" presStyleLbl="node1" presStyleIdx="0" presStyleCnt="3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3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3"/>
      <dgm:spPr/>
    </dgm:pt>
    <dgm:pt modelId="{E022AD64-6C14-41D5-BC9F-2BFBC0D6C3E0}" type="pres">
      <dgm:prSet presAssocID="{35CE50FE-FA6B-438A-BDBA-9B273E6736BA}" presName="parentText" presStyleLbl="node1" presStyleIdx="1" presStyleCnt="3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3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1" presStyleCnt="3"/>
      <dgm:spPr/>
    </dgm:pt>
    <dgm:pt modelId="{51995420-F191-467D-9BF2-AC4D4D44A822}" type="pres">
      <dgm:prSet presAssocID="{FAB0D79A-6A73-465B-8361-1FE36EEDCA6C}" presName="parentText" presStyleLbl="node1" presStyleIdx="2" presStyleCnt="3" custScaleX="551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2" presStyleCnt="3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2CF0FD25-2C46-4D07-AF26-01F751636C77}" srcId="{35CE50FE-FA6B-438A-BDBA-9B273E6736BA}" destId="{87CEC704-C58C-41F7-BF40-B3CC69DEB8B4}" srcOrd="3" destOrd="0" parTransId="{FF49FE88-D33B-456F-A327-35304218AC7B}" sibTransId="{E9C04286-F03D-4DCB-A312-F1B656A2CC36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3378AF40-8B13-4184-A666-55230E141836}" type="presOf" srcId="{9D917CEA-E1DE-4F82-8267-4F7F8CD888EE}" destId="{F901923D-E6E1-47FE-BE41-8B8C66EFA3AF}" srcOrd="0" destOrd="2" presId="urn:microsoft.com/office/officeart/2005/8/layout/list1#2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A2F622A2-E4DB-4477-942D-FD44AEB4E764}" srcId="{B7B4D503-0B80-4460-922F-678D7B3B9A0D}" destId="{FAB0D79A-6A73-465B-8361-1FE36EEDCA6C}" srcOrd="2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9C39AC4-AE50-42A8-BA55-45C7704BABCF}" srcId="{35CE50FE-FA6B-438A-BDBA-9B273E6736BA}" destId="{D6414279-7CD1-4D24-AE91-BA432968A40C}" srcOrd="1" destOrd="0" parTransId="{F14F7C14-29A3-48EE-8205-455780C49B79}" sibTransId="{E8B989D6-9BCC-4169-92BB-9F4F2A8F4A69}"/>
    <dgm:cxn modelId="{DE4C98CE-7EF8-48A0-A0C4-4E2C192BC7A5}" type="presOf" srcId="{D6414279-7CD1-4D24-AE91-BA432968A40C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0C4255E5-A099-42C1-A2C4-EDD7AF90B7AB}" srcId="{35CE50FE-FA6B-438A-BDBA-9B273E6736BA}" destId="{9D917CEA-E1DE-4F82-8267-4F7F8CD888EE}" srcOrd="2" destOrd="0" parTransId="{6114FE61-1325-456B-A0AD-FC7CADFA8674}" sibTransId="{32D7CD6A-211F-4E49-BC44-084FD1018470}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45E8DCFA-5CDB-4386-A032-678A1CA1F640}" type="presOf" srcId="{87CEC704-C58C-41F7-BF40-B3CC69DEB8B4}" destId="{F901923D-E6E1-47FE-BE41-8B8C66EFA3AF}" srcOrd="0" destOrd="3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  <dgm:cxn modelId="{1DF9D7DA-C448-496C-8B8B-E830E4A0814F}" type="presParOf" srcId="{01DD0F12-12F5-4D40-B8E1-50F8BA73202A}" destId="{CC18E8B9-19B1-4F96-A127-5A94E08F615B}" srcOrd="7" destOrd="0" presId="urn:microsoft.com/office/officeart/2005/8/layout/list1#2"/>
    <dgm:cxn modelId="{F929161F-4AAF-4766-A387-286B2ECEBC11}" type="presParOf" srcId="{01DD0F12-12F5-4D40-B8E1-50F8BA73202A}" destId="{EE85961F-4A4D-4EDE-855D-760D922C48F6}" srcOrd="8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9" destOrd="0" presId="urn:microsoft.com/office/officeart/2005/8/layout/list1#2"/>
    <dgm:cxn modelId="{C202862A-7E7B-4B84-B809-41170FB083E1}" type="presParOf" srcId="{01DD0F12-12F5-4D40-B8E1-50F8BA73202A}" destId="{3C6D13E9-035D-48C2-B157-0FA2B30F21B6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AA0FF-3772-4C88-B9D9-D7702591B9A7}">
      <dsp:nvSpPr>
        <dsp:cNvPr id="0" name=""/>
        <dsp:cNvSpPr/>
      </dsp:nvSpPr>
      <dsp:spPr>
        <a:xfrm>
          <a:off x="0" y="122028"/>
          <a:ext cx="7726680" cy="1601933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List corrective actions being taken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Address schedule implications</a:t>
          </a:r>
          <a:endParaRPr lang="en-US" sz="1600" kern="1200" dirty="0">
            <a:solidFill>
              <a:schemeClr val="bg2"/>
            </a:solidFill>
          </a:endParaRPr>
        </a:p>
      </dsp:txBody>
      <dsp:txXfrm>
        <a:off x="0" y="122028"/>
        <a:ext cx="7726680" cy="1601933"/>
      </dsp:txXfrm>
    </dsp:sp>
    <dsp:sp modelId="{8B3DCA86-CC99-48ED-8764-6E81C7AE6BE9}">
      <dsp:nvSpPr>
        <dsp:cNvPr id="0" name=""/>
        <dsp:cNvSpPr/>
      </dsp:nvSpPr>
      <dsp:spPr>
        <a:xfrm>
          <a:off x="386334" y="15177"/>
          <a:ext cx="5229811" cy="903891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LIST DELAYS AND PROBLEMS SINCE LAST STATUS UPDATE WAS GIVEN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15177"/>
        <a:ext cx="5229811" cy="903891"/>
      </dsp:txXfrm>
    </dsp:sp>
    <dsp:sp modelId="{EA904451-CA9C-48CF-A3F7-6C4003934218}">
      <dsp:nvSpPr>
        <dsp:cNvPr id="0" name=""/>
        <dsp:cNvSpPr/>
      </dsp:nvSpPr>
      <dsp:spPr>
        <a:xfrm>
          <a:off x="0" y="2062667"/>
          <a:ext cx="7726680" cy="1884554"/>
        </a:xfrm>
        <a:prstGeom prst="rect">
          <a:avLst/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9676" tIns="1020572" rIns="599676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Issues that are causing delays or impending progress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Why problem was not anticipated</a:t>
          </a:r>
          <a:endParaRPr lang="en-US" sz="1600" kern="1200" dirty="0">
            <a:solidFill>
              <a:schemeClr val="bg2"/>
            </a:solidFill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2"/>
              </a:solidFill>
              <a:ea typeface="+mn-ea"/>
              <a:cs typeface="+mn-cs"/>
            </a:rPr>
            <a:t>If customer will want to discuss issue with upper management</a:t>
          </a:r>
        </a:p>
      </dsp:txBody>
      <dsp:txXfrm>
        <a:off x="0" y="2062667"/>
        <a:ext cx="7726680" cy="1884554"/>
      </dsp:txXfrm>
    </dsp:sp>
    <dsp:sp modelId="{388E0281-7FCC-4892-BD85-59C45354E9DA}">
      <dsp:nvSpPr>
        <dsp:cNvPr id="0" name=""/>
        <dsp:cNvSpPr/>
      </dsp:nvSpPr>
      <dsp:spPr>
        <a:xfrm>
          <a:off x="386334" y="2015562"/>
          <a:ext cx="5337119" cy="844145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435" tIns="0" rIns="204435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MAKE SURE YOU UNDERSTAND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86334" y="2015562"/>
        <a:ext cx="5337119" cy="844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437863"/>
          <a:ext cx="7810500" cy="174689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Yours to client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Yours to outside service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Outside services to you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Other departments to you</a:t>
          </a:r>
          <a:endParaRPr lang="en-US" sz="1600" kern="1200" dirty="0"/>
        </a:p>
      </dsp:txBody>
      <dsp:txXfrm>
        <a:off x="0" y="437863"/>
        <a:ext cx="7810500" cy="1746898"/>
      </dsp:txXfrm>
    </dsp:sp>
    <dsp:sp modelId="{9D1AF6DF-8EBD-4BA9-AB1C-83666B416551}">
      <dsp:nvSpPr>
        <dsp:cNvPr id="0" name=""/>
        <dsp:cNvSpPr/>
      </dsp:nvSpPr>
      <dsp:spPr>
        <a:xfrm>
          <a:off x="390525" y="24583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LIST MAIN CRITICAL DELIVERABLES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90525" y="24583"/>
        <a:ext cx="5467350" cy="826560"/>
      </dsp:txXfrm>
    </dsp:sp>
    <dsp:sp modelId="{84309B57-9335-4504-ADE7-0F6F02733EE1}">
      <dsp:nvSpPr>
        <dsp:cNvPr id="0" name=""/>
        <dsp:cNvSpPr/>
      </dsp:nvSpPr>
      <dsp:spPr>
        <a:xfrm>
          <a:off x="0" y="2749241"/>
          <a:ext cx="7810500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ea typeface="+mn-ea"/>
              <a:cs typeface="+mn-cs"/>
            </a:rPr>
            <a:t>Indicate confidence level on slides if appropriate</a:t>
          </a:r>
        </a:p>
      </dsp:txBody>
      <dsp:txXfrm>
        <a:off x="0" y="2749241"/>
        <a:ext cx="7810500" cy="1058400"/>
      </dsp:txXfrm>
    </dsp:sp>
    <dsp:sp modelId="{D2B8060E-5C25-48B8-8A2C-C7E31B9A4C0B}">
      <dsp:nvSpPr>
        <dsp:cNvPr id="0" name=""/>
        <dsp:cNvSpPr/>
      </dsp:nvSpPr>
      <dsp:spPr>
        <a:xfrm>
          <a:off x="390525" y="2335961"/>
          <a:ext cx="5467350" cy="8265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2"/>
              </a:solidFill>
              <a:ea typeface="+mn-ea"/>
              <a:cs typeface="+mn-cs"/>
            </a:rPr>
            <a:t>UNDERSTAND YOUR CONFIDENCE RATING TO EACH DELIVERABLE</a:t>
          </a:r>
          <a:endParaRPr lang="en-US" sz="1800" b="1" kern="1200" dirty="0">
            <a:solidFill>
              <a:schemeClr val="bg2"/>
            </a:solidFill>
          </a:endParaRPr>
        </a:p>
      </dsp:txBody>
      <dsp:txXfrm>
        <a:off x="390525" y="2335961"/>
        <a:ext cx="5467350" cy="82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E323-A92F-480A-8827-44A2781C84B5}">
      <dsp:nvSpPr>
        <dsp:cNvPr id="0" name=""/>
        <dsp:cNvSpPr/>
      </dsp:nvSpPr>
      <dsp:spPr>
        <a:xfrm>
          <a:off x="0" y="1971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278C-60D7-4377-87C6-37C9E6EDC37E}">
      <dsp:nvSpPr>
        <dsp:cNvPr id="0" name=""/>
        <dsp:cNvSpPr/>
      </dsp:nvSpPr>
      <dsp:spPr>
        <a:xfrm>
          <a:off x="0" y="1971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Technical Problems That Have Been Solved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971"/>
        <a:ext cx="1645920" cy="1344885"/>
      </dsp:txXfrm>
    </dsp:sp>
    <dsp:sp modelId="{3801638F-B653-4185-A109-71FDCFF5B3FD}">
      <dsp:nvSpPr>
        <dsp:cNvPr id="0" name=""/>
        <dsp:cNvSpPr/>
      </dsp:nvSpPr>
      <dsp:spPr>
        <a:xfrm>
          <a:off x="0" y="1346857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9941F-0142-4ABA-85F5-61FE6A87DFE5}">
      <dsp:nvSpPr>
        <dsp:cNvPr id="0" name=""/>
        <dsp:cNvSpPr/>
      </dsp:nvSpPr>
      <dsp:spPr>
        <a:xfrm>
          <a:off x="0" y="1346857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Outstanding Technical Issues That Need To Be Solved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1346857"/>
        <a:ext cx="1645920" cy="1344885"/>
      </dsp:txXfrm>
    </dsp:sp>
    <dsp:sp modelId="{44CCA62C-4000-44A2-96E4-0C9EB138950A}">
      <dsp:nvSpPr>
        <dsp:cNvPr id="0" name=""/>
        <dsp:cNvSpPr/>
      </dsp:nvSpPr>
      <dsp:spPr>
        <a:xfrm>
          <a:off x="1769364" y="1414101"/>
          <a:ext cx="6460236" cy="368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Summarize their impact on the project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1769364" y="1414101"/>
        <a:ext cx="6460236" cy="368189"/>
      </dsp:txXfrm>
    </dsp:sp>
    <dsp:sp modelId="{F2E0E886-79CB-4FD3-99ED-8406BE6A3812}">
      <dsp:nvSpPr>
        <dsp:cNvPr id="0" name=""/>
        <dsp:cNvSpPr/>
      </dsp:nvSpPr>
      <dsp:spPr>
        <a:xfrm>
          <a:off x="1645920" y="1782290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3BAA2-5D13-4965-8717-D7C366C60A10}">
      <dsp:nvSpPr>
        <dsp:cNvPr id="0" name=""/>
        <dsp:cNvSpPr/>
      </dsp:nvSpPr>
      <dsp:spPr>
        <a:xfrm>
          <a:off x="0" y="2691742"/>
          <a:ext cx="8229600" cy="0"/>
        </a:xfrm>
        <a:prstGeom prst="line">
          <a:avLst/>
        </a:prstGeom>
        <a:solidFill>
          <a:scrgbClr r="0" g="0" b="0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E81EF-8763-459D-B1F1-EB312E660FAF}">
      <dsp:nvSpPr>
        <dsp:cNvPr id="0" name=""/>
        <dsp:cNvSpPr/>
      </dsp:nvSpPr>
      <dsp:spPr>
        <a:xfrm>
          <a:off x="0" y="2691742"/>
          <a:ext cx="1645920" cy="134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/>
              </a:solidFill>
              <a:ea typeface="+mn-ea"/>
              <a:cs typeface="+mn-cs"/>
            </a:rPr>
            <a:t>List Any Dubious Technological Dependencies For Project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2691742"/>
        <a:ext cx="1645920" cy="1344885"/>
      </dsp:txXfrm>
    </dsp:sp>
    <dsp:sp modelId="{6D3900FE-34CA-4C94-8D2B-DEBC8F39CAF3}">
      <dsp:nvSpPr>
        <dsp:cNvPr id="0" name=""/>
        <dsp:cNvSpPr/>
      </dsp:nvSpPr>
      <dsp:spPr>
        <a:xfrm>
          <a:off x="1769364" y="2758986"/>
          <a:ext cx="6460236" cy="351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Indicate source of doubt</a:t>
          </a:r>
          <a:endParaRPr lang="en-US" sz="1800" kern="1200" dirty="0">
            <a:solidFill>
              <a:schemeClr val="accent1"/>
            </a:solidFill>
          </a:endParaRPr>
        </a:p>
      </dsp:txBody>
      <dsp:txXfrm>
        <a:off x="1769364" y="2758986"/>
        <a:ext cx="6460236" cy="351136"/>
      </dsp:txXfrm>
    </dsp:sp>
    <dsp:sp modelId="{809A2916-A8EF-4D3A-B72C-AB3B03C31A66}">
      <dsp:nvSpPr>
        <dsp:cNvPr id="0" name=""/>
        <dsp:cNvSpPr/>
      </dsp:nvSpPr>
      <dsp:spPr>
        <a:xfrm>
          <a:off x="1645920" y="3110123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4FC54-DA40-45AB-9A3D-1673D37ABDC8}">
      <dsp:nvSpPr>
        <dsp:cNvPr id="0" name=""/>
        <dsp:cNvSpPr/>
      </dsp:nvSpPr>
      <dsp:spPr>
        <a:xfrm>
          <a:off x="1769364" y="3177367"/>
          <a:ext cx="6460236" cy="304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/>
              </a:solidFill>
              <a:ea typeface="+mn-ea"/>
              <a:cs typeface="+mn-cs"/>
            </a:rPr>
            <a:t>Summarize action being taken for backup plan</a:t>
          </a:r>
        </a:p>
      </dsp:txBody>
      <dsp:txXfrm>
        <a:off x="1769364" y="3177367"/>
        <a:ext cx="6460236" cy="304710"/>
      </dsp:txXfrm>
    </dsp:sp>
    <dsp:sp modelId="{FCCD104E-ECDC-4A12-AB2C-71F5537408EB}">
      <dsp:nvSpPr>
        <dsp:cNvPr id="0" name=""/>
        <dsp:cNvSpPr/>
      </dsp:nvSpPr>
      <dsp:spPr>
        <a:xfrm>
          <a:off x="1645920" y="3482078"/>
          <a:ext cx="6583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3822"/>
          <a:ext cx="7810500" cy="4856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AF6DF-8EBD-4BA9-AB1C-83666B416551}">
      <dsp:nvSpPr>
        <dsp:cNvPr id="0" name=""/>
        <dsp:cNvSpPr/>
      </dsp:nvSpPr>
      <dsp:spPr>
        <a:xfrm>
          <a:off x="390525" y="8142"/>
          <a:ext cx="4126209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DATE OF NEXT STATUS UPDATE</a:t>
          </a:r>
          <a:endParaRPr lang="en-US" sz="1800" b="1" kern="1200" dirty="0"/>
        </a:p>
      </dsp:txBody>
      <dsp:txXfrm>
        <a:off x="390525" y="8142"/>
        <a:ext cx="4126209" cy="531360"/>
      </dsp:txXfrm>
    </dsp:sp>
    <dsp:sp modelId="{F901923D-E6E1-47FE-BE41-8B8C66EFA3AF}">
      <dsp:nvSpPr>
        <dsp:cNvPr id="0" name=""/>
        <dsp:cNvSpPr/>
      </dsp:nvSpPr>
      <dsp:spPr>
        <a:xfrm>
          <a:off x="0" y="1122327"/>
          <a:ext cx="7810500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74904" rIns="606182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Specific items that will be done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Issues that will be resolved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Issues that will be resolved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Issues that will be resolved</a:t>
          </a:r>
        </a:p>
      </dsp:txBody>
      <dsp:txXfrm>
        <a:off x="0" y="1122327"/>
        <a:ext cx="7810500" cy="1587600"/>
      </dsp:txXfrm>
    </dsp:sp>
    <dsp:sp modelId="{E022AD64-6C14-41D5-BC9F-2BFBC0D6C3E0}">
      <dsp:nvSpPr>
        <dsp:cNvPr id="0" name=""/>
        <dsp:cNvSpPr/>
      </dsp:nvSpPr>
      <dsp:spPr>
        <a:xfrm>
          <a:off x="390525" y="856647"/>
          <a:ext cx="4095755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GOALS FOR NEXT REVIEW</a:t>
          </a:r>
        </a:p>
      </dsp:txBody>
      <dsp:txXfrm>
        <a:off x="390525" y="856647"/>
        <a:ext cx="4095755" cy="531360"/>
      </dsp:txXfrm>
    </dsp:sp>
    <dsp:sp modelId="{3C6D13E9-035D-48C2-B157-0FA2B30F21B6}">
      <dsp:nvSpPr>
        <dsp:cNvPr id="0" name=""/>
        <dsp:cNvSpPr/>
      </dsp:nvSpPr>
      <dsp:spPr>
        <a:xfrm>
          <a:off x="0" y="3072807"/>
          <a:ext cx="7810500" cy="751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74904" rIns="60618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ea typeface="+mn-ea"/>
              <a:cs typeface="+mn-cs"/>
            </a:rPr>
            <a:t>Make sure anyone involved in project understands action plan</a:t>
          </a:r>
          <a:endParaRPr lang="en-US" sz="1800" kern="1200" dirty="0"/>
        </a:p>
      </dsp:txBody>
      <dsp:txXfrm>
        <a:off x="0" y="3072807"/>
        <a:ext cx="7810500" cy="751275"/>
      </dsp:txXfrm>
    </dsp:sp>
    <dsp:sp modelId="{51995420-F191-467D-9BF2-AC4D4D44A822}">
      <dsp:nvSpPr>
        <dsp:cNvPr id="0" name=""/>
        <dsp:cNvSpPr/>
      </dsp:nvSpPr>
      <dsp:spPr>
        <a:xfrm>
          <a:off x="390525" y="2807127"/>
          <a:ext cx="3017594" cy="5313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ACTION PLAN REVIEW</a:t>
          </a:r>
        </a:p>
      </dsp:txBody>
      <dsp:txXfrm>
        <a:off x="390525" y="2807127"/>
        <a:ext cx="3017594" cy="53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2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9/1/2021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9/1/2021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9/1/2021</a:t>
            </a:fld>
            <a:endParaRPr lang="en-US" sz="10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76600" y="1295400"/>
            <a:ext cx="5326856" cy="1425577"/>
          </a:xfrm>
        </p:spPr>
        <p:txBody>
          <a:bodyPr/>
          <a:lstStyle/>
          <a:p>
            <a:r>
              <a:rPr lang="en-US" dirty="0"/>
              <a:t>Analysis of Rubik’s Cube Solving Algorithms</a:t>
            </a:r>
            <a:endParaRPr lang="en-US" b="0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940152" y="3755291"/>
            <a:ext cx="2663304" cy="24596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Minor Project 1</a:t>
            </a:r>
          </a:p>
          <a:p>
            <a:pPr lvl="0" algn="r"/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Garvit Khurana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Tanya Malhotra</a:t>
            </a:r>
            <a:br>
              <a:rPr lang="en-IN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Utkarsh Gupta</a:t>
            </a:r>
            <a:br>
              <a:rPr lang="en-IN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Vanshaj Goel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2">
            <a:extLst>
              <a:ext uri="{FF2B5EF4-FFF2-40B4-BE49-F238E27FC236}">
                <a16:creationId xmlns:a16="http://schemas.microsoft.com/office/drawing/2014/main" id="{B63A17C3-6BF9-40E7-A096-9F4F10865FD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96" y="5949280"/>
            <a:ext cx="1872208" cy="1011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B3B34-74A1-4D4D-A82E-A9EE9D27865D}"/>
              </a:ext>
            </a:extLst>
          </p:cNvPr>
          <p:cNvSpPr txBox="1"/>
          <p:nvPr/>
        </p:nvSpPr>
        <p:spPr>
          <a:xfrm>
            <a:off x="4081488" y="5949280"/>
            <a:ext cx="45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Mentor – Prof. Bikram </a:t>
            </a:r>
            <a:r>
              <a:rPr lang="en-IN" kern="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Pratim</a:t>
            </a:r>
            <a:r>
              <a:rPr lang="en-IN" kern="0" dirty="0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kern="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</a:rPr>
              <a:t>Bhuyan</a:t>
            </a:r>
            <a:endParaRPr lang="en-IN" kern="0" dirty="0">
              <a:solidFill>
                <a:schemeClr val="bg2">
                  <a:lumMod val="75000"/>
                  <a:lumOff val="2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62733"/>
              </p:ext>
            </p:extLst>
          </p:nvPr>
        </p:nvGraphicFramePr>
        <p:xfrm>
          <a:off x="624840" y="22860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CEE-46EB-451E-BC44-2BC9E5D37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7EBBC-C6F2-4E22-ABC3-48EBF59A9E06}"/>
              </a:ext>
            </a:extLst>
          </p:cNvPr>
          <p:cNvSpPr txBox="1"/>
          <p:nvPr/>
        </p:nvSpPr>
        <p:spPr>
          <a:xfrm>
            <a:off x="1835696" y="2413337"/>
            <a:ext cx="504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Introduction		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Motivation		T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Related Work		G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Proposed Method	U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Methodology		V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Plan of Work		V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References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Team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59AD99-6BDF-4994-BB96-51E4881985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List achievements and progress since last status update was given. Highlight those things that made progress possible</a:t>
            </a:r>
          </a:p>
          <a:p>
            <a:endParaRPr lang="en-US" sz="1600" dirty="0"/>
          </a:p>
          <a:p>
            <a:endParaRPr lang="en-US" sz="1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238" y="2362200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890710" y="2372969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Address schedule implications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1066800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Lorem ipsum dolor sit amet, consectetuer adipiscing elit,  sed diam nonummy nibh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Euismod tincidunt ut laoreet  dolore magna aliquam erat volutpat.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60687" y="2362200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257927" y="2372969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 dirty="0"/>
              <a:t>Lorem Ipsum Dolor Sit Amet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434016" y="3321229"/>
            <a:ext cx="2971800" cy="15555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Lorem ipsum dolor sit amet, consectetuer adipiscing elit,  sed diam nonummy nibh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 dirty="0"/>
              <a:t>Euismod tincidunt ut laoreet  dolore magna aliquam erat volutpat.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E538-2311-4065-976F-4BE9026260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0447-BBDA-4C18-B81B-B5DA1D4FA8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598C553F-4143-4A91-9E18-950B2D91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9238434"/>
              </p:ext>
            </p:extLst>
          </p:nvPr>
        </p:nvGraphicFramePr>
        <p:xfrm>
          <a:off x="609600" y="1828800"/>
          <a:ext cx="772668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 dirty="0">
                <a:solidFill>
                  <a:srgbClr val="C94C25"/>
                </a:solidFill>
              </a:rPr>
              <a:t>HEADLINE TEXT</a:t>
            </a:r>
            <a:endParaRPr lang="en-US" sz="1600" b="1" dirty="0">
              <a:solidFill>
                <a:srgbClr val="C94C25"/>
              </a:solidFill>
            </a:endParaRPr>
          </a:p>
          <a:p>
            <a:r>
              <a:rPr lang="en-US" sz="1800" dirty="0"/>
              <a:t>List top high-level dates</a:t>
            </a:r>
          </a:p>
          <a:p>
            <a:r>
              <a:rPr lang="en-US" sz="1800" dirty="0"/>
              <a:t>Keep simple so audience does not get distracted with details</a:t>
            </a:r>
          </a:p>
          <a:p>
            <a:r>
              <a:rPr lang="en-US" sz="1800" dirty="0"/>
              <a:t>Distribute more detailed schedule if appropriate</a:t>
            </a:r>
          </a:p>
          <a:p>
            <a:pPr lvl="1"/>
            <a:r>
              <a:rPr lang="en-US" sz="1800" dirty="0"/>
              <a:t>Make sure you are familiar with details of schedule so you can answer questions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487EB96-90B4-4952-A952-F5C67F19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2571870"/>
              </p:ext>
            </p:extLst>
          </p:nvPr>
        </p:nvGraphicFramePr>
        <p:xfrm>
          <a:off x="457200" y="1722438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643775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E88C-2EFA-4A2B-9243-D1DBB29DD2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LIST NEW PROJECTIONS OF COSTS</a:t>
            </a:r>
          </a:p>
          <a:p>
            <a:r>
              <a:rPr lang="en-US" sz="1800" dirty="0"/>
              <a:t>Include original estimates</a:t>
            </a:r>
          </a:p>
          <a:p>
            <a:pPr lvl="1"/>
            <a:r>
              <a:rPr lang="en-US" sz="1800" dirty="0"/>
              <a:t>Understand source of differences in these numbers – be ready for questions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IF THERE ARE COST OVERRUNS</a:t>
            </a:r>
          </a:p>
          <a:p>
            <a:r>
              <a:rPr lang="en-US" sz="1800" dirty="0"/>
              <a:t>Summarize why</a:t>
            </a:r>
          </a:p>
          <a:p>
            <a:r>
              <a:rPr lang="en-US" sz="1800" dirty="0"/>
              <a:t>List corrective or preventative action you’ve taken</a:t>
            </a:r>
          </a:p>
          <a:p>
            <a:r>
              <a:rPr lang="en-US" sz="1800" dirty="0"/>
              <a:t>Set realistic expectations for future expenditures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B71AD4F-48C0-4EF8-AFA6-7E2673DF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Work</a:t>
            </a:r>
          </a:p>
        </p:txBody>
      </p:sp>
      <p:graphicFrame>
        <p:nvGraphicFramePr>
          <p:cNvPr id="4" name="Content Placeholder 3" descr="list smart graphic design 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2458"/>
              </p:ext>
            </p:extLst>
          </p:nvPr>
        </p:nvGraphicFramePr>
        <p:xfrm>
          <a:off x="457200" y="1600200"/>
          <a:ext cx="8229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F986-4785-4968-99BD-3CA68F0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5E19-0A19-48F5-975B-04683377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SUMMARIZE PROJECT RESOURCES</a:t>
            </a:r>
          </a:p>
          <a:p>
            <a:pPr lvl="1"/>
            <a:r>
              <a:rPr lang="en-US" sz="1600" dirty="0"/>
              <a:t>Dedicated (full-time) resources</a:t>
            </a:r>
          </a:p>
          <a:p>
            <a:pPr lvl="1"/>
            <a:r>
              <a:rPr lang="en-US" sz="1600" dirty="0"/>
              <a:t>Part-time resources</a:t>
            </a:r>
          </a:p>
          <a:p>
            <a:pPr lvl="1"/>
            <a:r>
              <a:rPr lang="en-US" sz="1600" dirty="0"/>
              <a:t>If project is constrained by lack of resources, suggest alternatives</a:t>
            </a:r>
          </a:p>
          <a:p>
            <a:pPr marL="64008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UNDERSTAND WHAT CUSTOMERS WANT</a:t>
            </a:r>
            <a:endParaRPr lang="en-US" sz="1600" dirty="0"/>
          </a:p>
          <a:p>
            <a:pPr marL="537210" lvl="1" indent="0">
              <a:buNone/>
            </a:pPr>
            <a:r>
              <a:rPr lang="en-US" sz="1600" dirty="0"/>
              <a:t>Customers may want to be assured that all possible resources are being used, but in such a way that costs will be properly managed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C5789F-7017-44D1-94D9-F925BFFC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www.website.com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AD0D4C-03C4-489C-932A-66E2D74FA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25</TotalTime>
  <Words>492</Words>
  <Application>Microsoft Office PowerPoint</Application>
  <PresentationFormat>On-screen Show (4:3)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Times New Roman</vt:lpstr>
      <vt:lpstr>Wingdings 2</vt:lpstr>
      <vt:lpstr>Verve</vt:lpstr>
      <vt:lpstr>Analysis of Rubik’s Cube Solving Algorithms</vt:lpstr>
      <vt:lpstr>Index</vt:lpstr>
      <vt:lpstr>Introduction</vt:lpstr>
      <vt:lpstr>Motivation</vt:lpstr>
      <vt:lpstr>Related Work</vt:lpstr>
      <vt:lpstr>Proposed Method</vt:lpstr>
      <vt:lpstr>Methodology</vt:lpstr>
      <vt:lpstr>Plan of Work</vt:lpstr>
      <vt:lpstr>References</vt:lpstr>
      <vt:lpstr>Team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Rubik’s Cube Solving Algorithms</dc:title>
  <dc:creator>Utkarsh Gupta</dc:creator>
  <cp:lastModifiedBy>Utkarsh Gupta</cp:lastModifiedBy>
  <cp:revision>1</cp:revision>
  <dcterms:created xsi:type="dcterms:W3CDTF">2021-09-01T17:31:23Z</dcterms:created>
  <dcterms:modified xsi:type="dcterms:W3CDTF">2021-09-01T17:56:23Z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