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83C-2D60-43DA-B77A-4713698A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E1AD4-82B0-41D0-820B-D6B117328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CD13-F9D2-4714-A27B-AAECABF5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B161-A11B-4603-A073-10F6389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EE54-0A69-450F-A819-C1986419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0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6DB-037D-400A-9CFF-A0144EB3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5C9B-76F5-43AD-94F3-152736DF6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ECF9A-508A-4022-B1EB-937A6219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4EA6-0076-4476-92CD-C4F6EE31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20CE-4B08-45BD-A3A4-7B2FB562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FBEB9-30A2-4B21-905C-06F538F1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A80D-1110-444B-9ADE-70238F657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9FB56-2DEF-4B1D-8B44-B39D0405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B967-E1B3-4C29-A3FF-D0D1DB72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BCAE-861A-49E1-B5FF-68640AE8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644-3447-4F77-BA34-121CFA12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7FA86-AEAE-404F-B25C-997EB947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8033-F4EB-43BE-B10B-FA941108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CF2B-669A-49CC-8A06-40CEB8E9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DBD0-06E3-4393-823B-D2A9099D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2273-FD3A-461D-B75B-EECE01E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01B93-D25A-46D1-9D20-816D6C7B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1068-E0D4-46F2-9540-EBF68375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4EAE-96A4-40F2-AEB5-631AB162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8F9C-703A-4265-863E-18C3DB29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9CA1-2283-4660-85EF-3CECDBB9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8D0E-AA2D-43F8-BD4E-8C74F226E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0C9B-CB4E-4AA3-99C3-E835C5814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E311-BDFE-4D8A-907D-5094AA34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90FD-1C21-4F15-91B1-3FD3BD95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6C035-596C-4E9F-BAD6-9EA244FD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6234-52B8-416C-A49A-04480E2C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D293B-EDC8-46DC-A98E-D9BB4A2B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5331B-161E-481D-89FB-9D9113A8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AC3AB-BFD7-4CEB-A56C-2367641CA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C069-D83C-41DC-8D6F-6D6312FE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45707-D98D-47FC-9404-33E75076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B5748-6000-42F0-80DD-47C42F13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0A144-9D5D-4A93-BC2F-ADAE3971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42AE-8801-44CB-B229-6C11BA9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53BA6-5A3E-4B04-AB50-85487C23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EE487-2375-4850-88FD-86859D80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54B08-2673-44BF-AF91-BAFA929F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5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FE411-99A3-4CFD-8225-66340D26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B58F-538F-4988-A934-8A8E8DED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F64A7-1A55-4880-81D0-EF0CCB50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8999-2154-470C-93FB-E51A27EA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7470-311C-4910-846A-3799D1E6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094D-C575-40C2-B1DF-C3488E20B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8E75-0997-4FEF-9AFD-A58CF137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2C5D0-8758-4B01-9D7A-A32DDB03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D80B4-8859-400C-9394-DB21568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E79B-F03A-467D-A1EE-595D92F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877C9-F719-445F-843C-183B3A927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F5C0-79CA-47F1-9F76-B9A46DF0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89FAC-AF98-4519-8CCA-3238C6F3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A69-88BC-4AB6-A634-53E8A240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4CAC-646E-455D-8C5E-2D12AEE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59C1B-0573-4B62-8630-01073035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BB12-AA28-43D7-B2FB-218582B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98AC-382C-44CF-83B5-4EABC3CD1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F173-8B1F-412F-8F28-8E0445368384}" type="datetimeFigureOut">
              <a:rPr lang="en-IN" smtClean="0"/>
              <a:t>19-02-2021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D194-D3E3-4867-8293-D21390B26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2F7C-5FEB-45AD-96AE-E2CA86A20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76A0-ADD2-4EE5-951D-B414C8BB7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75DBB-7ADF-44DF-B6F8-A433FE97EE44}"/>
              </a:ext>
            </a:extLst>
          </p:cNvPr>
          <p:cNvSpPr txBox="1"/>
          <p:nvPr/>
        </p:nvSpPr>
        <p:spPr>
          <a:xfrm>
            <a:off x="5307564" y="1807224"/>
            <a:ext cx="15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TEAM ID: T207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F8D81-4EA9-4606-AC34-B9E0A3BB1789}"/>
              </a:ext>
            </a:extLst>
          </p:cNvPr>
          <p:cNvSpPr txBox="1"/>
          <p:nvPr/>
        </p:nvSpPr>
        <p:spPr>
          <a:xfrm>
            <a:off x="1741720" y="2535987"/>
            <a:ext cx="24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Academic Year: 2019-23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A948E-273D-4602-A2E3-62F257AD1CDD}"/>
              </a:ext>
            </a:extLst>
          </p:cNvPr>
          <p:cNvSpPr txBox="1"/>
          <p:nvPr/>
        </p:nvSpPr>
        <p:spPr>
          <a:xfrm>
            <a:off x="6475450" y="2545318"/>
            <a:ext cx="288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Theme: Artificial Intelligence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41088-3907-433E-A684-63C6ACD59AD9}"/>
              </a:ext>
            </a:extLst>
          </p:cNvPr>
          <p:cNvSpPr txBox="1"/>
          <p:nvPr/>
        </p:nvSpPr>
        <p:spPr>
          <a:xfrm>
            <a:off x="1412862" y="3370427"/>
            <a:ext cx="95412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solidFill>
                  <a:schemeClr val="bg1"/>
                </a:solidFill>
                <a:latin typeface="Montserrat" panose="00000500000000000000" pitchFamily="2" charset="0"/>
              </a:rPr>
              <a:t>Problem Statement: </a:t>
            </a:r>
            <a:r>
              <a:rPr lang="en-US" sz="1700" dirty="0">
                <a:solidFill>
                  <a:schemeClr val="bg1"/>
                </a:solidFill>
              </a:rPr>
              <a:t>AI based </a:t>
            </a:r>
            <a:r>
              <a:rPr lang="en-US" sz="1700" dirty="0" err="1">
                <a:solidFill>
                  <a:schemeClr val="bg1"/>
                </a:solidFill>
              </a:rPr>
              <a:t>MedBot</a:t>
            </a:r>
            <a:r>
              <a:rPr lang="en-US" sz="1700" dirty="0">
                <a:solidFill>
                  <a:schemeClr val="bg1"/>
                </a:solidFill>
              </a:rPr>
              <a:t> to diagnose diseases and prescribe medicines in health care centers.</a:t>
            </a:r>
            <a:endParaRPr lang="en-IN" sz="17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76BA-02E0-4FA2-8EBB-AA17B9B1B049}"/>
              </a:ext>
            </a:extLst>
          </p:cNvPr>
          <p:cNvSpPr txBox="1"/>
          <p:nvPr/>
        </p:nvSpPr>
        <p:spPr>
          <a:xfrm>
            <a:off x="1318732" y="3998562"/>
            <a:ext cx="466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Solution: </a:t>
            </a:r>
            <a:r>
              <a:rPr lang="en-IN" b="0" i="0" dirty="0">
                <a:solidFill>
                  <a:schemeClr val="bg1"/>
                </a:solidFill>
                <a:effectLst/>
                <a:latin typeface="inherit"/>
              </a:rPr>
              <a:t>The Health Assistant is capable of diagnosing diseases by taking voice/text/sign-language as an input of primary details of patients. The symptoms are processed using decision trees with Ada boost algorithm and thereby treatment </a:t>
            </a:r>
            <a:r>
              <a:rPr lang="en-IN" b="0" i="0">
                <a:solidFill>
                  <a:schemeClr val="bg1"/>
                </a:solidFill>
                <a:effectLst/>
                <a:latin typeface="inherit"/>
              </a:rPr>
              <a:t>is prescribed for </a:t>
            </a:r>
            <a:r>
              <a:rPr lang="en-IN" b="0" i="0" dirty="0">
                <a:solidFill>
                  <a:schemeClr val="bg1"/>
                </a:solidFill>
                <a:effectLst/>
                <a:latin typeface="inherit"/>
              </a:rPr>
              <a:t>the same. </a:t>
            </a:r>
            <a:r>
              <a:rPr lang="en-IN" dirty="0">
                <a:solidFill>
                  <a:schemeClr val="bg1"/>
                </a:solidFill>
                <a:latin typeface="inherit"/>
              </a:rPr>
              <a:t>It</a:t>
            </a:r>
            <a:r>
              <a:rPr lang="en-IN" b="0" i="0" dirty="0">
                <a:solidFill>
                  <a:schemeClr val="bg1"/>
                </a:solidFill>
                <a:effectLst/>
                <a:latin typeface="inherit"/>
              </a:rPr>
              <a:t> detects their gender using Computer Vision and thus assigns the voice accordingly.</a:t>
            </a:r>
            <a:endParaRPr lang="en-IN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D0DE3-B9B1-41AD-B87C-D9EB430BB36B}"/>
              </a:ext>
            </a:extLst>
          </p:cNvPr>
          <p:cNvSpPr txBox="1"/>
          <p:nvPr/>
        </p:nvSpPr>
        <p:spPr>
          <a:xfrm>
            <a:off x="6385251" y="3998562"/>
            <a:ext cx="456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Uniqueness: 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Multilingual, Voice recognition, Sign-language recognition, Lab reports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05F33-6907-4EA6-B9FD-899B9B85E173}"/>
              </a:ext>
            </a:extLst>
          </p:cNvPr>
          <p:cNvSpPr txBox="1"/>
          <p:nvPr/>
        </p:nvSpPr>
        <p:spPr>
          <a:xfrm>
            <a:off x="6385251" y="5107929"/>
            <a:ext cx="437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/>
              </a:rPr>
              <a:t>Technologies Used </a:t>
            </a:r>
            <a:r>
              <a:rPr lang="en-IN" dirty="0">
                <a:solidFill>
                  <a:schemeClr val="bg1"/>
                </a:solidFill>
                <a:latin typeface="Montserrat" panose="00000500000000000000"/>
              </a:rPr>
              <a:t>: 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/>
              </a:rPr>
              <a:t>Programming language – Python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/>
              </a:rPr>
              <a:t>Frameworks – TensorFlow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/>
              </a:rPr>
              <a:t>Supporting Libraries – </a:t>
            </a:r>
            <a:r>
              <a:rPr lang="en-IN" dirty="0" err="1">
                <a:solidFill>
                  <a:schemeClr val="bg1"/>
                </a:solidFill>
                <a:latin typeface="Montserrat" panose="00000500000000000000"/>
              </a:rPr>
              <a:t>Keras</a:t>
            </a:r>
            <a:r>
              <a:rPr lang="en-IN" dirty="0">
                <a:solidFill>
                  <a:schemeClr val="bg1"/>
                </a:solidFill>
                <a:latin typeface="Montserrat" panose="00000500000000000000"/>
              </a:rPr>
              <a:t>, OpenCV, NLTK</a:t>
            </a:r>
          </a:p>
        </p:txBody>
      </p:sp>
    </p:spTree>
    <p:extLst>
      <p:ext uri="{BB962C8B-B14F-4D97-AF65-F5344CB8AC3E}">
        <p14:creationId xmlns:p14="http://schemas.microsoft.com/office/powerpoint/2010/main" val="98769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Saxena</dc:creator>
  <cp:lastModifiedBy>Utkarsh Gupta</cp:lastModifiedBy>
  <cp:revision>16</cp:revision>
  <dcterms:created xsi:type="dcterms:W3CDTF">2021-02-18T06:40:22Z</dcterms:created>
  <dcterms:modified xsi:type="dcterms:W3CDTF">2021-02-19T06:20:06Z</dcterms:modified>
</cp:coreProperties>
</file>