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350" r:id="rId5"/>
    <p:sldId id="365" r:id="rId6"/>
    <p:sldId id="361" r:id="rId7"/>
    <p:sldId id="366" r:id="rId8"/>
    <p:sldId id="369" r:id="rId9"/>
    <p:sldId id="367" r:id="rId10"/>
    <p:sldId id="370" r:id="rId11"/>
    <p:sldId id="374" r:id="rId12"/>
    <p:sldId id="375" r:id="rId13"/>
    <p:sldId id="377" r:id="rId14"/>
    <p:sldId id="373" r:id="rId15"/>
    <p:sldId id="371" r:id="rId16"/>
    <p:sldId id="354" r:id="rId17"/>
    <p:sldId id="372" r:id="rId18"/>
    <p:sldId id="363" r:id="rId19"/>
    <p:sldId id="368" r:id="rId20"/>
    <p:sldId id="356" r:id="rId21"/>
    <p:sldId id="34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5226" autoAdjust="0"/>
  </p:normalViewPr>
  <p:slideViewPr>
    <p:cSldViewPr snapToGrid="0">
      <p:cViewPr varScale="1">
        <p:scale>
          <a:sx n="114" d="100"/>
          <a:sy n="114" d="100"/>
        </p:scale>
        <p:origin x="468"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6C272E-F1BB-4293-8496-0A260A674E99}" type="doc">
      <dgm:prSet loTypeId="urn:microsoft.com/office/officeart/2005/8/layout/radial1" loCatId="relationship" qsTypeId="urn:microsoft.com/office/officeart/2005/8/quickstyle/simple1" qsCatId="simple" csTypeId="urn:microsoft.com/office/officeart/2005/8/colors/colorful1" csCatId="colorful" phldr="1"/>
      <dgm:spPr/>
      <dgm:t>
        <a:bodyPr/>
        <a:lstStyle/>
        <a:p>
          <a:endParaRPr lang="en-IN"/>
        </a:p>
      </dgm:t>
    </dgm:pt>
    <dgm:pt modelId="{07FC6C09-4A43-4F58-BB67-D0819C823C01}">
      <dgm:prSet phldrT="[Text]"/>
      <dgm:spPr>
        <a:solidFill>
          <a:schemeClr val="accent5"/>
        </a:solidFill>
      </dgm:spPr>
      <dgm:t>
        <a:bodyPr/>
        <a:lstStyle/>
        <a:p>
          <a:r>
            <a:rPr lang="en-IN" dirty="0"/>
            <a:t>Text</a:t>
          </a:r>
        </a:p>
      </dgm:t>
    </dgm:pt>
    <dgm:pt modelId="{267B200B-7370-4183-A4B7-8D4C0615794F}" type="parTrans" cxnId="{F753C565-82B3-467C-934E-75C63AE0D93D}">
      <dgm:prSet/>
      <dgm:spPr/>
      <dgm:t>
        <a:bodyPr/>
        <a:lstStyle/>
        <a:p>
          <a:endParaRPr lang="en-IN"/>
        </a:p>
      </dgm:t>
    </dgm:pt>
    <dgm:pt modelId="{BBFE7989-F016-412B-8FFA-B5C09E94892F}" type="sibTrans" cxnId="{F753C565-82B3-467C-934E-75C63AE0D93D}">
      <dgm:prSet/>
      <dgm:spPr/>
      <dgm:t>
        <a:bodyPr/>
        <a:lstStyle/>
        <a:p>
          <a:endParaRPr lang="en-IN"/>
        </a:p>
      </dgm:t>
    </dgm:pt>
    <dgm:pt modelId="{1370206D-31F4-4A8D-B39A-0F47C78FF092}">
      <dgm:prSet phldrT="[Text]"/>
      <dgm:spPr>
        <a:solidFill>
          <a:schemeClr val="accent3"/>
        </a:solidFill>
      </dgm:spPr>
      <dgm:t>
        <a:bodyPr/>
        <a:lstStyle/>
        <a:p>
          <a:r>
            <a:rPr lang="en-IN" dirty="0"/>
            <a:t>Sign Language</a:t>
          </a:r>
        </a:p>
      </dgm:t>
    </dgm:pt>
    <dgm:pt modelId="{C0D420CC-EE44-4938-8ADB-B665D543328B}" type="parTrans" cxnId="{496F393C-D2DF-402D-AAA9-458E995BF915}">
      <dgm:prSet/>
      <dgm:spPr/>
      <dgm:t>
        <a:bodyPr/>
        <a:lstStyle/>
        <a:p>
          <a:endParaRPr lang="en-IN"/>
        </a:p>
      </dgm:t>
    </dgm:pt>
    <dgm:pt modelId="{815AA2EC-56DE-44C9-8B95-06D1A02264CB}" type="sibTrans" cxnId="{496F393C-D2DF-402D-AAA9-458E995BF915}">
      <dgm:prSet/>
      <dgm:spPr/>
      <dgm:t>
        <a:bodyPr/>
        <a:lstStyle/>
        <a:p>
          <a:endParaRPr lang="en-IN"/>
        </a:p>
      </dgm:t>
    </dgm:pt>
    <dgm:pt modelId="{A6646FBB-9404-476C-B722-444B031078EC}">
      <dgm:prSet phldrT="[Text]"/>
      <dgm:spPr>
        <a:solidFill>
          <a:schemeClr val="accent3"/>
        </a:solidFill>
      </dgm:spPr>
      <dgm:t>
        <a:bodyPr/>
        <a:lstStyle/>
        <a:p>
          <a:r>
            <a:rPr lang="en-IN" dirty="0"/>
            <a:t>Sign Language</a:t>
          </a:r>
        </a:p>
      </dgm:t>
    </dgm:pt>
    <dgm:pt modelId="{C152B653-9EFF-4ECB-933F-A125C04A42BF}" type="parTrans" cxnId="{D5C18A2A-18DA-46F9-B2A6-04EE64A0CC92}">
      <dgm:prSet/>
      <dgm:spPr/>
      <dgm:t>
        <a:bodyPr/>
        <a:lstStyle/>
        <a:p>
          <a:endParaRPr lang="en-IN"/>
        </a:p>
      </dgm:t>
    </dgm:pt>
    <dgm:pt modelId="{AD5AFBE7-6BFD-48A0-958E-06795C8717AD}" type="sibTrans" cxnId="{D5C18A2A-18DA-46F9-B2A6-04EE64A0CC92}">
      <dgm:prSet/>
      <dgm:spPr/>
      <dgm:t>
        <a:bodyPr/>
        <a:lstStyle/>
        <a:p>
          <a:endParaRPr lang="en-IN"/>
        </a:p>
      </dgm:t>
    </dgm:pt>
    <dgm:pt modelId="{192B2DA4-6B5B-41D1-927A-B52EC9E9C489}">
      <dgm:prSet phldrT="[Text]"/>
      <dgm:spPr>
        <a:solidFill>
          <a:srgbClr val="7030A0"/>
        </a:solidFill>
      </dgm:spPr>
      <dgm:t>
        <a:bodyPr/>
        <a:lstStyle/>
        <a:p>
          <a:r>
            <a:rPr lang="en-IN" dirty="0"/>
            <a:t>Braille</a:t>
          </a:r>
        </a:p>
      </dgm:t>
    </dgm:pt>
    <dgm:pt modelId="{B18055B3-D10F-4F97-8CFE-70A2BD9497E0}" type="parTrans" cxnId="{440F13CC-8719-4058-974C-BFF2B50D4080}">
      <dgm:prSet/>
      <dgm:spPr/>
      <dgm:t>
        <a:bodyPr/>
        <a:lstStyle/>
        <a:p>
          <a:endParaRPr lang="en-IN"/>
        </a:p>
      </dgm:t>
    </dgm:pt>
    <dgm:pt modelId="{D3149D08-5DA9-4B8F-A644-B0CAE49467BD}" type="sibTrans" cxnId="{440F13CC-8719-4058-974C-BFF2B50D4080}">
      <dgm:prSet/>
      <dgm:spPr/>
      <dgm:t>
        <a:bodyPr/>
        <a:lstStyle/>
        <a:p>
          <a:endParaRPr lang="en-IN"/>
        </a:p>
      </dgm:t>
    </dgm:pt>
    <dgm:pt modelId="{6D522475-69FB-4C69-9328-4632E54DF2F8}">
      <dgm:prSet phldrT="[Text]"/>
      <dgm:spPr>
        <a:solidFill>
          <a:schemeClr val="accent2"/>
        </a:solidFill>
      </dgm:spPr>
      <dgm:t>
        <a:bodyPr/>
        <a:lstStyle/>
        <a:p>
          <a:r>
            <a:rPr lang="en-IN" dirty="0"/>
            <a:t>Voice</a:t>
          </a:r>
        </a:p>
      </dgm:t>
    </dgm:pt>
    <dgm:pt modelId="{951305DD-E558-463D-BCD3-5FAC1DCFD48E}" type="parTrans" cxnId="{6680AB36-8980-4F36-87D9-7007BB85E671}">
      <dgm:prSet/>
      <dgm:spPr/>
      <dgm:t>
        <a:bodyPr/>
        <a:lstStyle/>
        <a:p>
          <a:endParaRPr lang="en-IN"/>
        </a:p>
      </dgm:t>
    </dgm:pt>
    <dgm:pt modelId="{54ECAFDB-9B2B-4AAD-A340-63561DC2799F}" type="sibTrans" cxnId="{6680AB36-8980-4F36-87D9-7007BB85E671}">
      <dgm:prSet/>
      <dgm:spPr/>
      <dgm:t>
        <a:bodyPr/>
        <a:lstStyle/>
        <a:p>
          <a:endParaRPr lang="en-IN"/>
        </a:p>
      </dgm:t>
    </dgm:pt>
    <dgm:pt modelId="{C3C9BAE9-F192-43D7-8AAD-ABA0B1CF92A3}">
      <dgm:prSet phldrT="[Text]"/>
      <dgm:spPr>
        <a:solidFill>
          <a:srgbClr val="7030A0"/>
        </a:solidFill>
      </dgm:spPr>
      <dgm:t>
        <a:bodyPr/>
        <a:lstStyle/>
        <a:p>
          <a:r>
            <a:rPr lang="en-IN" dirty="0"/>
            <a:t>Braille</a:t>
          </a:r>
        </a:p>
      </dgm:t>
    </dgm:pt>
    <dgm:pt modelId="{52E3FA0B-8193-442A-91D5-DA0F9BD47470}" type="parTrans" cxnId="{DFE21B48-8DC7-4C7B-93C3-E22FE0970C53}">
      <dgm:prSet/>
      <dgm:spPr/>
      <dgm:t>
        <a:bodyPr/>
        <a:lstStyle/>
        <a:p>
          <a:endParaRPr lang="en-IN"/>
        </a:p>
      </dgm:t>
    </dgm:pt>
    <dgm:pt modelId="{2DABF4D5-5F6C-4313-935C-8E0343F8AD9C}" type="sibTrans" cxnId="{DFE21B48-8DC7-4C7B-93C3-E22FE0970C53}">
      <dgm:prSet/>
      <dgm:spPr/>
      <dgm:t>
        <a:bodyPr/>
        <a:lstStyle/>
        <a:p>
          <a:endParaRPr lang="en-IN"/>
        </a:p>
      </dgm:t>
    </dgm:pt>
    <dgm:pt modelId="{65FE1C76-0208-41F3-921B-176F3495569C}">
      <dgm:prSet phldrT="[Text]"/>
      <dgm:spPr>
        <a:solidFill>
          <a:schemeClr val="accent2"/>
        </a:solidFill>
      </dgm:spPr>
      <dgm:t>
        <a:bodyPr/>
        <a:lstStyle/>
        <a:p>
          <a:r>
            <a:rPr lang="en-IN" dirty="0"/>
            <a:t>Voice</a:t>
          </a:r>
        </a:p>
      </dgm:t>
    </dgm:pt>
    <dgm:pt modelId="{3AAC80F8-3B68-4CC4-A086-E5D72D798647}" type="parTrans" cxnId="{4EF19C8D-8437-4256-8C0B-A6A46F975C9B}">
      <dgm:prSet/>
      <dgm:spPr/>
      <dgm:t>
        <a:bodyPr/>
        <a:lstStyle/>
        <a:p>
          <a:endParaRPr lang="en-IN"/>
        </a:p>
      </dgm:t>
    </dgm:pt>
    <dgm:pt modelId="{6CD7A4A3-9E31-483D-8B9A-21129F9B31A4}" type="sibTrans" cxnId="{4EF19C8D-8437-4256-8C0B-A6A46F975C9B}">
      <dgm:prSet/>
      <dgm:spPr/>
      <dgm:t>
        <a:bodyPr/>
        <a:lstStyle/>
        <a:p>
          <a:endParaRPr lang="en-IN"/>
        </a:p>
      </dgm:t>
    </dgm:pt>
    <dgm:pt modelId="{FED81E95-4EF8-421B-BF5C-3372B8F7DB03}" type="pres">
      <dgm:prSet presAssocID="{946C272E-F1BB-4293-8496-0A260A674E99}" presName="cycle" presStyleCnt="0">
        <dgm:presLayoutVars>
          <dgm:chMax val="1"/>
          <dgm:dir/>
          <dgm:animLvl val="ctr"/>
          <dgm:resizeHandles val="exact"/>
        </dgm:presLayoutVars>
      </dgm:prSet>
      <dgm:spPr/>
    </dgm:pt>
    <dgm:pt modelId="{7F4FCF35-4725-42B8-A27D-8C77408142CA}" type="pres">
      <dgm:prSet presAssocID="{07FC6C09-4A43-4F58-BB67-D0819C823C01}" presName="centerShape" presStyleLbl="node0" presStyleIdx="0" presStyleCnt="1"/>
      <dgm:spPr/>
    </dgm:pt>
    <dgm:pt modelId="{3C491FFF-B8F7-401E-8AF5-5A801360ACF9}" type="pres">
      <dgm:prSet presAssocID="{C0D420CC-EE44-4938-8ADB-B665D543328B}" presName="Name9" presStyleLbl="parChTrans1D2" presStyleIdx="0" presStyleCnt="6"/>
      <dgm:spPr/>
    </dgm:pt>
    <dgm:pt modelId="{60083F20-6776-40F7-841F-77EB62B8C0BE}" type="pres">
      <dgm:prSet presAssocID="{C0D420CC-EE44-4938-8ADB-B665D543328B}" presName="connTx" presStyleLbl="parChTrans1D2" presStyleIdx="0" presStyleCnt="6"/>
      <dgm:spPr/>
    </dgm:pt>
    <dgm:pt modelId="{0201D37E-F5ED-4AF1-84DE-D8B110580415}" type="pres">
      <dgm:prSet presAssocID="{1370206D-31F4-4A8D-B39A-0F47C78FF092}" presName="node" presStyleLbl="node1" presStyleIdx="0" presStyleCnt="6" custRadScaleRad="171077" custRadScaleInc="-181092">
        <dgm:presLayoutVars>
          <dgm:bulletEnabled val="1"/>
        </dgm:presLayoutVars>
      </dgm:prSet>
      <dgm:spPr/>
    </dgm:pt>
    <dgm:pt modelId="{FD0CE4ED-DB9E-4490-BFE4-6FF771F80B1D}" type="pres">
      <dgm:prSet presAssocID="{C152B653-9EFF-4ECB-933F-A125C04A42BF}" presName="Name9" presStyleLbl="parChTrans1D2" presStyleIdx="1" presStyleCnt="6"/>
      <dgm:spPr/>
    </dgm:pt>
    <dgm:pt modelId="{18C0BC0E-67AA-462F-AD81-87126AEB70DC}" type="pres">
      <dgm:prSet presAssocID="{C152B653-9EFF-4ECB-933F-A125C04A42BF}" presName="connTx" presStyleLbl="parChTrans1D2" presStyleIdx="1" presStyleCnt="6"/>
      <dgm:spPr/>
    </dgm:pt>
    <dgm:pt modelId="{CA44C907-2463-4E69-81F1-D496AA4A0019}" type="pres">
      <dgm:prSet presAssocID="{A6646FBB-9404-476C-B722-444B031078EC}" presName="node" presStyleLbl="node1" presStyleIdx="1" presStyleCnt="6" custRadScaleRad="148147" custRadScaleInc="-41102">
        <dgm:presLayoutVars>
          <dgm:bulletEnabled val="1"/>
        </dgm:presLayoutVars>
      </dgm:prSet>
      <dgm:spPr/>
    </dgm:pt>
    <dgm:pt modelId="{FB1D4545-9EEF-4A19-A110-B413CF7CC85B}" type="pres">
      <dgm:prSet presAssocID="{52E3FA0B-8193-442A-91D5-DA0F9BD47470}" presName="Name9" presStyleLbl="parChTrans1D2" presStyleIdx="2" presStyleCnt="6"/>
      <dgm:spPr/>
    </dgm:pt>
    <dgm:pt modelId="{AB6D61BF-EAA2-4621-9725-9478A1A14218}" type="pres">
      <dgm:prSet presAssocID="{52E3FA0B-8193-442A-91D5-DA0F9BD47470}" presName="connTx" presStyleLbl="parChTrans1D2" presStyleIdx="2" presStyleCnt="6"/>
      <dgm:spPr/>
    </dgm:pt>
    <dgm:pt modelId="{20EBBC77-AC22-4744-A06F-A64E31142AAB}" type="pres">
      <dgm:prSet presAssocID="{C3C9BAE9-F192-43D7-8AAD-ABA0B1CF92A3}" presName="node" presStyleLbl="node1" presStyleIdx="2" presStyleCnt="6" custRadScaleRad="163495" custRadScaleInc="389679">
        <dgm:presLayoutVars>
          <dgm:bulletEnabled val="1"/>
        </dgm:presLayoutVars>
      </dgm:prSet>
      <dgm:spPr/>
    </dgm:pt>
    <dgm:pt modelId="{24092AA2-FF5F-4B30-BEE8-194BA7DB6C1E}" type="pres">
      <dgm:prSet presAssocID="{B18055B3-D10F-4F97-8CFE-70A2BD9497E0}" presName="Name9" presStyleLbl="parChTrans1D2" presStyleIdx="3" presStyleCnt="6"/>
      <dgm:spPr/>
    </dgm:pt>
    <dgm:pt modelId="{845DFC9D-6E74-4F82-B2A7-4348F794940D}" type="pres">
      <dgm:prSet presAssocID="{B18055B3-D10F-4F97-8CFE-70A2BD9497E0}" presName="connTx" presStyleLbl="parChTrans1D2" presStyleIdx="3" presStyleCnt="6"/>
      <dgm:spPr/>
    </dgm:pt>
    <dgm:pt modelId="{276F5E26-548A-40BF-BE0F-86A00E76832E}" type="pres">
      <dgm:prSet presAssocID="{192B2DA4-6B5B-41D1-927A-B52EC9E9C489}" presName="node" presStyleLbl="node1" presStyleIdx="3" presStyleCnt="6" custRadScaleRad="145811" custRadScaleInc="-174977">
        <dgm:presLayoutVars>
          <dgm:bulletEnabled val="1"/>
        </dgm:presLayoutVars>
      </dgm:prSet>
      <dgm:spPr/>
    </dgm:pt>
    <dgm:pt modelId="{3D8F9AE6-F053-41D1-9862-F2D8573C0367}" type="pres">
      <dgm:prSet presAssocID="{951305DD-E558-463D-BCD3-5FAC1DCFD48E}" presName="Name9" presStyleLbl="parChTrans1D2" presStyleIdx="4" presStyleCnt="6"/>
      <dgm:spPr/>
    </dgm:pt>
    <dgm:pt modelId="{4A2E35D8-BFEC-4EB9-A8D9-EE37F28550CF}" type="pres">
      <dgm:prSet presAssocID="{951305DD-E558-463D-BCD3-5FAC1DCFD48E}" presName="connTx" presStyleLbl="parChTrans1D2" presStyleIdx="4" presStyleCnt="6"/>
      <dgm:spPr/>
    </dgm:pt>
    <dgm:pt modelId="{9283F5B8-2C67-4DFC-9599-3DBA7F9127D1}" type="pres">
      <dgm:prSet presAssocID="{6D522475-69FB-4C69-9328-4632E54DF2F8}" presName="node" presStyleLbl="node1" presStyleIdx="4" presStyleCnt="6" custRadScaleRad="113662" custRadScaleInc="-500000">
        <dgm:presLayoutVars>
          <dgm:bulletEnabled val="1"/>
        </dgm:presLayoutVars>
      </dgm:prSet>
      <dgm:spPr/>
    </dgm:pt>
    <dgm:pt modelId="{5906B1DF-C378-4969-A369-AB50A6E4BD77}" type="pres">
      <dgm:prSet presAssocID="{3AAC80F8-3B68-4CC4-A086-E5D72D798647}" presName="Name9" presStyleLbl="parChTrans1D2" presStyleIdx="5" presStyleCnt="6"/>
      <dgm:spPr/>
    </dgm:pt>
    <dgm:pt modelId="{328E69E9-ADA5-4434-86A1-C7F29C808450}" type="pres">
      <dgm:prSet presAssocID="{3AAC80F8-3B68-4CC4-A086-E5D72D798647}" presName="connTx" presStyleLbl="parChTrans1D2" presStyleIdx="5" presStyleCnt="6"/>
      <dgm:spPr/>
    </dgm:pt>
    <dgm:pt modelId="{721C9008-B278-44C1-8BAC-2EEB460927B9}" type="pres">
      <dgm:prSet presAssocID="{65FE1C76-0208-41F3-921B-176F3495569C}" presName="node" presStyleLbl="node1" presStyleIdx="5" presStyleCnt="6" custRadScaleRad="139259" custRadScaleInc="-100000">
        <dgm:presLayoutVars>
          <dgm:bulletEnabled val="1"/>
        </dgm:presLayoutVars>
      </dgm:prSet>
      <dgm:spPr/>
    </dgm:pt>
  </dgm:ptLst>
  <dgm:cxnLst>
    <dgm:cxn modelId="{C3C6D912-E649-41E5-9D88-3674D54948F5}" type="presOf" srcId="{951305DD-E558-463D-BCD3-5FAC1DCFD48E}" destId="{4A2E35D8-BFEC-4EB9-A8D9-EE37F28550CF}" srcOrd="1" destOrd="0" presId="urn:microsoft.com/office/officeart/2005/8/layout/radial1"/>
    <dgm:cxn modelId="{FE221E13-E35A-41C0-8C89-08F03AFFEBF7}" type="presOf" srcId="{C0D420CC-EE44-4938-8ADB-B665D543328B}" destId="{3C491FFF-B8F7-401E-8AF5-5A801360ACF9}" srcOrd="0" destOrd="0" presId="urn:microsoft.com/office/officeart/2005/8/layout/radial1"/>
    <dgm:cxn modelId="{B1815716-641F-48E6-9FBE-52E6ED54D974}" type="presOf" srcId="{52E3FA0B-8193-442A-91D5-DA0F9BD47470}" destId="{AB6D61BF-EAA2-4621-9725-9478A1A14218}" srcOrd="1" destOrd="0" presId="urn:microsoft.com/office/officeart/2005/8/layout/radial1"/>
    <dgm:cxn modelId="{2563D620-7F8F-436B-877C-7F79680ECF9C}" type="presOf" srcId="{C152B653-9EFF-4ECB-933F-A125C04A42BF}" destId="{18C0BC0E-67AA-462F-AD81-87126AEB70DC}" srcOrd="1" destOrd="0" presId="urn:microsoft.com/office/officeart/2005/8/layout/radial1"/>
    <dgm:cxn modelId="{BAF8BF22-E3C6-40EC-B2A6-6D82A1254173}" type="presOf" srcId="{A6646FBB-9404-476C-B722-444B031078EC}" destId="{CA44C907-2463-4E69-81F1-D496AA4A0019}" srcOrd="0" destOrd="0" presId="urn:microsoft.com/office/officeart/2005/8/layout/radial1"/>
    <dgm:cxn modelId="{A46F032A-93D3-45B3-8216-70BD9573DCDA}" type="presOf" srcId="{B18055B3-D10F-4F97-8CFE-70A2BD9497E0}" destId="{845DFC9D-6E74-4F82-B2A7-4348F794940D}" srcOrd="1" destOrd="0" presId="urn:microsoft.com/office/officeart/2005/8/layout/radial1"/>
    <dgm:cxn modelId="{D5C18A2A-18DA-46F9-B2A6-04EE64A0CC92}" srcId="{07FC6C09-4A43-4F58-BB67-D0819C823C01}" destId="{A6646FBB-9404-476C-B722-444B031078EC}" srcOrd="1" destOrd="0" parTransId="{C152B653-9EFF-4ECB-933F-A125C04A42BF}" sibTransId="{AD5AFBE7-6BFD-48A0-958E-06795C8717AD}"/>
    <dgm:cxn modelId="{6680AB36-8980-4F36-87D9-7007BB85E671}" srcId="{07FC6C09-4A43-4F58-BB67-D0819C823C01}" destId="{6D522475-69FB-4C69-9328-4632E54DF2F8}" srcOrd="4" destOrd="0" parTransId="{951305DD-E558-463D-BCD3-5FAC1DCFD48E}" sibTransId="{54ECAFDB-9B2B-4AAD-A340-63561DC2799F}"/>
    <dgm:cxn modelId="{496F393C-D2DF-402D-AAA9-458E995BF915}" srcId="{07FC6C09-4A43-4F58-BB67-D0819C823C01}" destId="{1370206D-31F4-4A8D-B39A-0F47C78FF092}" srcOrd="0" destOrd="0" parTransId="{C0D420CC-EE44-4938-8ADB-B665D543328B}" sibTransId="{815AA2EC-56DE-44C9-8B95-06D1A02264CB}"/>
    <dgm:cxn modelId="{6209AC5C-49F0-431B-BF48-7D681E390C06}" type="presOf" srcId="{3AAC80F8-3B68-4CC4-A086-E5D72D798647}" destId="{5906B1DF-C378-4969-A369-AB50A6E4BD77}" srcOrd="0" destOrd="0" presId="urn:microsoft.com/office/officeart/2005/8/layout/radial1"/>
    <dgm:cxn modelId="{F753C565-82B3-467C-934E-75C63AE0D93D}" srcId="{946C272E-F1BB-4293-8496-0A260A674E99}" destId="{07FC6C09-4A43-4F58-BB67-D0819C823C01}" srcOrd="0" destOrd="0" parTransId="{267B200B-7370-4183-A4B7-8D4C0615794F}" sibTransId="{BBFE7989-F016-412B-8FFA-B5C09E94892F}"/>
    <dgm:cxn modelId="{DFE21B48-8DC7-4C7B-93C3-E22FE0970C53}" srcId="{07FC6C09-4A43-4F58-BB67-D0819C823C01}" destId="{C3C9BAE9-F192-43D7-8AAD-ABA0B1CF92A3}" srcOrd="2" destOrd="0" parTransId="{52E3FA0B-8193-442A-91D5-DA0F9BD47470}" sibTransId="{2DABF4D5-5F6C-4313-935C-8E0343F8AD9C}"/>
    <dgm:cxn modelId="{C38DAC69-A792-4525-9813-9DA22FF8B526}" type="presOf" srcId="{B18055B3-D10F-4F97-8CFE-70A2BD9497E0}" destId="{24092AA2-FF5F-4B30-BEE8-194BA7DB6C1E}" srcOrd="0" destOrd="0" presId="urn:microsoft.com/office/officeart/2005/8/layout/radial1"/>
    <dgm:cxn modelId="{B5DA5A6C-A176-49A5-B99B-43DD47829D5B}" type="presOf" srcId="{52E3FA0B-8193-442A-91D5-DA0F9BD47470}" destId="{FB1D4545-9EEF-4A19-A110-B413CF7CC85B}" srcOrd="0" destOrd="0" presId="urn:microsoft.com/office/officeart/2005/8/layout/radial1"/>
    <dgm:cxn modelId="{70642982-2D6F-4844-BC3D-2CC3E7728009}" type="presOf" srcId="{C0D420CC-EE44-4938-8ADB-B665D543328B}" destId="{60083F20-6776-40F7-841F-77EB62B8C0BE}" srcOrd="1" destOrd="0" presId="urn:microsoft.com/office/officeart/2005/8/layout/radial1"/>
    <dgm:cxn modelId="{4EF19C8D-8437-4256-8C0B-A6A46F975C9B}" srcId="{07FC6C09-4A43-4F58-BB67-D0819C823C01}" destId="{65FE1C76-0208-41F3-921B-176F3495569C}" srcOrd="5" destOrd="0" parTransId="{3AAC80F8-3B68-4CC4-A086-E5D72D798647}" sibTransId="{6CD7A4A3-9E31-483D-8B9A-21129F9B31A4}"/>
    <dgm:cxn modelId="{E094DA91-3FD6-45CB-B4E5-F181DC264403}" type="presOf" srcId="{C152B653-9EFF-4ECB-933F-A125C04A42BF}" destId="{FD0CE4ED-DB9E-4490-BFE4-6FF771F80B1D}" srcOrd="0" destOrd="0" presId="urn:microsoft.com/office/officeart/2005/8/layout/radial1"/>
    <dgm:cxn modelId="{7507059F-B2FF-4741-97AA-B330F85974C7}" type="presOf" srcId="{6D522475-69FB-4C69-9328-4632E54DF2F8}" destId="{9283F5B8-2C67-4DFC-9599-3DBA7F9127D1}" srcOrd="0" destOrd="0" presId="urn:microsoft.com/office/officeart/2005/8/layout/radial1"/>
    <dgm:cxn modelId="{1BC4B5A4-FDF9-49A3-B70D-903F14AC5CEB}" type="presOf" srcId="{C3C9BAE9-F192-43D7-8AAD-ABA0B1CF92A3}" destId="{20EBBC77-AC22-4744-A06F-A64E31142AAB}" srcOrd="0" destOrd="0" presId="urn:microsoft.com/office/officeart/2005/8/layout/radial1"/>
    <dgm:cxn modelId="{BCE282AC-D029-4148-8E5A-51075F1FB391}" type="presOf" srcId="{192B2DA4-6B5B-41D1-927A-B52EC9E9C489}" destId="{276F5E26-548A-40BF-BE0F-86A00E76832E}" srcOrd="0" destOrd="0" presId="urn:microsoft.com/office/officeart/2005/8/layout/radial1"/>
    <dgm:cxn modelId="{CD62F1AC-FC37-4166-9502-4C8AEE2D26E4}" type="presOf" srcId="{3AAC80F8-3B68-4CC4-A086-E5D72D798647}" destId="{328E69E9-ADA5-4434-86A1-C7F29C808450}" srcOrd="1" destOrd="0" presId="urn:microsoft.com/office/officeart/2005/8/layout/radial1"/>
    <dgm:cxn modelId="{53B3E6BD-57C8-481C-B1B1-FE87018D1F02}" type="presOf" srcId="{951305DD-E558-463D-BCD3-5FAC1DCFD48E}" destId="{3D8F9AE6-F053-41D1-9862-F2D8573C0367}" srcOrd="0" destOrd="0" presId="urn:microsoft.com/office/officeart/2005/8/layout/radial1"/>
    <dgm:cxn modelId="{523205C0-9A89-459B-8BD9-CB99FBEAB11B}" type="presOf" srcId="{65FE1C76-0208-41F3-921B-176F3495569C}" destId="{721C9008-B278-44C1-8BAC-2EEB460927B9}" srcOrd="0" destOrd="0" presId="urn:microsoft.com/office/officeart/2005/8/layout/radial1"/>
    <dgm:cxn modelId="{440F13CC-8719-4058-974C-BFF2B50D4080}" srcId="{07FC6C09-4A43-4F58-BB67-D0819C823C01}" destId="{192B2DA4-6B5B-41D1-927A-B52EC9E9C489}" srcOrd="3" destOrd="0" parTransId="{B18055B3-D10F-4F97-8CFE-70A2BD9497E0}" sibTransId="{D3149D08-5DA9-4B8F-A644-B0CAE49467BD}"/>
    <dgm:cxn modelId="{728D8ED8-A7F3-4928-B5D0-ACC14F36B180}" type="presOf" srcId="{1370206D-31F4-4A8D-B39A-0F47C78FF092}" destId="{0201D37E-F5ED-4AF1-84DE-D8B110580415}" srcOrd="0" destOrd="0" presId="urn:microsoft.com/office/officeart/2005/8/layout/radial1"/>
    <dgm:cxn modelId="{43DA10DA-3B33-4438-90B8-5C138F1DAFEA}" type="presOf" srcId="{946C272E-F1BB-4293-8496-0A260A674E99}" destId="{FED81E95-4EF8-421B-BF5C-3372B8F7DB03}" srcOrd="0" destOrd="0" presId="urn:microsoft.com/office/officeart/2005/8/layout/radial1"/>
    <dgm:cxn modelId="{580A67FD-4B7C-4820-870C-B3A8732478AB}" type="presOf" srcId="{07FC6C09-4A43-4F58-BB67-D0819C823C01}" destId="{7F4FCF35-4725-42B8-A27D-8C77408142CA}" srcOrd="0" destOrd="0" presId="urn:microsoft.com/office/officeart/2005/8/layout/radial1"/>
    <dgm:cxn modelId="{C32AD23F-DF9F-4DC9-A4A8-0364D6E4D67A}" type="presParOf" srcId="{FED81E95-4EF8-421B-BF5C-3372B8F7DB03}" destId="{7F4FCF35-4725-42B8-A27D-8C77408142CA}" srcOrd="0" destOrd="0" presId="urn:microsoft.com/office/officeart/2005/8/layout/radial1"/>
    <dgm:cxn modelId="{6633585F-739F-4D46-ADE0-AF50529B47E6}" type="presParOf" srcId="{FED81E95-4EF8-421B-BF5C-3372B8F7DB03}" destId="{3C491FFF-B8F7-401E-8AF5-5A801360ACF9}" srcOrd="1" destOrd="0" presId="urn:microsoft.com/office/officeart/2005/8/layout/radial1"/>
    <dgm:cxn modelId="{5A5D7136-9759-4301-94DA-1A2B94F70572}" type="presParOf" srcId="{3C491FFF-B8F7-401E-8AF5-5A801360ACF9}" destId="{60083F20-6776-40F7-841F-77EB62B8C0BE}" srcOrd="0" destOrd="0" presId="urn:microsoft.com/office/officeart/2005/8/layout/radial1"/>
    <dgm:cxn modelId="{93C05DC9-56E4-4522-A247-EE1F1ADAFEF2}" type="presParOf" srcId="{FED81E95-4EF8-421B-BF5C-3372B8F7DB03}" destId="{0201D37E-F5ED-4AF1-84DE-D8B110580415}" srcOrd="2" destOrd="0" presId="urn:microsoft.com/office/officeart/2005/8/layout/radial1"/>
    <dgm:cxn modelId="{D85D1270-445B-4252-8076-4C8CC2033744}" type="presParOf" srcId="{FED81E95-4EF8-421B-BF5C-3372B8F7DB03}" destId="{FD0CE4ED-DB9E-4490-BFE4-6FF771F80B1D}" srcOrd="3" destOrd="0" presId="urn:microsoft.com/office/officeart/2005/8/layout/radial1"/>
    <dgm:cxn modelId="{9B4E6C3C-C5F3-4B97-99AF-8E9D49E2CD50}" type="presParOf" srcId="{FD0CE4ED-DB9E-4490-BFE4-6FF771F80B1D}" destId="{18C0BC0E-67AA-462F-AD81-87126AEB70DC}" srcOrd="0" destOrd="0" presId="urn:microsoft.com/office/officeart/2005/8/layout/radial1"/>
    <dgm:cxn modelId="{17F0350F-8EB8-42EE-9ACA-E0A9D2305A9D}" type="presParOf" srcId="{FED81E95-4EF8-421B-BF5C-3372B8F7DB03}" destId="{CA44C907-2463-4E69-81F1-D496AA4A0019}" srcOrd="4" destOrd="0" presId="urn:microsoft.com/office/officeart/2005/8/layout/radial1"/>
    <dgm:cxn modelId="{B775FC63-CF78-45C7-AB85-CCCE049575D7}" type="presParOf" srcId="{FED81E95-4EF8-421B-BF5C-3372B8F7DB03}" destId="{FB1D4545-9EEF-4A19-A110-B413CF7CC85B}" srcOrd="5" destOrd="0" presId="urn:microsoft.com/office/officeart/2005/8/layout/radial1"/>
    <dgm:cxn modelId="{AE4E996D-5E98-4353-91CA-176380564744}" type="presParOf" srcId="{FB1D4545-9EEF-4A19-A110-B413CF7CC85B}" destId="{AB6D61BF-EAA2-4621-9725-9478A1A14218}" srcOrd="0" destOrd="0" presId="urn:microsoft.com/office/officeart/2005/8/layout/radial1"/>
    <dgm:cxn modelId="{B88B0A8B-8DB8-4D9C-ABE4-7FC5DCC88220}" type="presParOf" srcId="{FED81E95-4EF8-421B-BF5C-3372B8F7DB03}" destId="{20EBBC77-AC22-4744-A06F-A64E31142AAB}" srcOrd="6" destOrd="0" presId="urn:microsoft.com/office/officeart/2005/8/layout/radial1"/>
    <dgm:cxn modelId="{3E9695D9-6C60-4E4C-BA94-599B7DD37EE0}" type="presParOf" srcId="{FED81E95-4EF8-421B-BF5C-3372B8F7DB03}" destId="{24092AA2-FF5F-4B30-BEE8-194BA7DB6C1E}" srcOrd="7" destOrd="0" presId="urn:microsoft.com/office/officeart/2005/8/layout/radial1"/>
    <dgm:cxn modelId="{673A0D67-D3F2-4F6A-A794-17F1902F3E41}" type="presParOf" srcId="{24092AA2-FF5F-4B30-BEE8-194BA7DB6C1E}" destId="{845DFC9D-6E74-4F82-B2A7-4348F794940D}" srcOrd="0" destOrd="0" presId="urn:microsoft.com/office/officeart/2005/8/layout/radial1"/>
    <dgm:cxn modelId="{6759D4ED-8BD9-490F-AABD-D7F63BF9DB76}" type="presParOf" srcId="{FED81E95-4EF8-421B-BF5C-3372B8F7DB03}" destId="{276F5E26-548A-40BF-BE0F-86A00E76832E}" srcOrd="8" destOrd="0" presId="urn:microsoft.com/office/officeart/2005/8/layout/radial1"/>
    <dgm:cxn modelId="{CCDFFF4C-82EC-45F2-962C-A698782FCEED}" type="presParOf" srcId="{FED81E95-4EF8-421B-BF5C-3372B8F7DB03}" destId="{3D8F9AE6-F053-41D1-9862-F2D8573C0367}" srcOrd="9" destOrd="0" presId="urn:microsoft.com/office/officeart/2005/8/layout/radial1"/>
    <dgm:cxn modelId="{6383ACBD-A1A1-4E5B-86C0-987E0CAECEBB}" type="presParOf" srcId="{3D8F9AE6-F053-41D1-9862-F2D8573C0367}" destId="{4A2E35D8-BFEC-4EB9-A8D9-EE37F28550CF}" srcOrd="0" destOrd="0" presId="urn:microsoft.com/office/officeart/2005/8/layout/radial1"/>
    <dgm:cxn modelId="{A4956E25-747C-4D60-A1DC-EDB2C52FF8F9}" type="presParOf" srcId="{FED81E95-4EF8-421B-BF5C-3372B8F7DB03}" destId="{9283F5B8-2C67-4DFC-9599-3DBA7F9127D1}" srcOrd="10" destOrd="0" presId="urn:microsoft.com/office/officeart/2005/8/layout/radial1"/>
    <dgm:cxn modelId="{3935ECBB-A342-422C-94BD-5D42BBC36778}" type="presParOf" srcId="{FED81E95-4EF8-421B-BF5C-3372B8F7DB03}" destId="{5906B1DF-C378-4969-A369-AB50A6E4BD77}" srcOrd="11" destOrd="0" presId="urn:microsoft.com/office/officeart/2005/8/layout/radial1"/>
    <dgm:cxn modelId="{AF65B9E2-C2BB-4DA2-A80F-115D34BAFE38}" type="presParOf" srcId="{5906B1DF-C378-4969-A369-AB50A6E4BD77}" destId="{328E69E9-ADA5-4434-86A1-C7F29C808450}" srcOrd="0" destOrd="0" presId="urn:microsoft.com/office/officeart/2005/8/layout/radial1"/>
    <dgm:cxn modelId="{899C4F08-F938-4D24-8C41-7FDBE2694BB8}" type="presParOf" srcId="{FED81E95-4EF8-421B-BF5C-3372B8F7DB03}" destId="{721C9008-B278-44C1-8BAC-2EEB460927B9}"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FCF35-4725-42B8-A27D-8C77408142CA}">
      <dsp:nvSpPr>
        <dsp:cNvPr id="0" name=""/>
        <dsp:cNvSpPr/>
      </dsp:nvSpPr>
      <dsp:spPr>
        <a:xfrm>
          <a:off x="3317797" y="1963130"/>
          <a:ext cx="1492405" cy="1492405"/>
        </a:xfrm>
        <a:prstGeom prst="ellipse">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marL="0" lvl="0" indent="0" algn="ctr" defTabSz="2089150">
            <a:lnSpc>
              <a:spcPct val="90000"/>
            </a:lnSpc>
            <a:spcBef>
              <a:spcPct val="0"/>
            </a:spcBef>
            <a:spcAft>
              <a:spcPct val="35000"/>
            </a:spcAft>
            <a:buNone/>
          </a:pPr>
          <a:r>
            <a:rPr lang="en-IN" sz="4700" kern="1200" dirty="0"/>
            <a:t>Text</a:t>
          </a:r>
        </a:p>
      </dsp:txBody>
      <dsp:txXfrm>
        <a:off x="3536355" y="2181688"/>
        <a:ext cx="1055289" cy="1055289"/>
      </dsp:txXfrm>
    </dsp:sp>
    <dsp:sp modelId="{3C491FFF-B8F7-401E-8AF5-5A801360ACF9}">
      <dsp:nvSpPr>
        <dsp:cNvPr id="0" name=""/>
        <dsp:cNvSpPr/>
      </dsp:nvSpPr>
      <dsp:spPr>
        <a:xfrm rot="12940344">
          <a:off x="1796987" y="1723270"/>
          <a:ext cx="1832770" cy="33050"/>
        </a:xfrm>
        <a:custGeom>
          <a:avLst/>
          <a:gdLst/>
          <a:ahLst/>
          <a:cxnLst/>
          <a:rect l="0" t="0" r="0" b="0"/>
          <a:pathLst>
            <a:path>
              <a:moveTo>
                <a:pt x="0" y="16525"/>
              </a:moveTo>
              <a:lnTo>
                <a:pt x="1832770"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10800000">
        <a:off x="2667553" y="1693976"/>
        <a:ext cx="91638" cy="91638"/>
      </dsp:txXfrm>
    </dsp:sp>
    <dsp:sp modelId="{0201D37E-F5ED-4AF1-84DE-D8B110580415}">
      <dsp:nvSpPr>
        <dsp:cNvPr id="0" name=""/>
        <dsp:cNvSpPr/>
      </dsp:nvSpPr>
      <dsp:spPr>
        <a:xfrm>
          <a:off x="616543" y="24055"/>
          <a:ext cx="1492405" cy="149240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Sign Language</a:t>
          </a:r>
        </a:p>
      </dsp:txBody>
      <dsp:txXfrm>
        <a:off x="835101" y="242613"/>
        <a:ext cx="1055289" cy="1055289"/>
      </dsp:txXfrm>
    </dsp:sp>
    <dsp:sp modelId="{FD0CE4ED-DB9E-4490-BFE4-6FF771F80B1D}">
      <dsp:nvSpPr>
        <dsp:cNvPr id="0" name=""/>
        <dsp:cNvSpPr/>
      </dsp:nvSpPr>
      <dsp:spPr>
        <a:xfrm rot="19060164">
          <a:off x="4434819" y="1723272"/>
          <a:ext cx="1387086" cy="33050"/>
        </a:xfrm>
        <a:custGeom>
          <a:avLst/>
          <a:gdLst/>
          <a:ahLst/>
          <a:cxnLst/>
          <a:rect l="0" t="0" r="0" b="0"/>
          <a:pathLst>
            <a:path>
              <a:moveTo>
                <a:pt x="0" y="16525"/>
              </a:moveTo>
              <a:lnTo>
                <a:pt x="1387086"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093685" y="1705120"/>
        <a:ext cx="69354" cy="69354"/>
      </dsp:txXfrm>
    </dsp:sp>
    <dsp:sp modelId="{CA44C907-2463-4E69-81F1-D496AA4A0019}">
      <dsp:nvSpPr>
        <dsp:cNvPr id="0" name=""/>
        <dsp:cNvSpPr/>
      </dsp:nvSpPr>
      <dsp:spPr>
        <a:xfrm>
          <a:off x="5446523" y="24060"/>
          <a:ext cx="1492405" cy="1492405"/>
        </a:xfrm>
        <a:prstGeom prst="ellipse">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Sign Language</a:t>
          </a:r>
        </a:p>
      </dsp:txBody>
      <dsp:txXfrm>
        <a:off x="5665081" y="242618"/>
        <a:ext cx="1055289" cy="1055289"/>
      </dsp:txXfrm>
    </dsp:sp>
    <dsp:sp modelId="{FB1D4545-9EEF-4A19-A110-B413CF7CC85B}">
      <dsp:nvSpPr>
        <dsp:cNvPr id="0" name=""/>
        <dsp:cNvSpPr/>
      </dsp:nvSpPr>
      <dsp:spPr>
        <a:xfrm rot="8814222">
          <a:off x="1890189" y="3560425"/>
          <a:ext cx="1685400" cy="33050"/>
        </a:xfrm>
        <a:custGeom>
          <a:avLst/>
          <a:gdLst/>
          <a:ahLst/>
          <a:cxnLst/>
          <a:rect l="0" t="0" r="0" b="0"/>
          <a:pathLst>
            <a:path>
              <a:moveTo>
                <a:pt x="0" y="16525"/>
              </a:moveTo>
              <a:lnTo>
                <a:pt x="1685400"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2690755" y="3534815"/>
        <a:ext cx="84270" cy="84270"/>
      </dsp:txXfrm>
    </dsp:sp>
    <dsp:sp modelId="{20EBBC77-AC22-4744-A06F-A64E31142AAB}">
      <dsp:nvSpPr>
        <dsp:cNvPr id="0" name=""/>
        <dsp:cNvSpPr/>
      </dsp:nvSpPr>
      <dsp:spPr>
        <a:xfrm>
          <a:off x="655577" y="3698365"/>
          <a:ext cx="1492405" cy="1492405"/>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Braille</a:t>
          </a:r>
        </a:p>
      </dsp:txBody>
      <dsp:txXfrm>
        <a:off x="874135" y="3916923"/>
        <a:ext cx="1055289" cy="1055289"/>
      </dsp:txXfrm>
    </dsp:sp>
    <dsp:sp modelId="{24092AA2-FF5F-4B30-BEE8-194BA7DB6C1E}">
      <dsp:nvSpPr>
        <dsp:cNvPr id="0" name=""/>
        <dsp:cNvSpPr/>
      </dsp:nvSpPr>
      <dsp:spPr>
        <a:xfrm rot="2250414">
          <a:off x="4517271" y="3555585"/>
          <a:ext cx="1341681" cy="33050"/>
        </a:xfrm>
        <a:custGeom>
          <a:avLst/>
          <a:gdLst/>
          <a:ahLst/>
          <a:cxnLst/>
          <a:rect l="0" t="0" r="0" b="0"/>
          <a:pathLst>
            <a:path>
              <a:moveTo>
                <a:pt x="0" y="16525"/>
              </a:moveTo>
              <a:lnTo>
                <a:pt x="1341681"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54570" y="3538568"/>
        <a:ext cx="67084" cy="67084"/>
      </dsp:txXfrm>
    </dsp:sp>
    <dsp:sp modelId="{276F5E26-548A-40BF-BE0F-86A00E76832E}">
      <dsp:nvSpPr>
        <dsp:cNvPr id="0" name=""/>
        <dsp:cNvSpPr/>
      </dsp:nvSpPr>
      <dsp:spPr>
        <a:xfrm>
          <a:off x="5566022" y="3688684"/>
          <a:ext cx="1492405" cy="1492405"/>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Braille</a:t>
          </a:r>
        </a:p>
      </dsp:txBody>
      <dsp:txXfrm>
        <a:off x="5784580" y="3907242"/>
        <a:ext cx="1055289" cy="1055289"/>
      </dsp:txXfrm>
    </dsp:sp>
    <dsp:sp modelId="{3D8F9AE6-F053-41D1-9862-F2D8573C0367}">
      <dsp:nvSpPr>
        <dsp:cNvPr id="0" name=""/>
        <dsp:cNvSpPr/>
      </dsp:nvSpPr>
      <dsp:spPr>
        <a:xfrm>
          <a:off x="4810202" y="2692808"/>
          <a:ext cx="716810" cy="33050"/>
        </a:xfrm>
        <a:custGeom>
          <a:avLst/>
          <a:gdLst/>
          <a:ahLst/>
          <a:cxnLst/>
          <a:rect l="0" t="0" r="0" b="0"/>
          <a:pathLst>
            <a:path>
              <a:moveTo>
                <a:pt x="0" y="16525"/>
              </a:moveTo>
              <a:lnTo>
                <a:pt x="716810"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50687" y="2691413"/>
        <a:ext cx="35840" cy="35840"/>
      </dsp:txXfrm>
    </dsp:sp>
    <dsp:sp modelId="{9283F5B8-2C67-4DFC-9599-3DBA7F9127D1}">
      <dsp:nvSpPr>
        <dsp:cNvPr id="0" name=""/>
        <dsp:cNvSpPr/>
      </dsp:nvSpPr>
      <dsp:spPr>
        <a:xfrm>
          <a:off x="5527013" y="1963130"/>
          <a:ext cx="1492405" cy="1492405"/>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Voice</a:t>
          </a:r>
        </a:p>
      </dsp:txBody>
      <dsp:txXfrm>
        <a:off x="5745571" y="2181688"/>
        <a:ext cx="1055289" cy="1055289"/>
      </dsp:txXfrm>
    </dsp:sp>
    <dsp:sp modelId="{5906B1DF-C378-4969-A369-AB50A6E4BD77}">
      <dsp:nvSpPr>
        <dsp:cNvPr id="0" name=""/>
        <dsp:cNvSpPr/>
      </dsp:nvSpPr>
      <dsp:spPr>
        <a:xfrm rot="10800000">
          <a:off x="2103464" y="2692808"/>
          <a:ext cx="1214332" cy="33050"/>
        </a:xfrm>
        <a:custGeom>
          <a:avLst/>
          <a:gdLst/>
          <a:ahLst/>
          <a:cxnLst/>
          <a:rect l="0" t="0" r="0" b="0"/>
          <a:pathLst>
            <a:path>
              <a:moveTo>
                <a:pt x="0" y="16525"/>
              </a:moveTo>
              <a:lnTo>
                <a:pt x="1214332" y="1652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680272" y="2678975"/>
        <a:ext cx="60716" cy="60716"/>
      </dsp:txXfrm>
    </dsp:sp>
    <dsp:sp modelId="{721C9008-B278-44C1-8BAC-2EEB460927B9}">
      <dsp:nvSpPr>
        <dsp:cNvPr id="0" name=""/>
        <dsp:cNvSpPr/>
      </dsp:nvSpPr>
      <dsp:spPr>
        <a:xfrm>
          <a:off x="611059" y="1963130"/>
          <a:ext cx="1492405" cy="1492405"/>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kern="1200" dirty="0"/>
            <a:t>Voice</a:t>
          </a:r>
        </a:p>
      </dsp:txBody>
      <dsp:txXfrm>
        <a:off x="829617" y="2181688"/>
        <a:ext cx="1055289" cy="105528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3:09:18.690"/>
    </inkml:context>
    <inkml:brush xml:id="br0">
      <inkml:brushProperty name="width" value="0.35" units="cm"/>
      <inkml:brushProperty name="height" value="0.35" units="cm"/>
      <inkml:brushProperty name="color" value="#FFFFFF"/>
    </inkml:brush>
  </inkml:definitions>
  <inkml:trace contextRef="#ctx0" brushRef="#br0">234 279 24575,'220'18'0,"-76"-3"0,1009 22 0,-333 32 0,-736-59 0,80 15 0,-69-10 0,185 8 0,1220-25 0,-1049 38 0,-270-16 0,195-4 0,-362-17 0,0-1 0,0-1 0,0 0 0,-1-1 0,22-9 0,33-8 0,-48 16 0,26-4 0,81-29 0,-115 34 0,0-1 0,0-1 0,-1 0 0,0 0 0,0-1 0,-1 0 0,0-1 0,0-1 0,-1 1 0,0-1 0,14-19 0,-22 27 0,0 0 0,0-1 0,0 1 0,0 0 0,0-1 0,0 1 0,-1-1 0,1 1 0,-1-1 0,1 0 0,-1 1 0,1-1 0,-1 0 0,0 1 0,0-1 0,0 0 0,0 1 0,0-1 0,0 0 0,0 1 0,-1-1 0,1 0 0,0 1 0,-1-1 0,0 1 0,1-1 0,-1 1 0,0-1 0,0 1 0,0-1 0,0 1 0,0 0 0,0-1 0,0 1 0,0 0 0,0 0 0,-1 0 0,1 0 0,0 0 0,-1 0 0,1 0 0,-1 0 0,1 1 0,-1-1 0,1 0 0,-1 1 0,0 0 0,-2-1 0,-10-3 0,0 0 0,0 1 0,0 1 0,-18-1 0,-285 0 0,155 6 0,-118 10 0,-9-1 0,110 1 0,81-3 0,-117 26 0,96-13 0,39-14 0,0-4 0,-108-6 0,72-1 0,-110 0 0,-1312 30 0,352-7 0,811-23 0,343 5 0,1 1 0,-1 1 0,1 1 0,0 2 0,-31 13 0,15-6 0,-51 9 0,49-14 0,7-2 0,1-2 0,-63 3 0,63-5 0,41-4 0,0 0 0,0 0 0,-1 0 0,1 0 0,0 0 0,0 0 0,0 0 0,-1 0 0,1 0 0,0 0 0,0 0 0,0 0 0,-1 0 0,1 0 0,0 0 0,0 1 0,0-1 0,0 0 0,-1 0 0,1 0 0,0 0 0,0 0 0,0 0 0,0 0 0,0 1 0,0-1 0,-1 0 0,1 0 0,0 0 0,0 0 0,0 0 0,0 1 0,0-1 0,0 0 0,0 0 0,0 0 0,0 1 0,0-1 0,0 0 0,0 0 0,0 0 0,0 0 0,0 1 0,0-1 0,0 0 0,0 0 0,0 0 0,0 1 0,22 7 0,356 63 0,-275-57 0,182 0 0,111 6 0,-124-2 0,184 7 0,199 4 0,-654-28 0,1199-4 0,-666-46 0,-364 28 0,-103 11 0,-36 4 0,54-1 0,-60 5 0,0-1 0,0-1 0,35-11 0,-33 8 0,-1 1 0,52-4 0,196 11 0,61-2 0,-295-1 0,0-1 0,0-3 0,0-1 0,56-18 0,-81 19 0,1-2 0,-2 0 0,1-1 0,-1-1 0,0 0 0,-1-1 0,-1 0 0,0-1 0,0 0 0,-1-1 0,0 0 0,12-22 0,7-16 0,-2-2 0,24-64 0,-28 52-28,-16 41-240,1 1 1,1-1 0,1 1-1,15-23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0T15:11:22.308"/>
    </inkml:context>
    <inkml:brush xml:id="br0">
      <inkml:brushProperty name="width" value="0.35" units="cm"/>
      <inkml:brushProperty name="height" value="0.35" units="cm"/>
      <inkml:brushProperty name="color" value="#FFFFFF"/>
    </inkml:brush>
  </inkml:definitions>
  <inkml:trace contextRef="#ctx0" brushRef="#br0">0 10 24575,'0'-4'0,"4"-1"0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IBM ICE</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IBM ICE</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r>
              <a:rPr lang="en-US"/>
              <a:t>March 24, 2022</a:t>
            </a:r>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IBM ICE</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IBM ICE</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IBM ICE</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IBM ICE</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IBM ICE</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IBM ICE</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r>
              <a:rPr lang="en-US"/>
              <a:t>March 24, 2022</a:t>
            </a:r>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IBM ICE</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94500" t="89000" r="-1000" b="-1000"/>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r>
              <a:rPr lang="en-US"/>
              <a:t>March 24, 2022</a:t>
            </a:r>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IBM ICE</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dt="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8" Type="http://schemas.openxmlformats.org/officeDocument/2006/relationships/hyperlink" Target="https://www.who.int/disabilities/world_report/2011/report.pdf" TargetMode="External"/><Relationship Id="rId3" Type="http://schemas.openxmlformats.org/officeDocument/2006/relationships/hyperlink" Target="https://doi.org/10.14500/aro.10827" TargetMode="External"/><Relationship Id="rId7" Type="http://schemas.openxmlformats.org/officeDocument/2006/relationships/hyperlink" Target="https://www.researchgate.net/publication/304651244_VOICE_RECOGNITION_SYSTEM_SPEECH-TO-TEXT" TargetMode="External"/><Relationship Id="rId2" Type="http://schemas.openxmlformats.org/officeDocument/2006/relationships/hyperlink" Target="https://www.ijert.org/sign-language-to-text-and-speech-translation-in-real-time-using-convolutional-neural-network" TargetMode="External"/><Relationship Id="rId1" Type="http://schemas.openxmlformats.org/officeDocument/2006/relationships/slideLayout" Target="../slideLayouts/slideLayout7.xml"/><Relationship Id="rId6" Type="http://schemas.openxmlformats.org/officeDocument/2006/relationships/hyperlink" Target="https://proceedings.mlr.press/v139/popov21a.html" TargetMode="External"/><Relationship Id="rId5" Type="http://schemas.openxmlformats.org/officeDocument/2006/relationships/hyperlink" Target="https://ieeexplore.ieee.org/abstract/document/9342522/" TargetMode="External"/><Relationship Id="rId4" Type="http://schemas.openxmlformats.org/officeDocument/2006/relationships/hyperlink" Target="https://www.journal-dogorangsang.in/no_1_NECG_21/22.pdf" TargetMode="External"/><Relationship Id="rId9" Type="http://schemas.openxmlformats.org/officeDocument/2006/relationships/hyperlink" Target="https://censusindia.gov.in/census_and_you/disabled_population.aspx"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title"/>
          </p:nvPr>
        </p:nvSpPr>
        <p:spPr>
          <a:xfrm>
            <a:off x="964023" y="677727"/>
            <a:ext cx="4941477" cy="610863"/>
          </a:xfrm>
        </p:spPr>
        <p:txBody>
          <a:bodyPr/>
          <a:lstStyle/>
          <a:p>
            <a:r>
              <a:rPr lang="en-US" dirty="0"/>
              <a:t>Saksham</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3"/>
          </p:nvPr>
        </p:nvSpPr>
        <p:spPr>
          <a:xfrm>
            <a:off x="964023" y="1390797"/>
            <a:ext cx="6299781" cy="369332"/>
          </a:xfrm>
        </p:spPr>
        <p:txBody>
          <a:bodyPr>
            <a:normAutofit/>
          </a:bodyPr>
          <a:lstStyle/>
          <a:p>
            <a:r>
              <a:rPr lang="en-US" sz="1800" dirty="0">
                <a:solidFill>
                  <a:schemeClr val="accent3"/>
                </a:solidFill>
                <a:latin typeface="+mj-lt"/>
              </a:rPr>
              <a:t>AI Powered communication solution for disabled</a:t>
            </a:r>
          </a:p>
        </p:txBody>
      </p:sp>
      <p:sp>
        <p:nvSpPr>
          <p:cNvPr id="16" name="Text Placeholder 15">
            <a:extLst>
              <a:ext uri="{FF2B5EF4-FFF2-40B4-BE49-F238E27FC236}">
                <a16:creationId xmlns:a16="http://schemas.microsoft.com/office/drawing/2014/main" id="{8702EBDB-EA7C-4D8A-9ED9-3AF47913ADA7}"/>
              </a:ext>
            </a:extLst>
          </p:cNvPr>
          <p:cNvSpPr>
            <a:spLocks noGrp="1"/>
          </p:cNvSpPr>
          <p:nvPr>
            <p:ph type="body" sz="quarter" idx="14"/>
          </p:nvPr>
        </p:nvSpPr>
        <p:spPr/>
        <p:txBody>
          <a:bodyPr/>
          <a:lstStyle/>
          <a:p>
            <a:r>
              <a:rPr lang="en-IN" dirty="0"/>
              <a:t>Mentored By-</a:t>
            </a:r>
          </a:p>
        </p:txBody>
      </p:sp>
      <p:sp>
        <p:nvSpPr>
          <p:cNvPr id="17" name="Text Placeholder 16">
            <a:extLst>
              <a:ext uri="{FF2B5EF4-FFF2-40B4-BE49-F238E27FC236}">
                <a16:creationId xmlns:a16="http://schemas.microsoft.com/office/drawing/2014/main" id="{72C0F8B8-8858-45F4-AA17-382ABEE8AA3A}"/>
              </a:ext>
            </a:extLst>
          </p:cNvPr>
          <p:cNvSpPr>
            <a:spLocks noGrp="1"/>
          </p:cNvSpPr>
          <p:nvPr>
            <p:ph type="body" sz="quarter" idx="15"/>
          </p:nvPr>
        </p:nvSpPr>
        <p:spPr>
          <a:xfrm>
            <a:off x="964023" y="2658905"/>
            <a:ext cx="2128157" cy="369332"/>
          </a:xfrm>
        </p:spPr>
        <p:txBody>
          <a:bodyPr/>
          <a:lstStyle/>
          <a:p>
            <a:r>
              <a:rPr lang="en-IN" dirty="0"/>
              <a:t>Bikram </a:t>
            </a:r>
            <a:r>
              <a:rPr lang="en-IN" dirty="0" err="1"/>
              <a:t>Pratim</a:t>
            </a:r>
            <a:r>
              <a:rPr lang="en-IN" dirty="0"/>
              <a:t> </a:t>
            </a:r>
            <a:r>
              <a:rPr lang="en-IN" dirty="0" err="1"/>
              <a:t>Bhuyan</a:t>
            </a:r>
            <a:endParaRPr lang="en-IN" dirty="0"/>
          </a:p>
        </p:txBody>
      </p:sp>
      <p:sp>
        <p:nvSpPr>
          <p:cNvPr id="19" name="Text Placeholder 18">
            <a:extLst>
              <a:ext uri="{FF2B5EF4-FFF2-40B4-BE49-F238E27FC236}">
                <a16:creationId xmlns:a16="http://schemas.microsoft.com/office/drawing/2014/main" id="{0A8B98D5-FF3E-4156-A4C7-2B3B04E84858}"/>
              </a:ext>
            </a:extLst>
          </p:cNvPr>
          <p:cNvSpPr>
            <a:spLocks noGrp="1"/>
          </p:cNvSpPr>
          <p:nvPr>
            <p:ph type="body" sz="quarter" idx="19"/>
          </p:nvPr>
        </p:nvSpPr>
        <p:spPr>
          <a:xfrm>
            <a:off x="952500" y="4971908"/>
            <a:ext cx="2133600" cy="369332"/>
          </a:xfrm>
        </p:spPr>
        <p:txBody>
          <a:bodyPr/>
          <a:lstStyle/>
          <a:p>
            <a:r>
              <a:rPr lang="en-IN" dirty="0"/>
              <a:t>R177219194</a:t>
            </a:r>
            <a:br>
              <a:rPr lang="en-IN" dirty="0"/>
            </a:br>
            <a:r>
              <a:rPr lang="en-IN" dirty="0"/>
              <a:t>500075374</a:t>
            </a:r>
          </a:p>
        </p:txBody>
      </p:sp>
      <p:sp>
        <p:nvSpPr>
          <p:cNvPr id="20" name="Text Placeholder 19">
            <a:extLst>
              <a:ext uri="{FF2B5EF4-FFF2-40B4-BE49-F238E27FC236}">
                <a16:creationId xmlns:a16="http://schemas.microsoft.com/office/drawing/2014/main" id="{29632D68-8283-46A0-B569-BB168159D131}"/>
              </a:ext>
            </a:extLst>
          </p:cNvPr>
          <p:cNvSpPr>
            <a:spLocks noGrp="1"/>
          </p:cNvSpPr>
          <p:nvPr>
            <p:ph type="body" sz="quarter" idx="20"/>
          </p:nvPr>
        </p:nvSpPr>
        <p:spPr/>
        <p:txBody>
          <a:bodyPr/>
          <a:lstStyle/>
          <a:p>
            <a:r>
              <a:rPr lang="en-IN" dirty="0">
                <a:solidFill>
                  <a:schemeClr val="accent3"/>
                </a:solidFill>
              </a:rPr>
              <a:t>Utkarsh Gupta</a:t>
            </a:r>
          </a:p>
        </p:txBody>
      </p:sp>
      <p:sp>
        <p:nvSpPr>
          <p:cNvPr id="21" name="Text Placeholder 20">
            <a:extLst>
              <a:ext uri="{FF2B5EF4-FFF2-40B4-BE49-F238E27FC236}">
                <a16:creationId xmlns:a16="http://schemas.microsoft.com/office/drawing/2014/main" id="{9E05877D-162B-44D0-85F9-4335143951E5}"/>
              </a:ext>
            </a:extLst>
          </p:cNvPr>
          <p:cNvSpPr>
            <a:spLocks noGrp="1"/>
          </p:cNvSpPr>
          <p:nvPr>
            <p:ph type="body" sz="quarter" idx="21"/>
          </p:nvPr>
        </p:nvSpPr>
        <p:spPr>
          <a:xfrm>
            <a:off x="3663042" y="4971908"/>
            <a:ext cx="2128157" cy="369332"/>
          </a:xfrm>
        </p:spPr>
        <p:txBody>
          <a:bodyPr/>
          <a:lstStyle/>
          <a:p>
            <a:r>
              <a:rPr lang="en-IN" dirty="0"/>
              <a:t>R177219206</a:t>
            </a:r>
            <a:br>
              <a:rPr lang="en-IN" dirty="0"/>
            </a:br>
            <a:r>
              <a:rPr lang="en-IN" dirty="0"/>
              <a:t>500075358</a:t>
            </a:r>
          </a:p>
        </p:txBody>
      </p:sp>
      <p:sp>
        <p:nvSpPr>
          <p:cNvPr id="22" name="Text Placeholder 21">
            <a:extLst>
              <a:ext uri="{FF2B5EF4-FFF2-40B4-BE49-F238E27FC236}">
                <a16:creationId xmlns:a16="http://schemas.microsoft.com/office/drawing/2014/main" id="{8A958391-E8C1-4F7A-9E2D-3BE838E9F5CB}"/>
              </a:ext>
            </a:extLst>
          </p:cNvPr>
          <p:cNvSpPr>
            <a:spLocks noGrp="1"/>
          </p:cNvSpPr>
          <p:nvPr>
            <p:ph type="body" sz="quarter" idx="22"/>
          </p:nvPr>
        </p:nvSpPr>
        <p:spPr/>
        <p:txBody>
          <a:bodyPr/>
          <a:lstStyle/>
          <a:p>
            <a:r>
              <a:rPr lang="en-IN" dirty="0" err="1">
                <a:solidFill>
                  <a:schemeClr val="accent3"/>
                </a:solidFill>
              </a:rPr>
              <a:t>Aradhya</a:t>
            </a:r>
            <a:r>
              <a:rPr lang="en-IN" dirty="0">
                <a:solidFill>
                  <a:schemeClr val="accent3"/>
                </a:solidFill>
              </a:rPr>
              <a:t> Singh</a:t>
            </a:r>
          </a:p>
        </p:txBody>
      </p:sp>
      <p:sp>
        <p:nvSpPr>
          <p:cNvPr id="23" name="Text Placeholder 22">
            <a:extLst>
              <a:ext uri="{FF2B5EF4-FFF2-40B4-BE49-F238E27FC236}">
                <a16:creationId xmlns:a16="http://schemas.microsoft.com/office/drawing/2014/main" id="{4723303C-AE66-4F6E-A030-934FDCADF87D}"/>
              </a:ext>
            </a:extLst>
          </p:cNvPr>
          <p:cNvSpPr>
            <a:spLocks noGrp="1"/>
          </p:cNvSpPr>
          <p:nvPr>
            <p:ph type="body" sz="quarter" idx="23"/>
          </p:nvPr>
        </p:nvSpPr>
        <p:spPr>
          <a:xfrm>
            <a:off x="6367054" y="4971908"/>
            <a:ext cx="2129245" cy="369332"/>
          </a:xfrm>
        </p:spPr>
        <p:txBody>
          <a:bodyPr/>
          <a:lstStyle/>
          <a:p>
            <a:r>
              <a:rPr lang="en-IN" dirty="0"/>
              <a:t>R177219136</a:t>
            </a:r>
            <a:br>
              <a:rPr lang="en-IN" dirty="0"/>
            </a:br>
            <a:r>
              <a:rPr lang="en-IN" dirty="0"/>
              <a:t>500076110</a:t>
            </a:r>
          </a:p>
        </p:txBody>
      </p:sp>
      <p:sp>
        <p:nvSpPr>
          <p:cNvPr id="24" name="Text Placeholder 23">
            <a:extLst>
              <a:ext uri="{FF2B5EF4-FFF2-40B4-BE49-F238E27FC236}">
                <a16:creationId xmlns:a16="http://schemas.microsoft.com/office/drawing/2014/main" id="{DA8DB293-F9AA-4618-8A81-C46AA1C4C3C8}"/>
              </a:ext>
            </a:extLst>
          </p:cNvPr>
          <p:cNvSpPr>
            <a:spLocks noGrp="1"/>
          </p:cNvSpPr>
          <p:nvPr>
            <p:ph type="body" sz="quarter" idx="24"/>
          </p:nvPr>
        </p:nvSpPr>
        <p:spPr/>
        <p:txBody>
          <a:bodyPr/>
          <a:lstStyle/>
          <a:p>
            <a:r>
              <a:rPr lang="en-IN" dirty="0" err="1">
                <a:solidFill>
                  <a:schemeClr val="accent3"/>
                </a:solidFill>
              </a:rPr>
              <a:t>Priyal</a:t>
            </a:r>
            <a:r>
              <a:rPr lang="en-IN" dirty="0">
                <a:solidFill>
                  <a:schemeClr val="accent3"/>
                </a:solidFill>
              </a:rPr>
              <a:t> Gupta</a:t>
            </a:r>
          </a:p>
        </p:txBody>
      </p:sp>
      <p:pic>
        <p:nvPicPr>
          <p:cNvPr id="5" name="Picture 4">
            <a:extLst>
              <a:ext uri="{FF2B5EF4-FFF2-40B4-BE49-F238E27FC236}">
                <a16:creationId xmlns:a16="http://schemas.microsoft.com/office/drawing/2014/main" id="{412E6BA5-AF4F-4CEE-9A33-3D31240D0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3527" y="-158936"/>
            <a:ext cx="1578473" cy="888780"/>
          </a:xfrm>
          <a:prstGeom prst="rect">
            <a:avLst/>
          </a:prstGeom>
        </p:spPr>
      </p:pic>
      <p:sp>
        <p:nvSpPr>
          <p:cNvPr id="25" name="Text Placeholder 2">
            <a:extLst>
              <a:ext uri="{FF2B5EF4-FFF2-40B4-BE49-F238E27FC236}">
                <a16:creationId xmlns:a16="http://schemas.microsoft.com/office/drawing/2014/main" id="{92F1662E-43C9-4A2A-84A1-648324CF12DB}"/>
              </a:ext>
            </a:extLst>
          </p:cNvPr>
          <p:cNvSpPr txBox="1">
            <a:spLocks/>
          </p:cNvSpPr>
          <p:nvPr/>
        </p:nvSpPr>
        <p:spPr>
          <a:xfrm>
            <a:off x="964022" y="3839118"/>
            <a:ext cx="6299781" cy="369332"/>
          </a:xfrm>
          <a:prstGeom prst="rect">
            <a:avLst/>
          </a:prstGeom>
        </p:spPr>
        <p:txBody>
          <a:bodyPr vert="horz" lIns="0" tIns="0" rIns="0" bIns="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2"/>
                </a:solidFill>
                <a:latin typeface="+mj-lt"/>
              </a:rPr>
              <a:t>Presented By-</a:t>
            </a: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BE7A2782-8E67-473E-9457-F7BF4AED627D}"/>
                  </a:ext>
                </a:extLst>
              </p14:cNvPr>
              <p14:cNvContentPartPr/>
              <p14:nvPr/>
            </p14:nvContentPartPr>
            <p14:xfrm>
              <a:off x="3606761" y="1795224"/>
              <a:ext cx="2238480" cy="277560"/>
            </p14:xfrm>
          </p:contentPart>
        </mc:Choice>
        <mc:Fallback xmlns="">
          <p:pic>
            <p:nvPicPr>
              <p:cNvPr id="26" name="Ink 25">
                <a:extLst>
                  <a:ext uri="{FF2B5EF4-FFF2-40B4-BE49-F238E27FC236}">
                    <a16:creationId xmlns:a16="http://schemas.microsoft.com/office/drawing/2014/main" id="{BE7A2782-8E67-473E-9457-F7BF4AED627D}"/>
                  </a:ext>
                </a:extLst>
              </p:cNvPr>
              <p:cNvPicPr/>
              <p:nvPr/>
            </p:nvPicPr>
            <p:blipFill>
              <a:blip r:embed="rId4"/>
              <a:stretch>
                <a:fillRect/>
              </a:stretch>
            </p:blipFill>
            <p:spPr>
              <a:xfrm>
                <a:off x="3544121" y="1732584"/>
                <a:ext cx="2364120" cy="403200"/>
              </a:xfrm>
              <a:prstGeom prst="rect">
                <a:avLst/>
              </a:prstGeom>
            </p:spPr>
          </p:pic>
        </mc:Fallback>
      </mc:AlternateContent>
      <p:sp>
        <p:nvSpPr>
          <p:cNvPr id="6" name="Footer Placeholder 5">
            <a:extLst>
              <a:ext uri="{FF2B5EF4-FFF2-40B4-BE49-F238E27FC236}">
                <a16:creationId xmlns:a16="http://schemas.microsoft.com/office/drawing/2014/main" id="{CCE63393-E682-458A-8B46-6BF82A5E7165}"/>
              </a:ext>
            </a:extLst>
          </p:cNvPr>
          <p:cNvSpPr>
            <a:spLocks noGrp="1"/>
          </p:cNvSpPr>
          <p:nvPr>
            <p:ph type="ftr" sz="quarter" idx="26"/>
          </p:nvPr>
        </p:nvSpPr>
        <p:spPr/>
        <p:txBody>
          <a:bodyPr/>
          <a:lstStyle/>
          <a:p>
            <a:r>
              <a:rPr lang="en-US"/>
              <a:t>IBM ICE</a:t>
            </a:r>
            <a:endParaRPr lang="en-US" b="0" dirty="0"/>
          </a:p>
        </p:txBody>
      </p:sp>
      <p:sp>
        <p:nvSpPr>
          <p:cNvPr id="7" name="Slide Number Placeholder 6">
            <a:extLst>
              <a:ext uri="{FF2B5EF4-FFF2-40B4-BE49-F238E27FC236}">
                <a16:creationId xmlns:a16="http://schemas.microsoft.com/office/drawing/2014/main" id="{D720E45C-22B7-44F0-9060-3CFD94139C42}"/>
              </a:ext>
            </a:extLst>
          </p:cNvPr>
          <p:cNvSpPr>
            <a:spLocks noGrp="1"/>
          </p:cNvSpPr>
          <p:nvPr>
            <p:ph type="sldNum" sz="quarter" idx="27"/>
          </p:nvPr>
        </p:nvSpPr>
        <p:spPr/>
        <p:txBody>
          <a:bodyPr/>
          <a:lstStyle/>
          <a:p>
            <a:fld id="{294A09A9-5501-47C1-A89A-A340965A2BE2}" type="slidenum">
              <a:rPr lang="en-US" smtClean="0"/>
              <a:pPr/>
              <a:t>1</a:t>
            </a:fld>
            <a:endParaRPr lang="en-US" dirty="0">
              <a:latin typeface="+mn-lt"/>
            </a:endParaRP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7">
            <a:extLst>
              <a:ext uri="{FF2B5EF4-FFF2-40B4-BE49-F238E27FC236}">
                <a16:creationId xmlns:a16="http://schemas.microsoft.com/office/drawing/2014/main" id="{6CBE09A4-4E67-7F0B-8EE6-12D0108104D6}"/>
              </a:ext>
            </a:extLst>
          </p:cNvPr>
          <p:cNvPicPr>
            <a:picLocks noGrp="1" noChangeAspect="1"/>
          </p:cNvPicPr>
          <p:nvPr>
            <p:ph type="pic" sz="quarter" idx="13"/>
          </p:nvPr>
        </p:nvPicPr>
        <p:blipFill rotWithShape="1">
          <a:blip r:embed="rId2"/>
          <a:srcRect/>
          <a:stretch/>
        </p:blipFill>
        <p:spPr/>
      </p:pic>
      <p:sp>
        <p:nvSpPr>
          <p:cNvPr id="13" name="Footer Placeholder 12">
            <a:extLst>
              <a:ext uri="{FF2B5EF4-FFF2-40B4-BE49-F238E27FC236}">
                <a16:creationId xmlns:a16="http://schemas.microsoft.com/office/drawing/2014/main" id="{2518D215-0D17-770C-2DEF-92EB334F19D7}"/>
              </a:ext>
            </a:extLst>
          </p:cNvPr>
          <p:cNvSpPr>
            <a:spLocks noGrp="1"/>
          </p:cNvSpPr>
          <p:nvPr>
            <p:ph type="ftr" sz="quarter" idx="4294967295"/>
          </p:nvPr>
        </p:nvSpPr>
        <p:spPr>
          <a:xfrm>
            <a:off x="318782" y="6332538"/>
            <a:ext cx="1497013" cy="247650"/>
          </a:xfrm>
        </p:spPr>
        <p:txBody>
          <a:bodyPr/>
          <a:lstStyle/>
          <a:p>
            <a:r>
              <a:rPr lang="en-US" dirty="0"/>
              <a:t>IBM ICE</a:t>
            </a:r>
            <a:endParaRPr lang="en-US" b="0" dirty="0"/>
          </a:p>
        </p:txBody>
      </p:sp>
      <p:sp>
        <p:nvSpPr>
          <p:cNvPr id="14" name="Slide Number Placeholder 13">
            <a:extLst>
              <a:ext uri="{FF2B5EF4-FFF2-40B4-BE49-F238E27FC236}">
                <a16:creationId xmlns:a16="http://schemas.microsoft.com/office/drawing/2014/main" id="{AC5FF5C3-61D6-B7CF-07AD-BC35CE4850A6}"/>
              </a:ext>
            </a:extLst>
          </p:cNvPr>
          <p:cNvSpPr>
            <a:spLocks noGrp="1"/>
          </p:cNvSpPr>
          <p:nvPr>
            <p:ph type="sldNum" sz="quarter" idx="4294967295"/>
          </p:nvPr>
        </p:nvSpPr>
        <p:spPr>
          <a:xfrm>
            <a:off x="0" y="6332538"/>
            <a:ext cx="523875" cy="247650"/>
          </a:xfrm>
        </p:spPr>
        <p:txBody>
          <a:bodyPr/>
          <a:lstStyle/>
          <a:p>
            <a:fld id="{294A09A9-5501-47C1-A89A-A340965A2BE2}" type="slidenum">
              <a:rPr lang="en-US" smtClean="0"/>
              <a:pPr/>
              <a:t>10</a:t>
            </a:fld>
            <a:endParaRPr lang="en-US" dirty="0">
              <a:latin typeface="+mn-lt"/>
            </a:endParaRPr>
          </a:p>
        </p:txBody>
      </p:sp>
      <p:sp>
        <p:nvSpPr>
          <p:cNvPr id="21" name="Title 15">
            <a:extLst>
              <a:ext uri="{FF2B5EF4-FFF2-40B4-BE49-F238E27FC236}">
                <a16:creationId xmlns:a16="http://schemas.microsoft.com/office/drawing/2014/main" id="{1449C5FC-397B-9DBE-0E41-E31964D30C27}"/>
              </a:ext>
            </a:extLst>
          </p:cNvPr>
          <p:cNvSpPr>
            <a:spLocks noGrp="1"/>
          </p:cNvSpPr>
          <p:nvPr>
            <p:ph type="title"/>
          </p:nvPr>
        </p:nvSpPr>
        <p:spPr>
          <a:xfrm>
            <a:off x="2135381" y="1040468"/>
            <a:ext cx="4941477" cy="610863"/>
          </a:xfrm>
        </p:spPr>
        <p:txBody>
          <a:bodyPr/>
          <a:lstStyle/>
          <a:p>
            <a:r>
              <a:rPr lang="en-IN" dirty="0">
                <a:solidFill>
                  <a:schemeClr val="bg1"/>
                </a:solidFill>
              </a:rPr>
              <a:t>Front End (GUI)</a:t>
            </a:r>
          </a:p>
        </p:txBody>
      </p:sp>
    </p:spTree>
    <p:extLst>
      <p:ext uri="{BB962C8B-B14F-4D97-AF65-F5344CB8AC3E}">
        <p14:creationId xmlns:p14="http://schemas.microsoft.com/office/powerpoint/2010/main" val="406700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19FE68-F649-5E54-4E15-5C4AD0AA5BC3}"/>
              </a:ext>
            </a:extLst>
          </p:cNvPr>
          <p:cNvSpPr>
            <a:spLocks noGrp="1"/>
          </p:cNvSpPr>
          <p:nvPr>
            <p:ph type="ctrTitle"/>
          </p:nvPr>
        </p:nvSpPr>
        <p:spPr/>
        <p:txBody>
          <a:bodyPr/>
          <a:lstStyle/>
          <a:p>
            <a:r>
              <a:rPr lang="en-IN" dirty="0"/>
              <a:t>Hardware</a:t>
            </a:r>
          </a:p>
        </p:txBody>
      </p:sp>
      <p:sp>
        <p:nvSpPr>
          <p:cNvPr id="7" name="Text Placeholder 6">
            <a:extLst>
              <a:ext uri="{FF2B5EF4-FFF2-40B4-BE49-F238E27FC236}">
                <a16:creationId xmlns:a16="http://schemas.microsoft.com/office/drawing/2014/main" id="{091EB192-BBEF-02A2-BAB0-6C27F58B44B8}"/>
              </a:ext>
            </a:extLst>
          </p:cNvPr>
          <p:cNvSpPr>
            <a:spLocks noGrp="1"/>
          </p:cNvSpPr>
          <p:nvPr>
            <p:ph type="body" sz="quarter" idx="11"/>
          </p:nvPr>
        </p:nvSpPr>
        <p:spPr/>
        <p:txBody>
          <a:bodyPr/>
          <a:lstStyle/>
          <a:p>
            <a:r>
              <a:rPr lang="en-IN" dirty="0"/>
              <a:t>The objective of hardware is to enable a person to read and write scripts in braille language through physical touch.</a:t>
            </a:r>
          </a:p>
        </p:txBody>
      </p:sp>
    </p:spTree>
    <p:extLst>
      <p:ext uri="{BB962C8B-B14F-4D97-AF65-F5344CB8AC3E}">
        <p14:creationId xmlns:p14="http://schemas.microsoft.com/office/powerpoint/2010/main" val="334112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F00B1-1A99-4D24-A72C-FE615B2E9DEE}"/>
              </a:ext>
            </a:extLst>
          </p:cNvPr>
          <p:cNvSpPr>
            <a:spLocks noGrp="1"/>
          </p:cNvSpPr>
          <p:nvPr>
            <p:ph type="title"/>
          </p:nvPr>
        </p:nvSpPr>
        <p:spPr>
          <a:xfrm>
            <a:off x="110029" y="123559"/>
            <a:ext cx="4941477" cy="610863"/>
          </a:xfrm>
        </p:spPr>
        <p:txBody>
          <a:bodyPr/>
          <a:lstStyle/>
          <a:p>
            <a:r>
              <a:rPr lang="en-IN" dirty="0">
                <a:solidFill>
                  <a:schemeClr val="accent1">
                    <a:lumMod val="50000"/>
                  </a:schemeClr>
                </a:solidFill>
              </a:rPr>
              <a:t>Circuit Diagram</a:t>
            </a:r>
          </a:p>
        </p:txBody>
      </p:sp>
      <p:pic>
        <p:nvPicPr>
          <p:cNvPr id="14" name="Picture 13">
            <a:extLst>
              <a:ext uri="{FF2B5EF4-FFF2-40B4-BE49-F238E27FC236}">
                <a16:creationId xmlns:a16="http://schemas.microsoft.com/office/drawing/2014/main" id="{6282B656-B576-41C8-B116-1DBA31B98BFB}"/>
              </a:ext>
            </a:extLst>
          </p:cNvPr>
          <p:cNvPicPr>
            <a:picLocks noChangeAspect="1"/>
          </p:cNvPicPr>
          <p:nvPr/>
        </p:nvPicPr>
        <p:blipFill>
          <a:blip r:embed="rId2"/>
          <a:stretch>
            <a:fillRect/>
          </a:stretch>
        </p:blipFill>
        <p:spPr>
          <a:xfrm>
            <a:off x="-2866" y="1452119"/>
            <a:ext cx="12194866" cy="4764947"/>
          </a:xfrm>
          <a:prstGeom prst="rect">
            <a:avLst/>
          </a:prstGeom>
        </p:spPr>
      </p:pic>
      <p:sp>
        <p:nvSpPr>
          <p:cNvPr id="15" name="TextBox 14">
            <a:extLst>
              <a:ext uri="{FF2B5EF4-FFF2-40B4-BE49-F238E27FC236}">
                <a16:creationId xmlns:a16="http://schemas.microsoft.com/office/drawing/2014/main" id="{976C6CBD-C7B7-4F95-961C-EBBB4CDA9FE5}"/>
              </a:ext>
            </a:extLst>
          </p:cNvPr>
          <p:cNvSpPr txBox="1"/>
          <p:nvPr/>
        </p:nvSpPr>
        <p:spPr>
          <a:xfrm>
            <a:off x="226503" y="5724663"/>
            <a:ext cx="1369221" cy="369332"/>
          </a:xfrm>
          <a:prstGeom prst="rect">
            <a:avLst/>
          </a:prstGeom>
          <a:noFill/>
        </p:spPr>
        <p:txBody>
          <a:bodyPr wrap="none" rtlCol="0">
            <a:spAutoFit/>
          </a:bodyPr>
          <a:lstStyle/>
          <a:p>
            <a:r>
              <a:rPr lang="en-IN" dirty="0">
                <a:solidFill>
                  <a:schemeClr val="accent5"/>
                </a:solidFill>
              </a:rPr>
              <a:t>Arduino Uno</a:t>
            </a:r>
          </a:p>
        </p:txBody>
      </p:sp>
      <p:sp>
        <p:nvSpPr>
          <p:cNvPr id="16" name="TextBox 15">
            <a:extLst>
              <a:ext uri="{FF2B5EF4-FFF2-40B4-BE49-F238E27FC236}">
                <a16:creationId xmlns:a16="http://schemas.microsoft.com/office/drawing/2014/main" id="{B73BD631-7E7F-4B2F-B456-BF84C6A99972}"/>
              </a:ext>
            </a:extLst>
          </p:cNvPr>
          <p:cNvSpPr txBox="1"/>
          <p:nvPr/>
        </p:nvSpPr>
        <p:spPr>
          <a:xfrm>
            <a:off x="5409956" y="6217066"/>
            <a:ext cx="2369944" cy="369332"/>
          </a:xfrm>
          <a:prstGeom prst="rect">
            <a:avLst/>
          </a:prstGeom>
          <a:noFill/>
        </p:spPr>
        <p:txBody>
          <a:bodyPr wrap="none" rtlCol="0">
            <a:spAutoFit/>
          </a:bodyPr>
          <a:lstStyle/>
          <a:p>
            <a:r>
              <a:rPr lang="en-IN" dirty="0">
                <a:solidFill>
                  <a:schemeClr val="accent5"/>
                </a:solidFill>
              </a:rPr>
              <a:t>Output Servo/Actuator</a:t>
            </a:r>
          </a:p>
        </p:txBody>
      </p:sp>
      <p:sp>
        <p:nvSpPr>
          <p:cNvPr id="17" name="TextBox 16">
            <a:extLst>
              <a:ext uri="{FF2B5EF4-FFF2-40B4-BE49-F238E27FC236}">
                <a16:creationId xmlns:a16="http://schemas.microsoft.com/office/drawing/2014/main" id="{D7693FFB-0BAF-4CCC-8EAA-B1FF3FF023BE}"/>
              </a:ext>
            </a:extLst>
          </p:cNvPr>
          <p:cNvSpPr txBox="1"/>
          <p:nvPr/>
        </p:nvSpPr>
        <p:spPr>
          <a:xfrm>
            <a:off x="10412136" y="2907360"/>
            <a:ext cx="1496628" cy="369332"/>
          </a:xfrm>
          <a:prstGeom prst="rect">
            <a:avLst/>
          </a:prstGeom>
          <a:noFill/>
        </p:spPr>
        <p:txBody>
          <a:bodyPr wrap="none" rtlCol="0">
            <a:spAutoFit/>
          </a:bodyPr>
          <a:lstStyle/>
          <a:p>
            <a:r>
              <a:rPr lang="en-IN" dirty="0">
                <a:solidFill>
                  <a:schemeClr val="accent5"/>
                </a:solidFill>
              </a:rPr>
              <a:t>Input Buttons</a:t>
            </a:r>
          </a:p>
        </p:txBody>
      </p:sp>
      <p:sp>
        <p:nvSpPr>
          <p:cNvPr id="19" name="TextBox 18">
            <a:extLst>
              <a:ext uri="{FF2B5EF4-FFF2-40B4-BE49-F238E27FC236}">
                <a16:creationId xmlns:a16="http://schemas.microsoft.com/office/drawing/2014/main" id="{07B7C473-F805-4F8E-9E1D-5B15F661FFBB}"/>
              </a:ext>
            </a:extLst>
          </p:cNvPr>
          <p:cNvSpPr txBox="1"/>
          <p:nvPr/>
        </p:nvSpPr>
        <p:spPr>
          <a:xfrm>
            <a:off x="1303090" y="1452119"/>
            <a:ext cx="2520242" cy="369332"/>
          </a:xfrm>
          <a:prstGeom prst="rect">
            <a:avLst/>
          </a:prstGeom>
          <a:noFill/>
        </p:spPr>
        <p:txBody>
          <a:bodyPr wrap="none" rtlCol="0">
            <a:spAutoFit/>
          </a:bodyPr>
          <a:lstStyle/>
          <a:p>
            <a:r>
              <a:rPr lang="en-IN" dirty="0">
                <a:solidFill>
                  <a:schemeClr val="accent5"/>
                </a:solidFill>
              </a:rPr>
              <a:t>Bluetooth Module HC05</a:t>
            </a:r>
          </a:p>
        </p:txBody>
      </p:sp>
    </p:spTree>
    <p:extLst>
      <p:ext uri="{BB962C8B-B14F-4D97-AF65-F5344CB8AC3E}">
        <p14:creationId xmlns:p14="http://schemas.microsoft.com/office/powerpoint/2010/main" val="817309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971550" y="602226"/>
            <a:ext cx="7560545" cy="610863"/>
          </a:xfrm>
        </p:spPr>
        <p:txBody>
          <a:bodyPr>
            <a:normAutofit/>
          </a:bodyPr>
          <a:lstStyle/>
          <a:p>
            <a:r>
              <a:rPr lang="en-US" b="1" dirty="0"/>
              <a:t>Proposed Expenditure</a:t>
            </a:r>
          </a:p>
        </p:txBody>
      </p:sp>
      <p:graphicFrame>
        <p:nvGraphicFramePr>
          <p:cNvPr id="7" name="Table 4">
            <a:extLst>
              <a:ext uri="{FF2B5EF4-FFF2-40B4-BE49-F238E27FC236}">
                <a16:creationId xmlns:a16="http://schemas.microsoft.com/office/drawing/2014/main" id="{F3B5A5E4-3ABE-D143-902C-F2BCA6C75EDE}"/>
              </a:ext>
            </a:extLst>
          </p:cNvPr>
          <p:cNvGraphicFramePr>
            <a:graphicFrameLocks noGrp="1"/>
          </p:cNvGraphicFramePr>
          <p:nvPr>
            <p:ph type="tbl" sz="quarter" idx="10"/>
            <p:extLst>
              <p:ext uri="{D42A27DB-BD31-4B8C-83A1-F6EECF244321}">
                <p14:modId xmlns:p14="http://schemas.microsoft.com/office/powerpoint/2010/main" val="2588372983"/>
              </p:ext>
            </p:extLst>
          </p:nvPr>
        </p:nvGraphicFramePr>
        <p:xfrm>
          <a:off x="1984751" y="1950089"/>
          <a:ext cx="8222497" cy="3645720"/>
        </p:xfrm>
        <a:graphic>
          <a:graphicData uri="http://schemas.openxmlformats.org/drawingml/2006/table">
            <a:tbl>
              <a:tblPr firstRow="1" bandRow="1">
                <a:tableStyleId>{2A488322-F2BA-4B5B-9748-0D474271808F}</a:tableStyleId>
              </a:tblPr>
              <a:tblGrid>
                <a:gridCol w="2057400">
                  <a:extLst>
                    <a:ext uri="{9D8B030D-6E8A-4147-A177-3AD203B41FA5}">
                      <a16:colId xmlns:a16="http://schemas.microsoft.com/office/drawing/2014/main" val="1689330750"/>
                    </a:ext>
                  </a:extLst>
                </a:gridCol>
                <a:gridCol w="2057400">
                  <a:extLst>
                    <a:ext uri="{9D8B030D-6E8A-4147-A177-3AD203B41FA5}">
                      <a16:colId xmlns:a16="http://schemas.microsoft.com/office/drawing/2014/main" val="2660631934"/>
                    </a:ext>
                  </a:extLst>
                </a:gridCol>
                <a:gridCol w="2057400">
                  <a:extLst>
                    <a:ext uri="{9D8B030D-6E8A-4147-A177-3AD203B41FA5}">
                      <a16:colId xmlns:a16="http://schemas.microsoft.com/office/drawing/2014/main" val="3909717689"/>
                    </a:ext>
                  </a:extLst>
                </a:gridCol>
                <a:gridCol w="2050297">
                  <a:extLst>
                    <a:ext uri="{9D8B030D-6E8A-4147-A177-3AD203B41FA5}">
                      <a16:colId xmlns:a16="http://schemas.microsoft.com/office/drawing/2014/main" val="1603189107"/>
                    </a:ext>
                  </a:extLst>
                </a:gridCol>
              </a:tblGrid>
              <a:tr h="455715">
                <a:tc>
                  <a:txBody>
                    <a:bodyPr/>
                    <a:lstStyle/>
                    <a:p>
                      <a:pPr algn="ctr"/>
                      <a:r>
                        <a:rPr lang="en-US" b="1" i="0" dirty="0">
                          <a:solidFill>
                            <a:schemeClr val="bg1"/>
                          </a:solidFill>
                          <a:latin typeface="+mn-lt"/>
                        </a:rPr>
                        <a:t>Items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400" b="0" i="0" dirty="0">
                          <a:solidFill>
                            <a:schemeClr val="bg1"/>
                          </a:solidFill>
                          <a:latin typeface="+mn-lt"/>
                        </a:rPr>
                        <a:t>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28716"/>
                  </a:ext>
                </a:extLst>
              </a:tr>
              <a:tr h="455715">
                <a:tc>
                  <a:txBody>
                    <a:bodyPr/>
                    <a:lstStyle/>
                    <a:p>
                      <a:pPr algn="ctr"/>
                      <a:r>
                        <a:rPr lang="en-US" sz="1400" b="0" i="0" dirty="0">
                          <a:solidFill>
                            <a:schemeClr val="bg1"/>
                          </a:solidFill>
                          <a:latin typeface="+mn-lt"/>
                        </a:rPr>
                        <a:t>Arduino Uno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1000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1400" dirty="0">
                          <a:latin typeface="+mn-lt"/>
                        </a:rPr>
                        <a:t>2000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760208656"/>
                  </a:ext>
                </a:extLst>
              </a:tr>
              <a:tr h="455715">
                <a:tc>
                  <a:txBody>
                    <a:bodyPr/>
                    <a:lstStyle/>
                    <a:p>
                      <a:pPr algn="ctr"/>
                      <a:r>
                        <a:rPr lang="en-US" sz="1400" b="0" i="0" dirty="0">
                          <a:solidFill>
                            <a:schemeClr val="bg1"/>
                          </a:solidFill>
                          <a:latin typeface="+mn-lt"/>
                        </a:rPr>
                        <a:t>Bluetooth HC05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500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a:r>
                        <a:rPr lang="en-US" sz="1400" dirty="0">
                          <a:latin typeface="+mn-lt"/>
                        </a:rPr>
                        <a:t>1000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3634243071"/>
                  </a:ext>
                </a:extLst>
              </a:tr>
              <a:tr h="455715">
                <a:tc>
                  <a:txBody>
                    <a:bodyPr/>
                    <a:lstStyle/>
                    <a:p>
                      <a:pPr algn="ctr"/>
                      <a:r>
                        <a:rPr lang="en-US" sz="1400" b="0" i="0" dirty="0">
                          <a:solidFill>
                            <a:schemeClr val="bg1"/>
                          </a:solidFill>
                          <a:latin typeface="+mn-lt"/>
                        </a:rPr>
                        <a:t>Actuator/Servo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2000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12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24000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455715">
                <a:tc>
                  <a:txBody>
                    <a:bodyPr/>
                    <a:lstStyle/>
                    <a:p>
                      <a:pPr algn="ctr"/>
                      <a:r>
                        <a:rPr lang="en-US" sz="1400" b="0" i="0" dirty="0">
                          <a:solidFill>
                            <a:schemeClr val="bg1"/>
                          </a:solidFill>
                          <a:latin typeface="+mn-lt"/>
                        </a:rPr>
                        <a:t>Buttons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100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16</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1600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450395500"/>
                  </a:ext>
                </a:extLst>
              </a:tr>
              <a:tr h="455715">
                <a:tc>
                  <a:txBody>
                    <a:bodyPr/>
                    <a:lstStyle/>
                    <a:p>
                      <a:pPr algn="ctr"/>
                      <a:r>
                        <a:rPr lang="en-US" sz="1400" b="0" i="0" dirty="0">
                          <a:solidFill>
                            <a:schemeClr val="bg1"/>
                          </a:solidFill>
                          <a:latin typeface="+mn-lt"/>
                        </a:rPr>
                        <a:t>PCB Board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1000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2000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454750706"/>
                  </a:ext>
                </a:extLst>
              </a:tr>
              <a:tr h="455715">
                <a:tc>
                  <a:txBody>
                    <a:bodyPr/>
                    <a:lstStyle/>
                    <a:p>
                      <a:pPr algn="ctr"/>
                      <a:r>
                        <a:rPr lang="en-US" sz="1400" b="0" i="0" dirty="0">
                          <a:solidFill>
                            <a:schemeClr val="bg1"/>
                          </a:solidFill>
                          <a:latin typeface="+mn-lt"/>
                        </a:rPr>
                        <a:t>Scaffolding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500</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500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217462518"/>
                  </a:ext>
                </a:extLst>
              </a:tr>
              <a:tr h="455715">
                <a:tc>
                  <a:txBody>
                    <a:bodyPr/>
                    <a:lstStyle/>
                    <a:p>
                      <a:pPr algn="ctr"/>
                      <a:r>
                        <a:rPr lang="en-US" sz="1400" b="0" i="0" dirty="0">
                          <a:solidFill>
                            <a:schemeClr val="bg1"/>
                          </a:solidFill>
                          <a:latin typeface="+mn-lt"/>
                        </a:rPr>
                        <a:t>Total</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chemeClr val="bg1"/>
                          </a:solidFill>
                          <a:latin typeface="+mn-lt"/>
                        </a:rPr>
                        <a:t>-</a:t>
                      </a:r>
                    </a:p>
                  </a:txBody>
                  <a:tcPr anchor="ctr">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1400" dirty="0">
                          <a:latin typeface="+mn-lt"/>
                        </a:rPr>
                        <a:t>31,100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62187766"/>
                  </a:ext>
                </a:extLst>
              </a:tr>
            </a:tbl>
          </a:graphicData>
        </a:graphic>
      </p:graphicFrame>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13</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a:t>IBM ICE</a:t>
            </a:r>
            <a:endParaRPr lang="en-US" dirty="0"/>
          </a:p>
        </p:txBody>
      </p:sp>
    </p:spTree>
    <p:extLst>
      <p:ext uri="{BB962C8B-B14F-4D97-AF65-F5344CB8AC3E}">
        <p14:creationId xmlns:p14="http://schemas.microsoft.com/office/powerpoint/2010/main" val="1556310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58E8D36E-E310-4FC6-8FFB-EB9160E519C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0561" r="20561"/>
          <a:stretch>
            <a:fillRect/>
          </a:stretch>
        </p:blipFill>
        <p:spPr/>
      </p:pic>
      <p:sp>
        <p:nvSpPr>
          <p:cNvPr id="2" name="Title 1">
            <a:extLst>
              <a:ext uri="{FF2B5EF4-FFF2-40B4-BE49-F238E27FC236}">
                <a16:creationId xmlns:a16="http://schemas.microsoft.com/office/drawing/2014/main" id="{69D263AF-B163-488F-860F-21E2E6ABF41E}"/>
              </a:ext>
            </a:extLst>
          </p:cNvPr>
          <p:cNvSpPr>
            <a:spLocks noGrp="1"/>
          </p:cNvSpPr>
          <p:nvPr>
            <p:ph type="title"/>
          </p:nvPr>
        </p:nvSpPr>
        <p:spPr/>
        <p:txBody>
          <a:bodyPr/>
          <a:lstStyle/>
          <a:p>
            <a:r>
              <a:rPr lang="en-IN" dirty="0"/>
              <a:t>Use Case</a:t>
            </a:r>
          </a:p>
        </p:txBody>
      </p:sp>
      <p:sp>
        <p:nvSpPr>
          <p:cNvPr id="3" name="Text Placeholder 2">
            <a:extLst>
              <a:ext uri="{FF2B5EF4-FFF2-40B4-BE49-F238E27FC236}">
                <a16:creationId xmlns:a16="http://schemas.microsoft.com/office/drawing/2014/main" id="{A1487F53-E956-41BA-B35B-F12053CC2EC2}"/>
              </a:ext>
            </a:extLst>
          </p:cNvPr>
          <p:cNvSpPr>
            <a:spLocks noGrp="1"/>
          </p:cNvSpPr>
          <p:nvPr>
            <p:ph type="body" sz="quarter" idx="11"/>
          </p:nvPr>
        </p:nvSpPr>
        <p:spPr/>
        <p:txBody>
          <a:bodyPr/>
          <a:lstStyle/>
          <a:p>
            <a:r>
              <a:rPr lang="en-IN" dirty="0"/>
              <a:t>Let us consider a use case where a blind person needs to talk to deaf person. Blind doesn’t know sign language &amp; deaf doesn’t know braille</a:t>
            </a:r>
          </a:p>
          <a:p>
            <a:endParaRPr lang="en-IN" dirty="0"/>
          </a:p>
          <a:p>
            <a:r>
              <a:rPr lang="en-IN" dirty="0"/>
              <a:t>Another case where a normal person needs to talk to a deaf person.</a:t>
            </a:r>
          </a:p>
        </p:txBody>
      </p:sp>
      <p:sp>
        <p:nvSpPr>
          <p:cNvPr id="5" name="Footer Placeholder 4">
            <a:extLst>
              <a:ext uri="{FF2B5EF4-FFF2-40B4-BE49-F238E27FC236}">
                <a16:creationId xmlns:a16="http://schemas.microsoft.com/office/drawing/2014/main" id="{D16EC5EB-158A-4099-B295-2B8E71A0AE82}"/>
              </a:ext>
            </a:extLst>
          </p:cNvPr>
          <p:cNvSpPr>
            <a:spLocks noGrp="1"/>
          </p:cNvSpPr>
          <p:nvPr>
            <p:ph type="ftr" sz="quarter" idx="15"/>
          </p:nvPr>
        </p:nvSpPr>
        <p:spPr/>
        <p:txBody>
          <a:bodyPr/>
          <a:lstStyle/>
          <a:p>
            <a:r>
              <a:rPr lang="en-US"/>
              <a:t>IBM ICE</a:t>
            </a:r>
            <a:endParaRPr lang="en-US" b="0" dirty="0"/>
          </a:p>
        </p:txBody>
      </p:sp>
      <p:sp>
        <p:nvSpPr>
          <p:cNvPr id="6" name="Slide Number Placeholder 5">
            <a:extLst>
              <a:ext uri="{FF2B5EF4-FFF2-40B4-BE49-F238E27FC236}">
                <a16:creationId xmlns:a16="http://schemas.microsoft.com/office/drawing/2014/main" id="{A4AE7C49-5FD4-495D-ABA7-FCB1BB4408B0}"/>
              </a:ext>
            </a:extLst>
          </p:cNvPr>
          <p:cNvSpPr>
            <a:spLocks noGrp="1"/>
          </p:cNvSpPr>
          <p:nvPr>
            <p:ph type="sldNum" sz="quarter" idx="16"/>
          </p:nvPr>
        </p:nvSpPr>
        <p:spPr/>
        <p:txBody>
          <a:bodyPr/>
          <a:lstStyle/>
          <a:p>
            <a:fld id="{294A09A9-5501-47C1-A89A-A340965A2BE2}" type="slidenum">
              <a:rPr lang="en-US" smtClean="0"/>
              <a:pPr/>
              <a:t>14</a:t>
            </a:fld>
            <a:endParaRPr lang="en-US" dirty="0">
              <a:latin typeface="+mn-lt"/>
            </a:endParaRPr>
          </a:p>
        </p:txBody>
      </p:sp>
    </p:spTree>
    <p:extLst>
      <p:ext uri="{BB962C8B-B14F-4D97-AF65-F5344CB8AC3E}">
        <p14:creationId xmlns:p14="http://schemas.microsoft.com/office/powerpoint/2010/main" val="39831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026B5-2F88-BA48-A996-4A13FDFAA43A}"/>
              </a:ext>
            </a:extLst>
          </p:cNvPr>
          <p:cNvSpPr>
            <a:spLocks noGrp="1"/>
          </p:cNvSpPr>
          <p:nvPr>
            <p:ph type="title"/>
          </p:nvPr>
        </p:nvSpPr>
        <p:spPr>
          <a:xfrm>
            <a:off x="964023" y="879063"/>
            <a:ext cx="5545834" cy="610863"/>
          </a:xfrm>
        </p:spPr>
        <p:txBody>
          <a:bodyPr>
            <a:normAutofit/>
          </a:bodyPr>
          <a:lstStyle/>
          <a:p>
            <a:r>
              <a:rPr lang="en-US" dirty="0"/>
              <a:t>Attained Deliverables</a:t>
            </a:r>
          </a:p>
        </p:txBody>
      </p:sp>
      <p:sp>
        <p:nvSpPr>
          <p:cNvPr id="3" name="Text Placeholder 2">
            <a:extLst>
              <a:ext uri="{FF2B5EF4-FFF2-40B4-BE49-F238E27FC236}">
                <a16:creationId xmlns:a16="http://schemas.microsoft.com/office/drawing/2014/main" id="{A5ABDF8F-0AD5-5C43-9EF3-8679B9897E01}"/>
              </a:ext>
            </a:extLst>
          </p:cNvPr>
          <p:cNvSpPr>
            <a:spLocks noGrp="1"/>
          </p:cNvSpPr>
          <p:nvPr>
            <p:ph type="body" idx="1"/>
          </p:nvPr>
        </p:nvSpPr>
        <p:spPr/>
        <p:txBody>
          <a:bodyPr/>
          <a:lstStyle/>
          <a:p>
            <a:r>
              <a:rPr lang="en-US" dirty="0"/>
              <a:t>Text to speech engine</a:t>
            </a:r>
          </a:p>
        </p:txBody>
      </p:sp>
      <p:sp>
        <p:nvSpPr>
          <p:cNvPr id="4" name="Content Placeholder 3">
            <a:extLst>
              <a:ext uri="{FF2B5EF4-FFF2-40B4-BE49-F238E27FC236}">
                <a16:creationId xmlns:a16="http://schemas.microsoft.com/office/drawing/2014/main" id="{7782A119-28D1-B54D-A879-A0DDEC296674}"/>
              </a:ext>
            </a:extLst>
          </p:cNvPr>
          <p:cNvSpPr>
            <a:spLocks noGrp="1"/>
          </p:cNvSpPr>
          <p:nvPr>
            <p:ph sz="half" idx="2"/>
          </p:nvPr>
        </p:nvSpPr>
        <p:spPr>
          <a:xfrm>
            <a:off x="952500" y="2786446"/>
            <a:ext cx="3036477" cy="642554"/>
          </a:xfrm>
        </p:spPr>
        <p:txBody>
          <a:bodyPr/>
          <a:lstStyle/>
          <a:p>
            <a:r>
              <a:rPr lang="en-US" dirty="0"/>
              <a:t>Written in JavaScript.</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B55E5840-ED0D-0349-88F3-4E90A0094985}"/>
              </a:ext>
            </a:extLst>
          </p:cNvPr>
          <p:cNvSpPr>
            <a:spLocks noGrp="1"/>
          </p:cNvSpPr>
          <p:nvPr>
            <p:ph type="body" idx="10"/>
          </p:nvPr>
        </p:nvSpPr>
        <p:spPr/>
        <p:txBody>
          <a:bodyPr/>
          <a:lstStyle/>
          <a:p>
            <a:r>
              <a:rPr lang="en-US" dirty="0"/>
              <a:t>Speech to text engine</a:t>
            </a:r>
          </a:p>
        </p:txBody>
      </p:sp>
      <p:sp>
        <p:nvSpPr>
          <p:cNvPr id="6" name="Content Placeholder 5">
            <a:extLst>
              <a:ext uri="{FF2B5EF4-FFF2-40B4-BE49-F238E27FC236}">
                <a16:creationId xmlns:a16="http://schemas.microsoft.com/office/drawing/2014/main" id="{34801285-85FB-FD43-9631-322998389AF0}"/>
              </a:ext>
            </a:extLst>
          </p:cNvPr>
          <p:cNvSpPr>
            <a:spLocks noGrp="1"/>
          </p:cNvSpPr>
          <p:nvPr>
            <p:ph sz="half" idx="11"/>
          </p:nvPr>
        </p:nvSpPr>
        <p:spPr/>
        <p:txBody>
          <a:bodyPr/>
          <a:lstStyle/>
          <a:p>
            <a:r>
              <a:rPr lang="en-US" dirty="0"/>
              <a:t>Written in JavaScript</a:t>
            </a:r>
          </a:p>
        </p:txBody>
      </p:sp>
      <p:sp>
        <p:nvSpPr>
          <p:cNvPr id="7" name="Text Placeholder 6">
            <a:extLst>
              <a:ext uri="{FF2B5EF4-FFF2-40B4-BE49-F238E27FC236}">
                <a16:creationId xmlns:a16="http://schemas.microsoft.com/office/drawing/2014/main" id="{8820E658-15B8-6C4B-A736-3D894774670E}"/>
              </a:ext>
            </a:extLst>
          </p:cNvPr>
          <p:cNvSpPr>
            <a:spLocks noGrp="1"/>
          </p:cNvSpPr>
          <p:nvPr>
            <p:ph type="body" idx="12"/>
          </p:nvPr>
        </p:nvSpPr>
        <p:spPr/>
        <p:txBody>
          <a:bodyPr/>
          <a:lstStyle/>
          <a:p>
            <a:r>
              <a:rPr lang="en-US" dirty="0"/>
              <a:t>Graphical User Interface</a:t>
            </a:r>
          </a:p>
        </p:txBody>
      </p:sp>
      <p:sp>
        <p:nvSpPr>
          <p:cNvPr id="8" name="Content Placeholder 7">
            <a:extLst>
              <a:ext uri="{FF2B5EF4-FFF2-40B4-BE49-F238E27FC236}">
                <a16:creationId xmlns:a16="http://schemas.microsoft.com/office/drawing/2014/main" id="{7F52F621-1B1F-5E49-939F-12BD1A0FD522}"/>
              </a:ext>
            </a:extLst>
          </p:cNvPr>
          <p:cNvSpPr>
            <a:spLocks noGrp="1"/>
          </p:cNvSpPr>
          <p:nvPr>
            <p:ph sz="half" idx="13"/>
          </p:nvPr>
        </p:nvSpPr>
        <p:spPr/>
        <p:txBody>
          <a:bodyPr/>
          <a:lstStyle/>
          <a:p>
            <a:r>
              <a:rPr lang="en-US" dirty="0"/>
              <a:t>Written in HTML, CSS, JS</a:t>
            </a:r>
          </a:p>
          <a:p>
            <a:r>
              <a:rPr lang="en-US" dirty="0"/>
              <a:t>React Framework is used.</a:t>
            </a:r>
          </a:p>
          <a:p>
            <a:pPr marL="0" indent="0">
              <a:buNone/>
            </a:pPr>
            <a:endParaRPr lang="en-US" dirty="0"/>
          </a:p>
          <a:p>
            <a:pPr marL="0" indent="0">
              <a:buNone/>
            </a:pPr>
            <a:endParaRPr lang="en-US" dirty="0"/>
          </a:p>
          <a:p>
            <a:endParaRPr lang="en-US" dirty="0"/>
          </a:p>
        </p:txBody>
      </p:sp>
      <p:sp>
        <p:nvSpPr>
          <p:cNvPr id="11" name="Slide Number Placeholder 10">
            <a:extLst>
              <a:ext uri="{FF2B5EF4-FFF2-40B4-BE49-F238E27FC236}">
                <a16:creationId xmlns:a16="http://schemas.microsoft.com/office/drawing/2014/main" id="{8B50C3FA-D20D-3049-9C7F-6F37D4E022C5}"/>
              </a:ext>
            </a:extLst>
          </p:cNvPr>
          <p:cNvSpPr>
            <a:spLocks noGrp="1"/>
          </p:cNvSpPr>
          <p:nvPr>
            <p:ph type="sldNum" sz="quarter" idx="16"/>
          </p:nvPr>
        </p:nvSpPr>
        <p:spPr>
          <a:xfrm>
            <a:off x="971550" y="6332220"/>
            <a:ext cx="523240" cy="247651"/>
          </a:xfrm>
        </p:spPr>
        <p:txBody>
          <a:bodyPr/>
          <a:lstStyle/>
          <a:p>
            <a:pPr algn="l"/>
            <a:fld id="{294A09A9-5501-47C1-A89A-A340965A2BE2}" type="slidenum">
              <a:rPr lang="en-US" smtClean="0"/>
              <a:pPr algn="l"/>
              <a:t>15</a:t>
            </a:fld>
            <a:endParaRPr lang="en-US" dirty="0"/>
          </a:p>
        </p:txBody>
      </p:sp>
      <p:sp>
        <p:nvSpPr>
          <p:cNvPr id="10" name="Footer Placeholder 9">
            <a:extLst>
              <a:ext uri="{FF2B5EF4-FFF2-40B4-BE49-F238E27FC236}">
                <a16:creationId xmlns:a16="http://schemas.microsoft.com/office/drawing/2014/main" id="{56278D20-060E-1942-9A72-E600C02A8208}"/>
              </a:ext>
            </a:extLst>
          </p:cNvPr>
          <p:cNvSpPr>
            <a:spLocks noGrp="1"/>
          </p:cNvSpPr>
          <p:nvPr>
            <p:ph type="ftr" sz="quarter" idx="15"/>
          </p:nvPr>
        </p:nvSpPr>
        <p:spPr>
          <a:xfrm>
            <a:off x="1494790" y="6332220"/>
            <a:ext cx="1497330" cy="247651"/>
          </a:xfrm>
        </p:spPr>
        <p:txBody>
          <a:bodyPr/>
          <a:lstStyle/>
          <a:p>
            <a:r>
              <a:rPr lang="en-US"/>
              <a:t>IBM ICE</a:t>
            </a:r>
            <a:endParaRPr lang="en-US" sz="1100" dirty="0"/>
          </a:p>
        </p:txBody>
      </p:sp>
      <p:sp>
        <p:nvSpPr>
          <p:cNvPr id="12" name="Text Placeholder 2">
            <a:extLst>
              <a:ext uri="{FF2B5EF4-FFF2-40B4-BE49-F238E27FC236}">
                <a16:creationId xmlns:a16="http://schemas.microsoft.com/office/drawing/2014/main" id="{C6AD4E6D-D94D-C915-672D-3912491911A2}"/>
              </a:ext>
            </a:extLst>
          </p:cNvPr>
          <p:cNvSpPr txBox="1">
            <a:spLocks/>
          </p:cNvSpPr>
          <p:nvPr/>
        </p:nvSpPr>
        <p:spPr>
          <a:xfrm>
            <a:off x="971550" y="3666810"/>
            <a:ext cx="4827178" cy="40421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0" i="0" kern="1200" spc="0" baseline="0" dirty="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a:t>Hardware</a:t>
            </a:r>
          </a:p>
        </p:txBody>
      </p:sp>
      <p:sp>
        <p:nvSpPr>
          <p:cNvPr id="13" name="Content Placeholder 4">
            <a:extLst>
              <a:ext uri="{FF2B5EF4-FFF2-40B4-BE49-F238E27FC236}">
                <a16:creationId xmlns:a16="http://schemas.microsoft.com/office/drawing/2014/main" id="{654CA90E-717E-F123-227E-33991346616C}"/>
              </a:ext>
            </a:extLst>
          </p:cNvPr>
          <p:cNvSpPr txBox="1">
            <a:spLocks/>
          </p:cNvSpPr>
          <p:nvPr/>
        </p:nvSpPr>
        <p:spPr>
          <a:xfrm>
            <a:off x="971550" y="4152272"/>
            <a:ext cx="4827178" cy="194213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Development of circuit.</a:t>
            </a:r>
          </a:p>
          <a:p>
            <a:r>
              <a:rPr lang="en-US" dirty="0"/>
              <a:t>Programming the device.</a:t>
            </a:r>
          </a:p>
        </p:txBody>
      </p:sp>
    </p:spTree>
    <p:extLst>
      <p:ext uri="{BB962C8B-B14F-4D97-AF65-F5344CB8AC3E}">
        <p14:creationId xmlns:p14="http://schemas.microsoft.com/office/powerpoint/2010/main" val="495483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1D630CFC-B983-4C00-9B8F-EE4A97DEBCD0}"/>
              </a:ext>
            </a:extLst>
          </p:cNvPr>
          <p:cNvSpPr>
            <a:spLocks noGrp="1"/>
          </p:cNvSpPr>
          <p:nvPr>
            <p:ph type="title"/>
          </p:nvPr>
        </p:nvSpPr>
        <p:spPr>
          <a:xfrm>
            <a:off x="729130" y="1906048"/>
            <a:ext cx="10294004" cy="4486363"/>
          </a:xfrm>
        </p:spPr>
        <p:txBody>
          <a:bodyPr>
            <a:normAutofit fontScale="90000"/>
          </a:bodyPr>
          <a:lstStyle/>
          <a:p>
            <a:pPr marL="228600" indent="-228600"/>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[1] </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Ankit Ojha, </a:t>
            </a:r>
            <a:r>
              <a:rPr lang="en-US" sz="1800" u="sng" dirty="0" err="1">
                <a:solidFill>
                  <a:srgbClr val="0000FF"/>
                </a:solidFill>
                <a:effectLst/>
                <a:latin typeface="Times New Roman" panose="02020603050405020304" pitchFamily="18" charset="0"/>
                <a:ea typeface="Times New Roman" panose="02020603050405020304" pitchFamily="18" charset="0"/>
                <a:hlinkClick r:id="rId2"/>
              </a:rPr>
              <a:t>Ayush</a:t>
            </a:r>
            <a:r>
              <a:rPr lang="en-US" sz="1800" u="sng" dirty="0">
                <a:solidFill>
                  <a:srgbClr val="0000FF"/>
                </a:solidFill>
                <a:effectLst/>
                <a:latin typeface="Times New Roman" panose="02020603050405020304" pitchFamily="18" charset="0"/>
                <a:ea typeface="Times New Roman" panose="02020603050405020304" pitchFamily="18" charset="0"/>
                <a:hlinkClick r:id="rId2"/>
              </a:rPr>
              <a:t> Pandey, Shubham Maurya, Abhishek Thakur, Dr. Dayananda P 2020. Sign Language to Text and Speech Translation in Real Time Using Convolutional Neural Network</a:t>
            </a:r>
            <a:r>
              <a:rPr lang="en-US" sz="1800"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[2] </a:t>
            </a:r>
            <a:r>
              <a:rPr lang="en-US" sz="1800" u="sng" dirty="0">
                <a:solidFill>
                  <a:srgbClr val="0000FF"/>
                </a:solidFill>
                <a:effectLst/>
                <a:latin typeface="Times New Roman" panose="02020603050405020304" pitchFamily="18" charset="0"/>
                <a:ea typeface="Times New Roman" panose="02020603050405020304" pitchFamily="18" charset="0"/>
                <a:hlinkClick r:id="rId3"/>
              </a:rPr>
              <a:t>Mirza, S. F., &amp; Al-Talabani, A. K. (2021). Efficient Kinect Sensor-based Kurdish Sign Language Recognition Using Echo System Network.</a:t>
            </a:r>
            <a:r>
              <a:rPr lang="en-US" sz="1800"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[3] </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Y.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Neeraja,D.Susritha</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Reddy,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J.Kalpana</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4"/>
              </a:rPr>
              <a:t>K.Subhasri</a:t>
            </a:r>
            <a:r>
              <a:rPr lang="en-US" sz="1800" u="sng" dirty="0">
                <a:solidFill>
                  <a:srgbClr val="0000FF"/>
                </a:solidFill>
                <a:effectLst/>
                <a:latin typeface="Times New Roman" panose="02020603050405020304" pitchFamily="18" charset="0"/>
                <a:ea typeface="Times New Roman" panose="02020603050405020304" pitchFamily="18" charset="0"/>
                <a:hlinkClick r:id="rId4"/>
              </a:rPr>
              <a:t>, D. Lokesh 2021, AN ADVANCED BRAILLE SYSTEM-COMMUNICATION DEVICE FOR BLIND-DEAF PEOPLE</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[4] </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Himanshu Gautam, </a:t>
            </a:r>
            <a:r>
              <a:rPr lang="en-US" sz="1800" u="sng" dirty="0" err="1">
                <a:solidFill>
                  <a:srgbClr val="0000FF"/>
                </a:solidFill>
                <a:effectLst/>
                <a:latin typeface="Times New Roman" panose="02020603050405020304" pitchFamily="18" charset="0"/>
                <a:ea typeface="Times New Roman" panose="02020603050405020304" pitchFamily="18" charset="0"/>
                <a:hlinkClick r:id="rId5"/>
              </a:rPr>
              <a:t>Prerna</a:t>
            </a:r>
            <a:r>
              <a:rPr lang="en-US" sz="1800" u="sng" dirty="0">
                <a:solidFill>
                  <a:srgbClr val="0000FF"/>
                </a:solidFill>
                <a:effectLst/>
                <a:latin typeface="Times New Roman" panose="02020603050405020304" pitchFamily="18" charset="0"/>
                <a:ea typeface="Times New Roman" panose="02020603050405020304" pitchFamily="18" charset="0"/>
                <a:hlinkClick r:id="rId5"/>
              </a:rPr>
              <a:t> Gaur 2020, DRISHYAM: Real-Time Text to Braille Conversion and Realization</a:t>
            </a:r>
            <a:br>
              <a:rPr lang="en-IN"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[5] </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Vadim Popov, Ivan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Vovk</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Vladimir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Gogoryan</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Tasnima</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Sadekova</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Mikhail </a:t>
            </a:r>
            <a:r>
              <a:rPr lang="en-US" sz="1800" u="sng" dirty="0" err="1">
                <a:solidFill>
                  <a:srgbClr val="0000FF"/>
                </a:solidFill>
                <a:effectLst/>
                <a:latin typeface="Times New Roman" panose="02020603050405020304" pitchFamily="18" charset="0"/>
                <a:ea typeface="Times New Roman" panose="02020603050405020304" pitchFamily="18" charset="0"/>
                <a:hlinkClick r:id="rId6"/>
              </a:rPr>
              <a:t>Kudinov</a:t>
            </a:r>
            <a:r>
              <a:rPr lang="en-US" sz="1800" u="sng" dirty="0">
                <a:solidFill>
                  <a:srgbClr val="0000FF"/>
                </a:solidFill>
                <a:effectLst/>
                <a:latin typeface="Times New Roman" panose="02020603050405020304" pitchFamily="18" charset="0"/>
                <a:ea typeface="Times New Roman" panose="02020603050405020304" pitchFamily="18" charset="0"/>
                <a:hlinkClick r:id="rId6"/>
              </a:rPr>
              <a:t> 2021. Grad-TTS: A Diffusion Probabilistic Model for Text-to-Speech</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[6] </a:t>
            </a:r>
            <a:r>
              <a:rPr lang="en-US" sz="1800" u="sng" dirty="0" err="1">
                <a:solidFill>
                  <a:srgbClr val="0000FF"/>
                </a:solidFill>
                <a:effectLst/>
                <a:latin typeface="Times New Roman" panose="02020603050405020304" pitchFamily="18" charset="0"/>
                <a:ea typeface="SimSun" panose="02010600030101010101" pitchFamily="2" charset="-122"/>
                <a:hlinkClick r:id="rId7"/>
              </a:rPr>
              <a:t>Prerana</a:t>
            </a:r>
            <a:r>
              <a:rPr lang="en-US" sz="1800" u="sng" dirty="0">
                <a:solidFill>
                  <a:srgbClr val="0000FF"/>
                </a:solidFill>
                <a:effectLst/>
                <a:latin typeface="Times New Roman" panose="02020603050405020304" pitchFamily="18" charset="0"/>
                <a:ea typeface="SimSun" panose="02010600030101010101" pitchFamily="2" charset="-122"/>
                <a:hlinkClick r:id="rId7"/>
              </a:rPr>
              <a:t> Das, </a:t>
            </a:r>
            <a:r>
              <a:rPr lang="en-US" sz="1800" u="sng" dirty="0" err="1">
                <a:solidFill>
                  <a:srgbClr val="0000FF"/>
                </a:solidFill>
                <a:effectLst/>
                <a:latin typeface="Times New Roman" panose="02020603050405020304" pitchFamily="18" charset="0"/>
                <a:ea typeface="SimSun" panose="02010600030101010101" pitchFamily="2" charset="-122"/>
                <a:hlinkClick r:id="rId7"/>
              </a:rPr>
              <a:t>Kakali</a:t>
            </a:r>
            <a:r>
              <a:rPr lang="en-US" sz="1800" u="sng" dirty="0">
                <a:solidFill>
                  <a:srgbClr val="0000FF"/>
                </a:solidFill>
                <a:effectLst/>
                <a:latin typeface="Times New Roman" panose="02020603050405020304" pitchFamily="18" charset="0"/>
                <a:ea typeface="SimSun" panose="02010600030101010101" pitchFamily="2" charset="-122"/>
                <a:hlinkClick r:id="rId7"/>
              </a:rPr>
              <a:t> </a:t>
            </a:r>
            <a:r>
              <a:rPr lang="en-US" sz="1800" u="sng" dirty="0" err="1">
                <a:solidFill>
                  <a:srgbClr val="0000FF"/>
                </a:solidFill>
                <a:effectLst/>
                <a:latin typeface="Times New Roman" panose="02020603050405020304" pitchFamily="18" charset="0"/>
                <a:ea typeface="SimSun" panose="02010600030101010101" pitchFamily="2" charset="-122"/>
                <a:hlinkClick r:id="rId7"/>
              </a:rPr>
              <a:t>Acharjee</a:t>
            </a:r>
            <a:r>
              <a:rPr lang="en-US" sz="1800" u="sng" dirty="0">
                <a:solidFill>
                  <a:srgbClr val="0000FF"/>
                </a:solidFill>
                <a:effectLst/>
                <a:latin typeface="Times New Roman" panose="02020603050405020304" pitchFamily="18" charset="0"/>
                <a:ea typeface="SimSun" panose="02010600030101010101" pitchFamily="2" charset="-122"/>
                <a:hlinkClick r:id="rId7"/>
              </a:rPr>
              <a:t>, Pranab Das and Vijay Prasad 2015, </a:t>
            </a:r>
            <a:r>
              <a:rPr lang="en-US" sz="1800" u="sng" dirty="0">
                <a:solidFill>
                  <a:srgbClr val="0000FF"/>
                </a:solidFill>
                <a:effectLst/>
                <a:latin typeface="Times New Roman" panose="02020603050405020304" pitchFamily="18" charset="0"/>
                <a:ea typeface="Times New Roman" panose="02020603050405020304" pitchFamily="18" charset="0"/>
                <a:hlinkClick r:id="rId7"/>
              </a:rPr>
              <a:t>VOICE RECOGNITION SYSTEM: SPEECH-TO-TEXT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Arial" panose="020B0604020202020204" pitchFamily="34" charset="0"/>
              </a:rPr>
              <a:t>[7] </a:t>
            </a:r>
            <a:r>
              <a:rPr lang="en-US" sz="1800" u="sng" dirty="0">
                <a:solidFill>
                  <a:srgbClr val="0000FF"/>
                </a:solidFill>
                <a:effectLst/>
                <a:latin typeface="Times New Roman" panose="02020603050405020304" pitchFamily="18" charset="0"/>
                <a:ea typeface="Arial" panose="020B0604020202020204" pitchFamily="34" charset="0"/>
                <a:hlinkClick r:id="rId8"/>
              </a:rPr>
              <a:t>World Report on Disability</a:t>
            </a:r>
            <a:br>
              <a:rPr lang="en-IN" sz="1800" dirty="0">
                <a:effectLst/>
                <a:latin typeface="Arial" panose="020B0604020202020204" pitchFamily="34" charset="0"/>
                <a:ea typeface="Arial" panose="020B0604020202020204" pitchFamily="34" charset="0"/>
              </a:rPr>
            </a:br>
            <a:r>
              <a:rPr lang="en-US" sz="1800" dirty="0">
                <a:effectLst/>
                <a:latin typeface="Times New Roman" panose="02020603050405020304" pitchFamily="18" charset="0"/>
                <a:ea typeface="Arial" panose="020B0604020202020204" pitchFamily="34" charset="0"/>
              </a:rPr>
              <a:t>[8] </a:t>
            </a:r>
            <a:r>
              <a:rPr lang="en-US" sz="1800" u="sng" dirty="0">
                <a:solidFill>
                  <a:srgbClr val="0000FF"/>
                </a:solidFill>
                <a:effectLst/>
                <a:latin typeface="Times New Roman" panose="02020603050405020304" pitchFamily="18" charset="0"/>
                <a:ea typeface="Arial" panose="020B0604020202020204" pitchFamily="34" charset="0"/>
                <a:hlinkClick r:id="rId9"/>
              </a:rPr>
              <a:t>Census of India, 2001</a:t>
            </a:r>
            <a:br>
              <a:rPr lang="en-US" sz="1800" u="sng" dirty="0">
                <a:solidFill>
                  <a:srgbClr val="0000FF"/>
                </a:solidFill>
                <a:latin typeface="Times New Roman" panose="02020603050405020304" pitchFamily="18" charset="0"/>
                <a:ea typeface="Arial" panose="020B0604020202020204" pitchFamily="34" charset="0"/>
              </a:rPr>
            </a:br>
            <a:r>
              <a:rPr lang="en-US" sz="1800" dirty="0">
                <a:effectLst/>
                <a:latin typeface="Times New Roman" panose="02020603050405020304" pitchFamily="18" charset="0"/>
                <a:ea typeface="Times New Roman" panose="02020603050405020304" pitchFamily="18" charset="0"/>
              </a:rPr>
              <a:t>[9] </a:t>
            </a:r>
            <a:r>
              <a:rPr lang="en-US" sz="1800" dirty="0">
                <a:effectLst/>
                <a:latin typeface="Times New Roman" panose="02020603050405020304" pitchFamily="18" charset="0"/>
                <a:ea typeface="Times New Roman" panose="02020603050405020304" pitchFamily="18" charset="0"/>
                <a:hlinkClick r:id="rId9"/>
              </a:rPr>
              <a:t>https://censusindia.gov.in/census_and_you/disabled_population.aspx</a:t>
            </a:r>
            <a:br>
              <a:rPr lang="en-IN" sz="1800" dirty="0">
                <a:effectLst/>
                <a:latin typeface="Arial" panose="020B0604020202020204" pitchFamily="34" charset="0"/>
                <a:ea typeface="Arial" panose="020B0604020202020204" pitchFamily="34" charset="0"/>
              </a:rPr>
            </a:br>
            <a:endParaRPr lang="en-IN" dirty="0"/>
          </a:p>
        </p:txBody>
      </p:sp>
      <p:sp>
        <p:nvSpPr>
          <p:cNvPr id="20" name="Title 1">
            <a:extLst>
              <a:ext uri="{FF2B5EF4-FFF2-40B4-BE49-F238E27FC236}">
                <a16:creationId xmlns:a16="http://schemas.microsoft.com/office/drawing/2014/main" id="{F80B3188-BF2B-4ABD-B85E-B71D01CA2B77}"/>
              </a:ext>
            </a:extLst>
          </p:cNvPr>
          <p:cNvSpPr txBox="1">
            <a:spLocks/>
          </p:cNvSpPr>
          <p:nvPr/>
        </p:nvSpPr>
        <p:spPr>
          <a:xfrm>
            <a:off x="1903590" y="1328741"/>
            <a:ext cx="4941477" cy="610863"/>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spc="100" baseline="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4400" b="1" dirty="0">
                <a:latin typeface="+mj-lt"/>
              </a:rPr>
              <a:t>References</a:t>
            </a:r>
          </a:p>
        </p:txBody>
      </p:sp>
    </p:spTree>
    <p:extLst>
      <p:ext uri="{BB962C8B-B14F-4D97-AF65-F5344CB8AC3E}">
        <p14:creationId xmlns:p14="http://schemas.microsoft.com/office/powerpoint/2010/main" val="288699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964022" y="879063"/>
            <a:ext cx="7532277" cy="610863"/>
          </a:xfrm>
        </p:spPr>
        <p:txBody>
          <a:bodyPr/>
          <a:lstStyle/>
          <a:p>
            <a:r>
              <a:rPr lang="en-US" dirty="0"/>
              <a:t>Our team</a:t>
            </a:r>
          </a:p>
        </p:txBody>
      </p:sp>
      <p:sp>
        <p:nvSpPr>
          <p:cNvPr id="6" name="Text Placeholder 5">
            <a:extLst>
              <a:ext uri="{FF2B5EF4-FFF2-40B4-BE49-F238E27FC236}">
                <a16:creationId xmlns:a16="http://schemas.microsoft.com/office/drawing/2014/main" id="{EA1E2644-1BD8-DB4D-B01F-F617AABF793F}"/>
              </a:ext>
            </a:extLst>
          </p:cNvPr>
          <p:cNvSpPr>
            <a:spLocks noGrp="1"/>
          </p:cNvSpPr>
          <p:nvPr>
            <p:ph type="body" sz="quarter" idx="11"/>
          </p:nvPr>
        </p:nvSpPr>
        <p:spPr>
          <a:xfrm>
            <a:off x="1295619" y="4600851"/>
            <a:ext cx="2133600" cy="205837"/>
          </a:xfrm>
        </p:spPr>
        <p:txBody>
          <a:bodyPr/>
          <a:lstStyle/>
          <a:p>
            <a:r>
              <a:rPr lang="en-US" dirty="0"/>
              <a:t>Utkarsh Gupta</a:t>
            </a:r>
          </a:p>
          <a:p>
            <a:endParaRPr lang="en-US" dirty="0"/>
          </a:p>
        </p:txBody>
      </p:sp>
      <p:sp>
        <p:nvSpPr>
          <p:cNvPr id="5" name="Text Placeholder 4">
            <a:extLst>
              <a:ext uri="{FF2B5EF4-FFF2-40B4-BE49-F238E27FC236}">
                <a16:creationId xmlns:a16="http://schemas.microsoft.com/office/drawing/2014/main" id="{9642AB8A-80CA-C941-A861-E9F7C174A121}"/>
              </a:ext>
            </a:extLst>
          </p:cNvPr>
          <p:cNvSpPr>
            <a:spLocks noGrp="1"/>
          </p:cNvSpPr>
          <p:nvPr>
            <p:ph type="body" sz="quarter" idx="12"/>
          </p:nvPr>
        </p:nvSpPr>
        <p:spPr>
          <a:xfrm>
            <a:off x="1295619" y="5007276"/>
            <a:ext cx="2133600" cy="646904"/>
          </a:xfrm>
        </p:spPr>
        <p:txBody>
          <a:bodyPr/>
          <a:lstStyle/>
          <a:p>
            <a:r>
              <a:rPr lang="en-US" dirty="0"/>
              <a:t>R177219194</a:t>
            </a:r>
            <a:br>
              <a:rPr lang="en-US" dirty="0"/>
            </a:br>
            <a:r>
              <a:rPr lang="en-US" dirty="0"/>
              <a:t>500075374@stu.upes.ac.in</a:t>
            </a:r>
            <a:br>
              <a:rPr lang="en-US" dirty="0"/>
            </a:br>
            <a:r>
              <a:rPr lang="en-US" dirty="0"/>
              <a:t>B. Tech CSE AI&amp;ML B6</a:t>
            </a:r>
          </a:p>
        </p:txBody>
      </p:sp>
      <p:sp>
        <p:nvSpPr>
          <p:cNvPr id="8" name="Text Placeholder 7">
            <a:extLst>
              <a:ext uri="{FF2B5EF4-FFF2-40B4-BE49-F238E27FC236}">
                <a16:creationId xmlns:a16="http://schemas.microsoft.com/office/drawing/2014/main" id="{AF43A531-88E8-744E-9BB5-FD05029B1D21}"/>
              </a:ext>
            </a:extLst>
          </p:cNvPr>
          <p:cNvSpPr>
            <a:spLocks noGrp="1"/>
          </p:cNvSpPr>
          <p:nvPr>
            <p:ph type="body" sz="quarter" idx="15"/>
          </p:nvPr>
        </p:nvSpPr>
        <p:spPr>
          <a:xfrm>
            <a:off x="5041639" y="4600851"/>
            <a:ext cx="2128157" cy="205837"/>
          </a:xfrm>
        </p:spPr>
        <p:txBody>
          <a:bodyPr/>
          <a:lstStyle/>
          <a:p>
            <a:r>
              <a:rPr lang="en-US" dirty="0" err="1"/>
              <a:t>Aradhya</a:t>
            </a:r>
            <a:r>
              <a:rPr lang="en-US" dirty="0"/>
              <a:t> Singh</a:t>
            </a:r>
          </a:p>
        </p:txBody>
      </p:sp>
      <p:sp>
        <p:nvSpPr>
          <p:cNvPr id="7" name="Text Placeholder 6">
            <a:extLst>
              <a:ext uri="{FF2B5EF4-FFF2-40B4-BE49-F238E27FC236}">
                <a16:creationId xmlns:a16="http://schemas.microsoft.com/office/drawing/2014/main" id="{3590C1A1-4321-EC41-8248-D3B566DD51BD}"/>
              </a:ext>
            </a:extLst>
          </p:cNvPr>
          <p:cNvSpPr>
            <a:spLocks noGrp="1"/>
          </p:cNvSpPr>
          <p:nvPr>
            <p:ph type="body" sz="quarter" idx="13"/>
          </p:nvPr>
        </p:nvSpPr>
        <p:spPr>
          <a:xfrm>
            <a:off x="5041639" y="5007275"/>
            <a:ext cx="2128157" cy="585768"/>
          </a:xfrm>
        </p:spPr>
        <p:txBody>
          <a:bodyPr/>
          <a:lstStyle/>
          <a:p>
            <a:r>
              <a:rPr lang="en-US" dirty="0"/>
              <a:t>R177219200</a:t>
            </a:r>
            <a:br>
              <a:rPr lang="en-US" dirty="0"/>
            </a:br>
            <a:r>
              <a:rPr lang="en-US" dirty="0"/>
              <a:t>500075358@stu.upes.ac.in</a:t>
            </a:r>
            <a:br>
              <a:rPr lang="en-US" dirty="0"/>
            </a:br>
            <a:r>
              <a:rPr lang="en-US" dirty="0"/>
              <a:t>B. Tech CSE AI&amp;ML B6</a:t>
            </a:r>
          </a:p>
        </p:txBody>
      </p:sp>
      <p:sp>
        <p:nvSpPr>
          <p:cNvPr id="10" name="Text Placeholder 9">
            <a:extLst>
              <a:ext uri="{FF2B5EF4-FFF2-40B4-BE49-F238E27FC236}">
                <a16:creationId xmlns:a16="http://schemas.microsoft.com/office/drawing/2014/main" id="{1DF7B21D-37D3-8344-AC78-C169C79D3D2A}"/>
              </a:ext>
            </a:extLst>
          </p:cNvPr>
          <p:cNvSpPr>
            <a:spLocks noGrp="1"/>
          </p:cNvSpPr>
          <p:nvPr>
            <p:ph type="body" sz="quarter" idx="31"/>
          </p:nvPr>
        </p:nvSpPr>
        <p:spPr>
          <a:xfrm>
            <a:off x="8762782" y="4600851"/>
            <a:ext cx="2129245" cy="205837"/>
          </a:xfrm>
        </p:spPr>
        <p:txBody>
          <a:bodyPr/>
          <a:lstStyle/>
          <a:p>
            <a:r>
              <a:rPr lang="en-US" dirty="0" err="1"/>
              <a:t>Priyal</a:t>
            </a:r>
            <a:r>
              <a:rPr lang="en-US" dirty="0"/>
              <a:t> Gupta</a:t>
            </a:r>
          </a:p>
        </p:txBody>
      </p:sp>
      <p:sp>
        <p:nvSpPr>
          <p:cNvPr id="9" name="Text Placeholder 8">
            <a:extLst>
              <a:ext uri="{FF2B5EF4-FFF2-40B4-BE49-F238E27FC236}">
                <a16:creationId xmlns:a16="http://schemas.microsoft.com/office/drawing/2014/main" id="{2581095F-0795-744B-A3E7-94DFB3CBF331}"/>
              </a:ext>
            </a:extLst>
          </p:cNvPr>
          <p:cNvSpPr>
            <a:spLocks noGrp="1"/>
          </p:cNvSpPr>
          <p:nvPr>
            <p:ph type="body" sz="quarter" idx="16"/>
          </p:nvPr>
        </p:nvSpPr>
        <p:spPr>
          <a:xfrm>
            <a:off x="8762782" y="5007274"/>
            <a:ext cx="2129245" cy="646903"/>
          </a:xfrm>
        </p:spPr>
        <p:txBody>
          <a:bodyPr/>
          <a:lstStyle/>
          <a:p>
            <a:r>
              <a:rPr lang="en-US" dirty="0"/>
              <a:t>R177219136</a:t>
            </a:r>
            <a:br>
              <a:rPr lang="en-US" dirty="0"/>
            </a:br>
            <a:r>
              <a:rPr lang="en-US" dirty="0"/>
              <a:t>500076110@stu.upes.ac.in</a:t>
            </a:r>
            <a:br>
              <a:rPr lang="en-US" dirty="0"/>
            </a:br>
            <a:r>
              <a:rPr lang="en-US" dirty="0"/>
              <a:t>B. Tech CSE AI&amp;ML B6</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17</a:t>
            </a:fld>
            <a:endParaRPr lang="en-US" dirty="0"/>
          </a:p>
        </p:txBody>
      </p:sp>
      <p:sp>
        <p:nvSpPr>
          <p:cNvPr id="16" name="Footer Placeholder 15">
            <a:extLst>
              <a:ext uri="{FF2B5EF4-FFF2-40B4-BE49-F238E27FC236}">
                <a16:creationId xmlns:a16="http://schemas.microsoft.com/office/drawing/2014/main" id="{1EAEE347-BDD8-5349-BB37-C8938BFCFF4C}"/>
              </a:ext>
            </a:extLst>
          </p:cNvPr>
          <p:cNvSpPr>
            <a:spLocks noGrp="1"/>
          </p:cNvSpPr>
          <p:nvPr>
            <p:ph type="ftr" sz="quarter" idx="33"/>
          </p:nvPr>
        </p:nvSpPr>
        <p:spPr>
          <a:xfrm>
            <a:off x="1494790" y="6332220"/>
            <a:ext cx="1497330" cy="247651"/>
          </a:xfrm>
        </p:spPr>
        <p:txBody>
          <a:bodyPr/>
          <a:lstStyle/>
          <a:p>
            <a:r>
              <a:rPr lang="en-US"/>
              <a:t>IBM ICE</a:t>
            </a:r>
            <a:endParaRPr lang="en-US" dirty="0"/>
          </a:p>
        </p:txBody>
      </p:sp>
      <p:pic>
        <p:nvPicPr>
          <p:cNvPr id="4" name="Picture 3">
            <a:extLst>
              <a:ext uri="{FF2B5EF4-FFF2-40B4-BE49-F238E27FC236}">
                <a16:creationId xmlns:a16="http://schemas.microsoft.com/office/drawing/2014/main" id="{213E9C6D-C224-4DAE-A1C8-829494C35EE8}"/>
              </a:ext>
            </a:extLst>
          </p:cNvPr>
          <p:cNvPicPr>
            <a:picLocks noChangeAspect="1"/>
          </p:cNvPicPr>
          <p:nvPr/>
        </p:nvPicPr>
        <p:blipFill>
          <a:blip r:embed="rId2"/>
          <a:stretch>
            <a:fillRect/>
          </a:stretch>
        </p:blipFill>
        <p:spPr>
          <a:xfrm>
            <a:off x="5026819" y="2186988"/>
            <a:ext cx="2118245" cy="2037217"/>
          </a:xfrm>
          <a:prstGeom prst="rect">
            <a:avLst/>
          </a:prstGeom>
        </p:spPr>
      </p:pic>
      <p:pic>
        <p:nvPicPr>
          <p:cNvPr id="18" name="Picture 17">
            <a:extLst>
              <a:ext uri="{FF2B5EF4-FFF2-40B4-BE49-F238E27FC236}">
                <a16:creationId xmlns:a16="http://schemas.microsoft.com/office/drawing/2014/main" id="{B4D459D7-79F7-4F38-8D26-E2FEF25E38AE}"/>
              </a:ext>
            </a:extLst>
          </p:cNvPr>
          <p:cNvPicPr>
            <a:picLocks noChangeAspect="1"/>
          </p:cNvPicPr>
          <p:nvPr/>
        </p:nvPicPr>
        <p:blipFill>
          <a:blip r:embed="rId3"/>
          <a:stretch>
            <a:fillRect/>
          </a:stretch>
        </p:blipFill>
        <p:spPr>
          <a:xfrm>
            <a:off x="1233169" y="2186987"/>
            <a:ext cx="2180693" cy="2037217"/>
          </a:xfrm>
          <a:prstGeom prst="rect">
            <a:avLst/>
          </a:prstGeom>
        </p:spPr>
      </p:pic>
      <p:pic>
        <p:nvPicPr>
          <p:cNvPr id="11" name="Picture 10">
            <a:extLst>
              <a:ext uri="{FF2B5EF4-FFF2-40B4-BE49-F238E27FC236}">
                <a16:creationId xmlns:a16="http://schemas.microsoft.com/office/drawing/2014/main" id="{A5C3F6A7-30CF-4A69-9CA9-A341B1E65922}"/>
              </a:ext>
            </a:extLst>
          </p:cNvPr>
          <p:cNvPicPr>
            <a:picLocks noChangeAspect="1"/>
          </p:cNvPicPr>
          <p:nvPr/>
        </p:nvPicPr>
        <p:blipFill>
          <a:blip r:embed="rId4"/>
          <a:stretch>
            <a:fillRect/>
          </a:stretch>
        </p:blipFill>
        <p:spPr>
          <a:xfrm>
            <a:off x="8778141" y="2184454"/>
            <a:ext cx="2180690" cy="2039750"/>
          </a:xfrm>
          <a:prstGeom prst="rect">
            <a:avLst/>
          </a:prstGeom>
        </p:spPr>
      </p:pic>
    </p:spTree>
    <p:extLst>
      <p:ext uri="{BB962C8B-B14F-4D97-AF65-F5344CB8AC3E}">
        <p14:creationId xmlns:p14="http://schemas.microsoft.com/office/powerpoint/2010/main" val="188845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pic>
        <p:nvPicPr>
          <p:cNvPr id="4" name="Picture 3">
            <a:extLst>
              <a:ext uri="{FF2B5EF4-FFF2-40B4-BE49-F238E27FC236}">
                <a16:creationId xmlns:a16="http://schemas.microsoft.com/office/drawing/2014/main" id="{E8515D63-376B-4099-B97C-C8DADFF16F8B}"/>
              </a:ext>
            </a:extLst>
          </p:cNvPr>
          <p:cNvPicPr>
            <a:picLocks noChangeAspect="1"/>
          </p:cNvPicPr>
          <p:nvPr/>
        </p:nvPicPr>
        <p:blipFill rotWithShape="1">
          <a:blip r:embed="rId3">
            <a:extLst>
              <a:ext uri="{28A0092B-C50C-407E-A947-70E740481C1C}">
                <a14:useLocalDpi xmlns:a14="http://schemas.microsoft.com/office/drawing/2010/main" val="0"/>
              </a:ext>
            </a:extLst>
          </a:blip>
          <a:srcRect l="11080"/>
          <a:stretch/>
        </p:blipFill>
        <p:spPr>
          <a:xfrm>
            <a:off x="-1" y="0"/>
            <a:ext cx="6098131" cy="6858000"/>
          </a:xfrm>
          <a:prstGeom prst="rect">
            <a:avLst/>
          </a:prstGeom>
        </p:spPr>
      </p:pic>
    </p:spTree>
    <p:extLst>
      <p:ext uri="{BB962C8B-B14F-4D97-AF65-F5344CB8AC3E}">
        <p14:creationId xmlns:p14="http://schemas.microsoft.com/office/powerpoint/2010/main" val="233667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0737730-E7E2-4367-9832-C36220B1BCB5}"/>
              </a:ext>
            </a:extLst>
          </p:cNvPr>
          <p:cNvSpPr>
            <a:spLocks noGrp="1"/>
          </p:cNvSpPr>
          <p:nvPr>
            <p:ph type="title"/>
          </p:nvPr>
        </p:nvSpPr>
        <p:spPr/>
        <p:txBody>
          <a:bodyPr/>
          <a:lstStyle/>
          <a:p>
            <a:r>
              <a:rPr lang="en-IN" dirty="0"/>
              <a:t>Contents</a:t>
            </a:r>
          </a:p>
        </p:txBody>
      </p:sp>
      <p:sp>
        <p:nvSpPr>
          <p:cNvPr id="18" name="Text Placeholder 17">
            <a:extLst>
              <a:ext uri="{FF2B5EF4-FFF2-40B4-BE49-F238E27FC236}">
                <a16:creationId xmlns:a16="http://schemas.microsoft.com/office/drawing/2014/main" id="{BF5CA70C-1478-43C2-B409-908A5EE8CE05}"/>
              </a:ext>
            </a:extLst>
          </p:cNvPr>
          <p:cNvSpPr>
            <a:spLocks noGrp="1"/>
          </p:cNvSpPr>
          <p:nvPr>
            <p:ph type="body" sz="quarter" idx="12"/>
          </p:nvPr>
        </p:nvSpPr>
        <p:spPr>
          <a:xfrm>
            <a:off x="964023" y="2095204"/>
            <a:ext cx="4838700" cy="315915"/>
          </a:xfrm>
        </p:spPr>
        <p:txBody>
          <a:bodyPr/>
          <a:lstStyle/>
          <a:p>
            <a:r>
              <a:rPr lang="en-IN" dirty="0"/>
              <a:t>Introduction</a:t>
            </a:r>
          </a:p>
        </p:txBody>
      </p:sp>
      <p:sp>
        <p:nvSpPr>
          <p:cNvPr id="20" name="Text Placeholder 19">
            <a:extLst>
              <a:ext uri="{FF2B5EF4-FFF2-40B4-BE49-F238E27FC236}">
                <a16:creationId xmlns:a16="http://schemas.microsoft.com/office/drawing/2014/main" id="{5B9AE7D0-5135-4EDE-B215-14544D3EBF9C}"/>
              </a:ext>
            </a:extLst>
          </p:cNvPr>
          <p:cNvSpPr>
            <a:spLocks noGrp="1"/>
          </p:cNvSpPr>
          <p:nvPr>
            <p:ph type="body" sz="quarter" idx="14"/>
          </p:nvPr>
        </p:nvSpPr>
        <p:spPr>
          <a:xfrm>
            <a:off x="983073" y="2561750"/>
            <a:ext cx="4838700" cy="315915"/>
          </a:xfrm>
        </p:spPr>
        <p:txBody>
          <a:bodyPr/>
          <a:lstStyle/>
          <a:p>
            <a:r>
              <a:rPr lang="en-IN" dirty="0"/>
              <a:t>Literature Review</a:t>
            </a:r>
          </a:p>
        </p:txBody>
      </p:sp>
      <p:sp>
        <p:nvSpPr>
          <p:cNvPr id="22" name="Text Placeholder 21">
            <a:extLst>
              <a:ext uri="{FF2B5EF4-FFF2-40B4-BE49-F238E27FC236}">
                <a16:creationId xmlns:a16="http://schemas.microsoft.com/office/drawing/2014/main" id="{4D79D2E1-5110-4692-A4C0-3B9811AF36E2}"/>
              </a:ext>
            </a:extLst>
          </p:cNvPr>
          <p:cNvSpPr>
            <a:spLocks noGrp="1"/>
          </p:cNvSpPr>
          <p:nvPr>
            <p:ph type="body" sz="quarter" idx="16"/>
          </p:nvPr>
        </p:nvSpPr>
        <p:spPr>
          <a:xfrm>
            <a:off x="964023" y="3024018"/>
            <a:ext cx="4838700" cy="315915"/>
          </a:xfrm>
        </p:spPr>
        <p:txBody>
          <a:bodyPr/>
          <a:lstStyle/>
          <a:p>
            <a:r>
              <a:rPr lang="en-IN" dirty="0"/>
              <a:t>Objectives</a:t>
            </a:r>
          </a:p>
        </p:txBody>
      </p:sp>
      <p:sp>
        <p:nvSpPr>
          <p:cNvPr id="24" name="Text Placeholder 23">
            <a:extLst>
              <a:ext uri="{FF2B5EF4-FFF2-40B4-BE49-F238E27FC236}">
                <a16:creationId xmlns:a16="http://schemas.microsoft.com/office/drawing/2014/main" id="{5FE2C069-AD22-4AA9-BEB1-279AFFA8BBA3}"/>
              </a:ext>
            </a:extLst>
          </p:cNvPr>
          <p:cNvSpPr>
            <a:spLocks noGrp="1"/>
          </p:cNvSpPr>
          <p:nvPr>
            <p:ph type="body" sz="quarter" idx="18"/>
          </p:nvPr>
        </p:nvSpPr>
        <p:spPr>
          <a:xfrm>
            <a:off x="983073" y="3486286"/>
            <a:ext cx="4838700" cy="315915"/>
          </a:xfrm>
        </p:spPr>
        <p:txBody>
          <a:bodyPr/>
          <a:lstStyle/>
          <a:p>
            <a:r>
              <a:rPr lang="en-IN" dirty="0"/>
              <a:t>Methodology</a:t>
            </a:r>
          </a:p>
        </p:txBody>
      </p:sp>
      <p:sp>
        <p:nvSpPr>
          <p:cNvPr id="14" name="Footer Placeholder 13">
            <a:extLst>
              <a:ext uri="{FF2B5EF4-FFF2-40B4-BE49-F238E27FC236}">
                <a16:creationId xmlns:a16="http://schemas.microsoft.com/office/drawing/2014/main" id="{5B67B51A-411D-49E6-89ED-66607E1667B1}"/>
              </a:ext>
            </a:extLst>
          </p:cNvPr>
          <p:cNvSpPr>
            <a:spLocks noGrp="1"/>
          </p:cNvSpPr>
          <p:nvPr>
            <p:ph type="ftr" sz="quarter" idx="22"/>
          </p:nvPr>
        </p:nvSpPr>
        <p:spPr/>
        <p:txBody>
          <a:bodyPr/>
          <a:lstStyle/>
          <a:p>
            <a:r>
              <a:rPr lang="en-US"/>
              <a:t>IBM ICE</a:t>
            </a:r>
            <a:endParaRPr lang="en-US" b="0" dirty="0"/>
          </a:p>
        </p:txBody>
      </p:sp>
      <p:sp>
        <p:nvSpPr>
          <p:cNvPr id="15" name="Slide Number Placeholder 14">
            <a:extLst>
              <a:ext uri="{FF2B5EF4-FFF2-40B4-BE49-F238E27FC236}">
                <a16:creationId xmlns:a16="http://schemas.microsoft.com/office/drawing/2014/main" id="{E078E324-B916-49CD-9542-F4782C1743FB}"/>
              </a:ext>
            </a:extLst>
          </p:cNvPr>
          <p:cNvSpPr>
            <a:spLocks noGrp="1"/>
          </p:cNvSpPr>
          <p:nvPr>
            <p:ph type="sldNum" sz="quarter" idx="23"/>
          </p:nvPr>
        </p:nvSpPr>
        <p:spPr/>
        <p:txBody>
          <a:bodyPr/>
          <a:lstStyle/>
          <a:p>
            <a:fld id="{294A09A9-5501-47C1-A89A-A340965A2BE2}" type="slidenum">
              <a:rPr lang="en-US" smtClean="0"/>
              <a:pPr/>
              <a:t>2</a:t>
            </a:fld>
            <a:endParaRPr lang="en-US" dirty="0">
              <a:latin typeface="+mn-lt"/>
            </a:endParaRPr>
          </a:p>
        </p:txBody>
      </p:sp>
      <p:sp>
        <p:nvSpPr>
          <p:cNvPr id="31" name="Text Placeholder 25">
            <a:extLst>
              <a:ext uri="{FF2B5EF4-FFF2-40B4-BE49-F238E27FC236}">
                <a16:creationId xmlns:a16="http://schemas.microsoft.com/office/drawing/2014/main" id="{4EA0CA37-5C8B-4EDB-9C9F-8AA77C5B6A8C}"/>
              </a:ext>
            </a:extLst>
          </p:cNvPr>
          <p:cNvSpPr txBox="1">
            <a:spLocks/>
          </p:cNvSpPr>
          <p:nvPr/>
        </p:nvSpPr>
        <p:spPr>
          <a:xfrm>
            <a:off x="983073" y="3906097"/>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Algorithm</a:t>
            </a:r>
          </a:p>
        </p:txBody>
      </p:sp>
      <p:sp>
        <p:nvSpPr>
          <p:cNvPr id="11" name="Text Placeholder 25">
            <a:extLst>
              <a:ext uri="{FF2B5EF4-FFF2-40B4-BE49-F238E27FC236}">
                <a16:creationId xmlns:a16="http://schemas.microsoft.com/office/drawing/2014/main" id="{66CA3C25-4765-2F5E-174A-32A6A158FFF7}"/>
              </a:ext>
            </a:extLst>
          </p:cNvPr>
          <p:cNvSpPr txBox="1">
            <a:spLocks/>
          </p:cNvSpPr>
          <p:nvPr/>
        </p:nvSpPr>
        <p:spPr>
          <a:xfrm>
            <a:off x="964023" y="4818917"/>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Use Case</a:t>
            </a:r>
          </a:p>
        </p:txBody>
      </p:sp>
      <p:sp>
        <p:nvSpPr>
          <p:cNvPr id="12" name="Text Placeholder 25">
            <a:extLst>
              <a:ext uri="{FF2B5EF4-FFF2-40B4-BE49-F238E27FC236}">
                <a16:creationId xmlns:a16="http://schemas.microsoft.com/office/drawing/2014/main" id="{FC8FE5B4-29D0-54BB-B15F-38E815193E28}"/>
              </a:ext>
            </a:extLst>
          </p:cNvPr>
          <p:cNvSpPr txBox="1">
            <a:spLocks/>
          </p:cNvSpPr>
          <p:nvPr/>
        </p:nvSpPr>
        <p:spPr>
          <a:xfrm>
            <a:off x="964023" y="4362507"/>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Project Architecture</a:t>
            </a:r>
          </a:p>
        </p:txBody>
      </p:sp>
      <p:sp>
        <p:nvSpPr>
          <p:cNvPr id="19" name="Text Placeholder 25">
            <a:extLst>
              <a:ext uri="{FF2B5EF4-FFF2-40B4-BE49-F238E27FC236}">
                <a16:creationId xmlns:a16="http://schemas.microsoft.com/office/drawing/2014/main" id="{A175E17B-442A-0079-55CE-C86723E918AD}"/>
              </a:ext>
            </a:extLst>
          </p:cNvPr>
          <p:cNvSpPr txBox="1">
            <a:spLocks/>
          </p:cNvSpPr>
          <p:nvPr/>
        </p:nvSpPr>
        <p:spPr>
          <a:xfrm>
            <a:off x="964023" y="5700996"/>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References</a:t>
            </a:r>
          </a:p>
        </p:txBody>
      </p:sp>
      <p:sp>
        <p:nvSpPr>
          <p:cNvPr id="21" name="Text Placeholder 25">
            <a:extLst>
              <a:ext uri="{FF2B5EF4-FFF2-40B4-BE49-F238E27FC236}">
                <a16:creationId xmlns:a16="http://schemas.microsoft.com/office/drawing/2014/main" id="{BF6D3527-5506-7C72-E133-F27CF9E87B25}"/>
              </a:ext>
            </a:extLst>
          </p:cNvPr>
          <p:cNvSpPr txBox="1">
            <a:spLocks/>
          </p:cNvSpPr>
          <p:nvPr/>
        </p:nvSpPr>
        <p:spPr>
          <a:xfrm>
            <a:off x="964023" y="5238728"/>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Attained Deliverables</a:t>
            </a:r>
          </a:p>
        </p:txBody>
      </p:sp>
    </p:spTree>
    <p:extLst>
      <p:ext uri="{BB962C8B-B14F-4D97-AF65-F5344CB8AC3E}">
        <p14:creationId xmlns:p14="http://schemas.microsoft.com/office/powerpoint/2010/main" val="157037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pPr marR="343535" algn="just"/>
            <a:r>
              <a:rPr lang="en-US" sz="1800" dirty="0">
                <a:effectLst/>
                <a:latin typeface="Times New Roman" panose="02020603050405020304" pitchFamily="18" charset="0"/>
                <a:ea typeface="Times New Roman" panose="02020603050405020304" pitchFamily="18" charset="0"/>
              </a:rPr>
              <a:t>Single point solution for communication gap between blind, deaf, mute and normal population. Application is able to convert sign language, voice, braille &amp; text to each other which enables almost everyone to be able to communicate with anyone. The sign language recognition will be achieved through computer vision, voice recognition will be achieved by DNN, braille will be achieved by a sophisticated wireless hardware.</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a:t>IBM ICE</a:t>
            </a:r>
            <a:endParaRPr lang="en-US" dirty="0"/>
          </a:p>
        </p:txBody>
      </p:sp>
      <p:pic>
        <p:nvPicPr>
          <p:cNvPr id="8" name="Picture 7">
            <a:extLst>
              <a:ext uri="{FF2B5EF4-FFF2-40B4-BE49-F238E27FC236}">
                <a16:creationId xmlns:a16="http://schemas.microsoft.com/office/drawing/2014/main" id="{13D718DF-CC35-4BD4-843F-F5600FDBABEC}"/>
              </a:ext>
            </a:extLst>
          </p:cNvPr>
          <p:cNvPicPr>
            <a:picLocks noChangeAspect="1"/>
          </p:cNvPicPr>
          <p:nvPr/>
        </p:nvPicPr>
        <p:blipFill rotWithShape="1">
          <a:blip r:embed="rId2"/>
          <a:srcRect l="6088" r="6088"/>
          <a:stretch/>
        </p:blipFill>
        <p:spPr>
          <a:xfrm>
            <a:off x="6135812" y="0"/>
            <a:ext cx="6056187" cy="6858000"/>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31395B76-DBDE-4CD0-8C79-59A64F7D7B7D}"/>
              </a:ext>
            </a:extLst>
          </p:cNvPr>
          <p:cNvSpPr>
            <a:spLocks noGrp="1"/>
          </p:cNvSpPr>
          <p:nvPr>
            <p:ph type="title"/>
          </p:nvPr>
        </p:nvSpPr>
        <p:spPr/>
        <p:txBody>
          <a:bodyPr/>
          <a:lstStyle/>
          <a:p>
            <a:r>
              <a:rPr lang="en-IN" dirty="0"/>
              <a:t>Literature Review</a:t>
            </a:r>
          </a:p>
        </p:txBody>
      </p:sp>
      <p:sp>
        <p:nvSpPr>
          <p:cNvPr id="42" name="Text Placeholder 41">
            <a:extLst>
              <a:ext uri="{FF2B5EF4-FFF2-40B4-BE49-F238E27FC236}">
                <a16:creationId xmlns:a16="http://schemas.microsoft.com/office/drawing/2014/main" id="{38CC4EB3-7240-4175-89B5-66FCF23315BC}"/>
              </a:ext>
            </a:extLst>
          </p:cNvPr>
          <p:cNvSpPr>
            <a:spLocks noGrp="1"/>
          </p:cNvSpPr>
          <p:nvPr>
            <p:ph type="body" sz="quarter" idx="12"/>
          </p:nvPr>
        </p:nvSpPr>
        <p:spPr>
          <a:xfrm>
            <a:off x="952500" y="2286000"/>
            <a:ext cx="4838700" cy="315915"/>
          </a:xfrm>
        </p:spPr>
        <p:txBody>
          <a:bodyPr/>
          <a:lstStyle/>
          <a:p>
            <a:r>
              <a:rPr lang="en-US" dirty="0"/>
              <a:t>Sign Language to Text and Speech Translation in Real Time Using Convolutional Neural Network</a:t>
            </a:r>
            <a:endParaRPr lang="en-IN" dirty="0"/>
          </a:p>
        </p:txBody>
      </p:sp>
      <p:sp>
        <p:nvSpPr>
          <p:cNvPr id="44" name="Text Placeholder 43">
            <a:extLst>
              <a:ext uri="{FF2B5EF4-FFF2-40B4-BE49-F238E27FC236}">
                <a16:creationId xmlns:a16="http://schemas.microsoft.com/office/drawing/2014/main" id="{68C40F56-669C-49E6-9A81-27B41F6FDC43}"/>
              </a:ext>
            </a:extLst>
          </p:cNvPr>
          <p:cNvSpPr>
            <a:spLocks noGrp="1"/>
          </p:cNvSpPr>
          <p:nvPr>
            <p:ph type="body" sz="quarter" idx="14"/>
          </p:nvPr>
        </p:nvSpPr>
        <p:spPr/>
        <p:txBody>
          <a:bodyPr/>
          <a:lstStyle/>
          <a:p>
            <a:r>
              <a:rPr lang="en-US" dirty="0"/>
              <a:t>Efficient Kinect Sensor-based Kurdish Sign Language Recognition Using Echo System Network</a:t>
            </a:r>
            <a:endParaRPr lang="en-IN" dirty="0"/>
          </a:p>
        </p:txBody>
      </p:sp>
      <p:sp>
        <p:nvSpPr>
          <p:cNvPr id="46" name="Text Placeholder 45">
            <a:extLst>
              <a:ext uri="{FF2B5EF4-FFF2-40B4-BE49-F238E27FC236}">
                <a16:creationId xmlns:a16="http://schemas.microsoft.com/office/drawing/2014/main" id="{F39BDE82-4C0D-4438-921D-A16E1357F871}"/>
              </a:ext>
            </a:extLst>
          </p:cNvPr>
          <p:cNvSpPr>
            <a:spLocks noGrp="1"/>
          </p:cNvSpPr>
          <p:nvPr>
            <p:ph type="body" sz="quarter" idx="16"/>
          </p:nvPr>
        </p:nvSpPr>
        <p:spPr/>
        <p:txBody>
          <a:bodyPr/>
          <a:lstStyle/>
          <a:p>
            <a:r>
              <a:rPr lang="en-US" dirty="0"/>
              <a:t>AN ADVANCED BRAILLE SYSTEM-COMMUNICATION DEVICE FOR BLIND-DEAF PEOPLE</a:t>
            </a:r>
            <a:endParaRPr lang="en-IN" dirty="0"/>
          </a:p>
        </p:txBody>
      </p:sp>
      <p:sp>
        <p:nvSpPr>
          <p:cNvPr id="48" name="Text Placeholder 47">
            <a:extLst>
              <a:ext uri="{FF2B5EF4-FFF2-40B4-BE49-F238E27FC236}">
                <a16:creationId xmlns:a16="http://schemas.microsoft.com/office/drawing/2014/main" id="{111D87A2-1228-450F-9F96-99BA8726F38D}"/>
              </a:ext>
            </a:extLst>
          </p:cNvPr>
          <p:cNvSpPr>
            <a:spLocks noGrp="1"/>
          </p:cNvSpPr>
          <p:nvPr>
            <p:ph type="body" sz="quarter" idx="18"/>
          </p:nvPr>
        </p:nvSpPr>
        <p:spPr/>
        <p:txBody>
          <a:bodyPr/>
          <a:lstStyle/>
          <a:p>
            <a:r>
              <a:rPr lang="en-US" dirty="0"/>
              <a:t>DRISHYAM: Real-Time Text to Braille Conversion and Realization</a:t>
            </a:r>
            <a:endParaRPr lang="en-IN" dirty="0"/>
          </a:p>
        </p:txBody>
      </p:sp>
      <p:sp>
        <p:nvSpPr>
          <p:cNvPr id="50" name="Text Placeholder 49">
            <a:extLst>
              <a:ext uri="{FF2B5EF4-FFF2-40B4-BE49-F238E27FC236}">
                <a16:creationId xmlns:a16="http://schemas.microsoft.com/office/drawing/2014/main" id="{F95F3CC3-C609-44C6-B810-4FE1F5472E3F}"/>
              </a:ext>
            </a:extLst>
          </p:cNvPr>
          <p:cNvSpPr>
            <a:spLocks noGrp="1"/>
          </p:cNvSpPr>
          <p:nvPr>
            <p:ph type="body" sz="quarter" idx="20"/>
          </p:nvPr>
        </p:nvSpPr>
        <p:spPr/>
        <p:txBody>
          <a:bodyPr/>
          <a:lstStyle/>
          <a:p>
            <a:r>
              <a:rPr lang="en-US" dirty="0"/>
              <a:t>Grad-TTS: A Diffusion Probabilistic Model for Text-to-Speech</a:t>
            </a:r>
            <a:endParaRPr lang="en-IN" dirty="0"/>
          </a:p>
        </p:txBody>
      </p:sp>
      <p:sp>
        <p:nvSpPr>
          <p:cNvPr id="6" name="Footer Placeholder 5">
            <a:extLst>
              <a:ext uri="{FF2B5EF4-FFF2-40B4-BE49-F238E27FC236}">
                <a16:creationId xmlns:a16="http://schemas.microsoft.com/office/drawing/2014/main" id="{BF91C3A0-FEBB-4F05-B951-FDD99B2B721C}"/>
              </a:ext>
            </a:extLst>
          </p:cNvPr>
          <p:cNvSpPr>
            <a:spLocks noGrp="1"/>
          </p:cNvSpPr>
          <p:nvPr>
            <p:ph type="ftr" sz="quarter" idx="22"/>
          </p:nvPr>
        </p:nvSpPr>
        <p:spPr/>
        <p:txBody>
          <a:bodyPr/>
          <a:lstStyle/>
          <a:p>
            <a:r>
              <a:rPr lang="en-US"/>
              <a:t>IBM ICE</a:t>
            </a:r>
            <a:endParaRPr lang="en-US" b="0" dirty="0"/>
          </a:p>
        </p:txBody>
      </p:sp>
      <p:sp>
        <p:nvSpPr>
          <p:cNvPr id="7" name="Slide Number Placeholder 6">
            <a:extLst>
              <a:ext uri="{FF2B5EF4-FFF2-40B4-BE49-F238E27FC236}">
                <a16:creationId xmlns:a16="http://schemas.microsoft.com/office/drawing/2014/main" id="{A1AD05B0-B51E-490D-9061-AEADA181F148}"/>
              </a:ext>
            </a:extLst>
          </p:cNvPr>
          <p:cNvSpPr>
            <a:spLocks noGrp="1"/>
          </p:cNvSpPr>
          <p:nvPr>
            <p:ph type="sldNum" sz="quarter" idx="23"/>
          </p:nvPr>
        </p:nvSpPr>
        <p:spPr/>
        <p:txBody>
          <a:bodyPr/>
          <a:lstStyle/>
          <a:p>
            <a:fld id="{294A09A9-5501-47C1-A89A-A340965A2BE2}" type="slidenum">
              <a:rPr lang="en-US" smtClean="0"/>
              <a:pPr/>
              <a:t>4</a:t>
            </a:fld>
            <a:endParaRPr lang="en-US" dirty="0">
              <a:latin typeface="+mn-lt"/>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A98ED766-494B-4E3F-A388-9CCFB900C5D1}"/>
                  </a:ext>
                </a:extLst>
              </p14:cNvPr>
              <p14:cNvContentPartPr/>
              <p14:nvPr/>
            </p14:nvContentPartPr>
            <p14:xfrm>
              <a:off x="905803" y="1690824"/>
              <a:ext cx="1800" cy="3600"/>
            </p14:xfrm>
          </p:contentPart>
        </mc:Choice>
        <mc:Fallback xmlns="">
          <p:pic>
            <p:nvPicPr>
              <p:cNvPr id="9" name="Ink 8">
                <a:extLst>
                  <a:ext uri="{FF2B5EF4-FFF2-40B4-BE49-F238E27FC236}">
                    <a16:creationId xmlns:a16="http://schemas.microsoft.com/office/drawing/2014/main" id="{A98ED766-494B-4E3F-A388-9CCFB900C5D1}"/>
                  </a:ext>
                </a:extLst>
              </p:cNvPr>
              <p:cNvPicPr/>
              <p:nvPr/>
            </p:nvPicPr>
            <p:blipFill>
              <a:blip r:embed="rId3"/>
              <a:stretch>
                <a:fillRect/>
              </a:stretch>
            </p:blipFill>
            <p:spPr>
              <a:xfrm>
                <a:off x="842803" y="1628184"/>
                <a:ext cx="127440" cy="129240"/>
              </a:xfrm>
              <a:prstGeom prst="rect">
                <a:avLst/>
              </a:prstGeom>
            </p:spPr>
          </p:pic>
        </mc:Fallback>
      </mc:AlternateContent>
      <p:sp>
        <p:nvSpPr>
          <p:cNvPr id="51" name="Text Placeholder 45">
            <a:extLst>
              <a:ext uri="{FF2B5EF4-FFF2-40B4-BE49-F238E27FC236}">
                <a16:creationId xmlns:a16="http://schemas.microsoft.com/office/drawing/2014/main" id="{E51BFE7B-CDEE-4B75-A289-1BEA17585407}"/>
              </a:ext>
            </a:extLst>
          </p:cNvPr>
          <p:cNvSpPr txBox="1">
            <a:spLocks/>
          </p:cNvSpPr>
          <p:nvPr/>
        </p:nvSpPr>
        <p:spPr>
          <a:xfrm>
            <a:off x="6399647" y="4646996"/>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VOICE RECOGNITION SYSTEM: SPEECH-TO-TEXT</a:t>
            </a:r>
            <a:endParaRPr lang="en-IN" dirty="0"/>
          </a:p>
        </p:txBody>
      </p:sp>
    </p:spTree>
    <p:extLst>
      <p:ext uri="{BB962C8B-B14F-4D97-AF65-F5344CB8AC3E}">
        <p14:creationId xmlns:p14="http://schemas.microsoft.com/office/powerpoint/2010/main" val="1637361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A8A57B5-658E-435B-B954-0EAA016B31F5}"/>
              </a:ext>
            </a:extLst>
          </p:cNvPr>
          <p:cNvSpPr>
            <a:spLocks noGrp="1"/>
          </p:cNvSpPr>
          <p:nvPr>
            <p:ph type="ctrTitle"/>
          </p:nvPr>
        </p:nvSpPr>
        <p:spPr/>
        <p:txBody>
          <a:bodyPr/>
          <a:lstStyle/>
          <a:p>
            <a:r>
              <a:rPr lang="en-IN" dirty="0">
                <a:solidFill>
                  <a:schemeClr val="tx2"/>
                </a:solidFill>
              </a:rPr>
              <a:t>Objective</a:t>
            </a:r>
          </a:p>
        </p:txBody>
      </p:sp>
      <p:sp>
        <p:nvSpPr>
          <p:cNvPr id="19" name="Text Placeholder 18">
            <a:extLst>
              <a:ext uri="{FF2B5EF4-FFF2-40B4-BE49-F238E27FC236}">
                <a16:creationId xmlns:a16="http://schemas.microsoft.com/office/drawing/2014/main" id="{82E6DC8C-2AED-431E-A569-8D7E82A66F84}"/>
              </a:ext>
            </a:extLst>
          </p:cNvPr>
          <p:cNvSpPr>
            <a:spLocks noGrp="1"/>
          </p:cNvSpPr>
          <p:nvPr>
            <p:ph type="body" sz="quarter" idx="11"/>
          </p:nvPr>
        </p:nvSpPr>
        <p:spPr/>
        <p:txBody>
          <a:bodyPr/>
          <a:lstStyle/>
          <a:p>
            <a:pPr algn="just"/>
            <a:r>
              <a:rPr lang="en-US" sz="1800" b="0" i="0" u="none" strike="noStrike" baseline="0" dirty="0">
                <a:solidFill>
                  <a:schemeClr val="accent1">
                    <a:lumMod val="50000"/>
                  </a:schemeClr>
                </a:solidFill>
                <a:latin typeface="Times New Roman" panose="02020603050405020304" pitchFamily="18" charset="0"/>
              </a:rPr>
              <a:t>To develop remote communication software accessible to normal, blind, dumb and deaf people, and construct hardware i.e., an interactive, wireless refreshable Braille device that would be connected to the software to facilitate communication for blind people.</a:t>
            </a:r>
            <a:endParaRPr lang="en-IN" dirty="0">
              <a:solidFill>
                <a:schemeClr val="accent1">
                  <a:lumMod val="50000"/>
                </a:schemeClr>
              </a:solidFill>
            </a:endParaRPr>
          </a:p>
          <a:p>
            <a:endParaRPr lang="en-IN" dirty="0"/>
          </a:p>
        </p:txBody>
      </p:sp>
    </p:spTree>
    <p:extLst>
      <p:ext uri="{BB962C8B-B14F-4D97-AF65-F5344CB8AC3E}">
        <p14:creationId xmlns:p14="http://schemas.microsoft.com/office/powerpoint/2010/main" val="69548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F6F3A72-9400-4876-9D4E-A7A00333137D}"/>
              </a:ext>
            </a:extLst>
          </p:cNvPr>
          <p:cNvSpPr>
            <a:spLocks noGrp="1"/>
          </p:cNvSpPr>
          <p:nvPr>
            <p:ph type="title"/>
          </p:nvPr>
        </p:nvSpPr>
        <p:spPr/>
        <p:txBody>
          <a:bodyPr/>
          <a:lstStyle/>
          <a:p>
            <a:r>
              <a:rPr lang="en-IN" dirty="0"/>
              <a:t>Methodology</a:t>
            </a:r>
          </a:p>
        </p:txBody>
      </p:sp>
      <p:sp>
        <p:nvSpPr>
          <p:cNvPr id="18" name="Text Placeholder 17">
            <a:extLst>
              <a:ext uri="{FF2B5EF4-FFF2-40B4-BE49-F238E27FC236}">
                <a16:creationId xmlns:a16="http://schemas.microsoft.com/office/drawing/2014/main" id="{534D90EF-9314-4109-A288-B7BBDC4416E9}"/>
              </a:ext>
            </a:extLst>
          </p:cNvPr>
          <p:cNvSpPr>
            <a:spLocks noGrp="1"/>
          </p:cNvSpPr>
          <p:nvPr>
            <p:ph type="body" sz="quarter" idx="12"/>
          </p:nvPr>
        </p:nvSpPr>
        <p:spPr/>
        <p:txBody>
          <a:bodyPr/>
          <a:lstStyle/>
          <a:p>
            <a:r>
              <a:rPr lang="en-IN" dirty="0"/>
              <a:t>1. Text to Speech</a:t>
            </a:r>
            <a:br>
              <a:rPr lang="en-IN" dirty="0"/>
            </a:br>
            <a:r>
              <a:rPr lang="en-IN" dirty="0"/>
              <a:t>2. Speech to Text</a:t>
            </a:r>
            <a:br>
              <a:rPr lang="en-IN" dirty="0"/>
            </a:br>
            <a:r>
              <a:rPr lang="en-IN" dirty="0"/>
              <a:t>3. Sign Language to Text</a:t>
            </a:r>
          </a:p>
        </p:txBody>
      </p:sp>
      <p:sp>
        <p:nvSpPr>
          <p:cNvPr id="17" name="Text Placeholder 16">
            <a:extLst>
              <a:ext uri="{FF2B5EF4-FFF2-40B4-BE49-F238E27FC236}">
                <a16:creationId xmlns:a16="http://schemas.microsoft.com/office/drawing/2014/main" id="{3C06A59E-9D8A-4723-88D0-E52A2F844B9F}"/>
              </a:ext>
            </a:extLst>
          </p:cNvPr>
          <p:cNvSpPr>
            <a:spLocks noGrp="1"/>
          </p:cNvSpPr>
          <p:nvPr>
            <p:ph type="body" sz="quarter" idx="11"/>
          </p:nvPr>
        </p:nvSpPr>
        <p:spPr>
          <a:xfrm>
            <a:off x="1296955" y="2568686"/>
            <a:ext cx="2301922" cy="205837"/>
          </a:xfrm>
        </p:spPr>
        <p:txBody>
          <a:bodyPr/>
          <a:lstStyle/>
          <a:p>
            <a:r>
              <a:rPr lang="en-IN" dirty="0"/>
              <a:t>Developing AI models</a:t>
            </a:r>
          </a:p>
        </p:txBody>
      </p:sp>
      <p:sp>
        <p:nvSpPr>
          <p:cNvPr id="19" name="Text Placeholder 18">
            <a:extLst>
              <a:ext uri="{FF2B5EF4-FFF2-40B4-BE49-F238E27FC236}">
                <a16:creationId xmlns:a16="http://schemas.microsoft.com/office/drawing/2014/main" id="{22A52B17-1383-470C-9855-ED563F7F7D3A}"/>
              </a:ext>
            </a:extLst>
          </p:cNvPr>
          <p:cNvSpPr>
            <a:spLocks noGrp="1"/>
          </p:cNvSpPr>
          <p:nvPr>
            <p:ph type="body" sz="quarter" idx="30"/>
          </p:nvPr>
        </p:nvSpPr>
        <p:spPr/>
        <p:txBody>
          <a:bodyPr/>
          <a:lstStyle/>
          <a:p>
            <a:r>
              <a:rPr lang="en-IN" dirty="0"/>
              <a:t>1. Braille to Text</a:t>
            </a:r>
            <a:br>
              <a:rPr lang="en-IN" dirty="0"/>
            </a:br>
            <a:r>
              <a:rPr lang="en-IN" dirty="0"/>
              <a:t>2. Text to Braille</a:t>
            </a:r>
          </a:p>
        </p:txBody>
      </p:sp>
      <p:sp>
        <p:nvSpPr>
          <p:cNvPr id="20" name="Text Placeholder 19">
            <a:extLst>
              <a:ext uri="{FF2B5EF4-FFF2-40B4-BE49-F238E27FC236}">
                <a16:creationId xmlns:a16="http://schemas.microsoft.com/office/drawing/2014/main" id="{00C05A64-6973-4A01-AB97-A8660BBFDE00}"/>
              </a:ext>
            </a:extLst>
          </p:cNvPr>
          <p:cNvSpPr>
            <a:spLocks noGrp="1"/>
          </p:cNvSpPr>
          <p:nvPr>
            <p:ph type="body" sz="quarter" idx="31"/>
          </p:nvPr>
        </p:nvSpPr>
        <p:spPr>
          <a:xfrm>
            <a:off x="3897799" y="4701908"/>
            <a:ext cx="2612058" cy="205837"/>
          </a:xfrm>
        </p:spPr>
        <p:txBody>
          <a:bodyPr/>
          <a:lstStyle/>
          <a:p>
            <a:r>
              <a:rPr lang="en-IN" dirty="0"/>
              <a:t>Construction of Hardware</a:t>
            </a:r>
          </a:p>
        </p:txBody>
      </p:sp>
      <p:sp>
        <p:nvSpPr>
          <p:cNvPr id="22" name="Text Placeholder 21">
            <a:extLst>
              <a:ext uri="{FF2B5EF4-FFF2-40B4-BE49-F238E27FC236}">
                <a16:creationId xmlns:a16="http://schemas.microsoft.com/office/drawing/2014/main" id="{FC4C34D1-0731-4155-9DC3-DB6D8CCBA5B1}"/>
              </a:ext>
            </a:extLst>
          </p:cNvPr>
          <p:cNvSpPr>
            <a:spLocks noGrp="1"/>
          </p:cNvSpPr>
          <p:nvPr>
            <p:ph type="body" sz="quarter" idx="33"/>
          </p:nvPr>
        </p:nvSpPr>
        <p:spPr/>
        <p:txBody>
          <a:bodyPr/>
          <a:lstStyle/>
          <a:p>
            <a:r>
              <a:rPr lang="en-IN" dirty="0"/>
              <a:t>Setting up the server</a:t>
            </a:r>
          </a:p>
        </p:txBody>
      </p:sp>
      <p:sp>
        <p:nvSpPr>
          <p:cNvPr id="24" name="Text Placeholder 23">
            <a:extLst>
              <a:ext uri="{FF2B5EF4-FFF2-40B4-BE49-F238E27FC236}">
                <a16:creationId xmlns:a16="http://schemas.microsoft.com/office/drawing/2014/main" id="{8F923103-3F6A-479A-8EC3-FBA98F46161B}"/>
              </a:ext>
            </a:extLst>
          </p:cNvPr>
          <p:cNvSpPr>
            <a:spLocks noGrp="1"/>
          </p:cNvSpPr>
          <p:nvPr>
            <p:ph type="body" sz="quarter" idx="35"/>
          </p:nvPr>
        </p:nvSpPr>
        <p:spPr/>
        <p:txBody>
          <a:bodyPr/>
          <a:lstStyle/>
          <a:p>
            <a:r>
              <a:rPr lang="en-IN" dirty="0"/>
              <a:t>Development of user interface</a:t>
            </a:r>
          </a:p>
        </p:txBody>
      </p:sp>
      <p:sp>
        <p:nvSpPr>
          <p:cNvPr id="14" name="Footer Placeholder 13">
            <a:extLst>
              <a:ext uri="{FF2B5EF4-FFF2-40B4-BE49-F238E27FC236}">
                <a16:creationId xmlns:a16="http://schemas.microsoft.com/office/drawing/2014/main" id="{97112538-6668-4E67-8BBA-C2D2FC38CD1D}"/>
              </a:ext>
            </a:extLst>
          </p:cNvPr>
          <p:cNvSpPr>
            <a:spLocks noGrp="1"/>
          </p:cNvSpPr>
          <p:nvPr>
            <p:ph type="ftr" sz="quarter" idx="37"/>
          </p:nvPr>
        </p:nvSpPr>
        <p:spPr/>
        <p:txBody>
          <a:bodyPr/>
          <a:lstStyle/>
          <a:p>
            <a:r>
              <a:rPr lang="en-US"/>
              <a:t>IBM ICE</a:t>
            </a:r>
            <a:endParaRPr lang="en-US" b="0" dirty="0"/>
          </a:p>
        </p:txBody>
      </p:sp>
      <p:sp>
        <p:nvSpPr>
          <p:cNvPr id="15" name="Slide Number Placeholder 14">
            <a:extLst>
              <a:ext uri="{FF2B5EF4-FFF2-40B4-BE49-F238E27FC236}">
                <a16:creationId xmlns:a16="http://schemas.microsoft.com/office/drawing/2014/main" id="{C66B7C48-1F2E-4FF7-99D2-287F0AE414A0}"/>
              </a:ext>
            </a:extLst>
          </p:cNvPr>
          <p:cNvSpPr>
            <a:spLocks noGrp="1"/>
          </p:cNvSpPr>
          <p:nvPr>
            <p:ph type="sldNum" sz="quarter" idx="38"/>
          </p:nvPr>
        </p:nvSpPr>
        <p:spPr/>
        <p:txBody>
          <a:bodyPr/>
          <a:lstStyle/>
          <a:p>
            <a:fld id="{294A09A9-5501-47C1-A89A-A340965A2BE2}" type="slidenum">
              <a:rPr lang="en-US" smtClean="0"/>
              <a:pPr/>
              <a:t>6</a:t>
            </a:fld>
            <a:endParaRPr lang="en-US" dirty="0">
              <a:latin typeface="+mn-lt"/>
            </a:endParaRPr>
          </a:p>
        </p:txBody>
      </p:sp>
    </p:spTree>
    <p:extLst>
      <p:ext uri="{BB962C8B-B14F-4D97-AF65-F5344CB8AC3E}">
        <p14:creationId xmlns:p14="http://schemas.microsoft.com/office/powerpoint/2010/main" val="3739576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255F75-F9A1-41EB-98D7-BEF6910F316C}"/>
              </a:ext>
            </a:extLst>
          </p:cNvPr>
          <p:cNvSpPr>
            <a:spLocks noGrp="1"/>
          </p:cNvSpPr>
          <p:nvPr>
            <p:ph type="title"/>
          </p:nvPr>
        </p:nvSpPr>
        <p:spPr/>
        <p:txBody>
          <a:bodyPr/>
          <a:lstStyle/>
          <a:p>
            <a:r>
              <a:rPr lang="en-IN" dirty="0"/>
              <a:t>Algorithm</a:t>
            </a:r>
          </a:p>
        </p:txBody>
      </p:sp>
      <p:sp>
        <p:nvSpPr>
          <p:cNvPr id="2" name="TextBox 1">
            <a:extLst>
              <a:ext uri="{FF2B5EF4-FFF2-40B4-BE49-F238E27FC236}">
                <a16:creationId xmlns:a16="http://schemas.microsoft.com/office/drawing/2014/main" id="{71DAD4C2-9A6B-45E7-A61A-B7ACC657E505}"/>
              </a:ext>
            </a:extLst>
          </p:cNvPr>
          <p:cNvSpPr txBox="1"/>
          <p:nvPr/>
        </p:nvSpPr>
        <p:spPr>
          <a:xfrm>
            <a:off x="1000500" y="2305614"/>
            <a:ext cx="4034759" cy="2246769"/>
          </a:xfrm>
          <a:prstGeom prst="rect">
            <a:avLst/>
          </a:prstGeom>
          <a:noFill/>
        </p:spPr>
        <p:txBody>
          <a:bodyPr wrap="none" rtlCol="0">
            <a:spAutoFit/>
          </a:bodyPr>
          <a:lstStyle/>
          <a:p>
            <a:pPr marL="342900" indent="-342900">
              <a:buAutoNum type="arabicPeriod"/>
            </a:pPr>
            <a:r>
              <a:rPr lang="en-IN" sz="1400" dirty="0">
                <a:solidFill>
                  <a:schemeClr val="accent3"/>
                </a:solidFill>
              </a:rPr>
              <a:t>Login</a:t>
            </a:r>
          </a:p>
          <a:p>
            <a:pPr marL="342900" indent="-342900">
              <a:buAutoNum type="arabicPeriod"/>
            </a:pPr>
            <a:r>
              <a:rPr lang="en-IN" sz="1400" dirty="0">
                <a:solidFill>
                  <a:schemeClr val="accent3"/>
                </a:solidFill>
              </a:rPr>
              <a:t>Select Input/Output Method</a:t>
            </a:r>
          </a:p>
          <a:p>
            <a:pPr marL="342900" indent="-342900">
              <a:buAutoNum type="arabicPeriod"/>
            </a:pPr>
            <a:r>
              <a:rPr lang="en-IN" sz="1400" dirty="0" err="1">
                <a:solidFill>
                  <a:schemeClr val="accent3"/>
                </a:solidFill>
              </a:rPr>
              <a:t>InputEngine</a:t>
            </a:r>
            <a:r>
              <a:rPr lang="en-IN" sz="1400" dirty="0">
                <a:solidFill>
                  <a:schemeClr val="accent3"/>
                </a:solidFill>
              </a:rPr>
              <a:t> = </a:t>
            </a:r>
            <a:r>
              <a:rPr lang="en-IN" sz="1400" dirty="0" err="1">
                <a:solidFill>
                  <a:schemeClr val="accent3"/>
                </a:solidFill>
              </a:rPr>
              <a:t>InputMethod</a:t>
            </a:r>
            <a:endParaRPr lang="en-IN" sz="1400" dirty="0">
              <a:solidFill>
                <a:schemeClr val="accent3"/>
              </a:solidFill>
            </a:endParaRPr>
          </a:p>
          <a:p>
            <a:pPr marL="342900" indent="-342900">
              <a:buAutoNum type="arabicPeriod"/>
            </a:pPr>
            <a:r>
              <a:rPr lang="en-IN" sz="1400" dirty="0" err="1">
                <a:solidFill>
                  <a:schemeClr val="accent3"/>
                </a:solidFill>
              </a:rPr>
              <a:t>OutputEngine</a:t>
            </a:r>
            <a:r>
              <a:rPr lang="en-IN" sz="1400" dirty="0">
                <a:solidFill>
                  <a:schemeClr val="accent3"/>
                </a:solidFill>
              </a:rPr>
              <a:t> = </a:t>
            </a:r>
            <a:r>
              <a:rPr lang="en-IN" sz="1400" dirty="0" err="1">
                <a:solidFill>
                  <a:schemeClr val="accent3"/>
                </a:solidFill>
              </a:rPr>
              <a:t>OutputMethod</a:t>
            </a:r>
            <a:endParaRPr lang="en-IN" sz="1400" dirty="0">
              <a:solidFill>
                <a:schemeClr val="accent3"/>
              </a:solidFill>
            </a:endParaRPr>
          </a:p>
          <a:p>
            <a:pPr marL="342900" indent="-342900">
              <a:buAutoNum type="arabicPeriod"/>
            </a:pPr>
            <a:r>
              <a:rPr lang="en-IN" sz="1400" dirty="0">
                <a:solidFill>
                  <a:schemeClr val="accent3"/>
                </a:solidFill>
              </a:rPr>
              <a:t>Get </a:t>
            </a:r>
            <a:r>
              <a:rPr lang="en-IN" sz="1400" dirty="0" err="1">
                <a:solidFill>
                  <a:schemeClr val="accent3"/>
                </a:solidFill>
              </a:rPr>
              <a:t>InputMessage</a:t>
            </a:r>
            <a:endParaRPr lang="en-IN" sz="1400" dirty="0">
              <a:solidFill>
                <a:schemeClr val="accent3"/>
              </a:solidFill>
            </a:endParaRPr>
          </a:p>
          <a:p>
            <a:pPr marL="342900" indent="-342900">
              <a:buAutoNum type="arabicPeriod"/>
            </a:pPr>
            <a:r>
              <a:rPr lang="en-IN" sz="1400" dirty="0">
                <a:solidFill>
                  <a:schemeClr val="accent3"/>
                </a:solidFill>
              </a:rPr>
              <a:t>POST </a:t>
            </a:r>
            <a:r>
              <a:rPr lang="en-IN" sz="1400" dirty="0" err="1">
                <a:solidFill>
                  <a:schemeClr val="accent3"/>
                </a:solidFill>
              </a:rPr>
              <a:t>InputMessage</a:t>
            </a:r>
            <a:r>
              <a:rPr lang="en-IN" sz="1400" dirty="0">
                <a:solidFill>
                  <a:schemeClr val="accent3"/>
                </a:solidFill>
              </a:rPr>
              <a:t> to localhost:4000</a:t>
            </a:r>
          </a:p>
          <a:p>
            <a:pPr marL="342900" indent="-342900">
              <a:buAutoNum type="arabicPeriod"/>
            </a:pPr>
            <a:r>
              <a:rPr lang="en-IN" sz="1400" dirty="0" err="1">
                <a:solidFill>
                  <a:schemeClr val="accent3"/>
                </a:solidFill>
              </a:rPr>
              <a:t>TextMessage</a:t>
            </a:r>
            <a:r>
              <a:rPr lang="en-IN" sz="1400" dirty="0">
                <a:solidFill>
                  <a:schemeClr val="accent3"/>
                </a:solidFill>
              </a:rPr>
              <a:t> = </a:t>
            </a:r>
            <a:r>
              <a:rPr lang="en-IN" sz="1400" dirty="0" err="1">
                <a:solidFill>
                  <a:schemeClr val="accent3"/>
                </a:solidFill>
              </a:rPr>
              <a:t>InputEngine</a:t>
            </a:r>
            <a:r>
              <a:rPr lang="en-IN" sz="1400" dirty="0">
                <a:solidFill>
                  <a:schemeClr val="accent3"/>
                </a:solidFill>
              </a:rPr>
              <a:t>(</a:t>
            </a:r>
            <a:r>
              <a:rPr lang="en-IN" sz="1400" dirty="0" err="1">
                <a:solidFill>
                  <a:schemeClr val="accent3"/>
                </a:solidFill>
              </a:rPr>
              <a:t>InputMessage</a:t>
            </a:r>
            <a:r>
              <a:rPr lang="en-IN" sz="1400" dirty="0">
                <a:solidFill>
                  <a:schemeClr val="accent3"/>
                </a:solidFill>
              </a:rPr>
              <a:t>)</a:t>
            </a:r>
          </a:p>
          <a:p>
            <a:pPr marL="342900" indent="-342900">
              <a:buAutoNum type="arabicPeriod"/>
            </a:pPr>
            <a:r>
              <a:rPr lang="en-IN" sz="1400" dirty="0" err="1">
                <a:solidFill>
                  <a:schemeClr val="accent3"/>
                </a:solidFill>
              </a:rPr>
              <a:t>OutputMessage</a:t>
            </a:r>
            <a:r>
              <a:rPr lang="en-IN" sz="1400" dirty="0">
                <a:solidFill>
                  <a:schemeClr val="accent3"/>
                </a:solidFill>
              </a:rPr>
              <a:t> = </a:t>
            </a:r>
            <a:r>
              <a:rPr lang="en-IN" sz="1400" dirty="0" err="1">
                <a:solidFill>
                  <a:schemeClr val="accent3"/>
                </a:solidFill>
              </a:rPr>
              <a:t>OutputEngine</a:t>
            </a:r>
            <a:r>
              <a:rPr lang="en-IN" sz="1400" dirty="0">
                <a:solidFill>
                  <a:schemeClr val="accent3"/>
                </a:solidFill>
              </a:rPr>
              <a:t>(</a:t>
            </a:r>
            <a:r>
              <a:rPr lang="en-IN" sz="1400" dirty="0" err="1">
                <a:solidFill>
                  <a:schemeClr val="accent3"/>
                </a:solidFill>
              </a:rPr>
              <a:t>TextMessage</a:t>
            </a:r>
            <a:r>
              <a:rPr lang="en-IN" sz="1400" dirty="0">
                <a:solidFill>
                  <a:schemeClr val="accent3"/>
                </a:solidFill>
              </a:rPr>
              <a:t>)</a:t>
            </a:r>
          </a:p>
          <a:p>
            <a:pPr marL="342900" indent="-342900">
              <a:buAutoNum type="arabicPeriod"/>
            </a:pPr>
            <a:r>
              <a:rPr lang="en-IN" sz="1400" dirty="0">
                <a:solidFill>
                  <a:schemeClr val="accent3"/>
                </a:solidFill>
              </a:rPr>
              <a:t>POST </a:t>
            </a:r>
            <a:r>
              <a:rPr lang="en-IN" sz="1400" dirty="0" err="1">
                <a:solidFill>
                  <a:schemeClr val="accent3"/>
                </a:solidFill>
              </a:rPr>
              <a:t>OutputMessage</a:t>
            </a:r>
            <a:r>
              <a:rPr lang="en-IN" sz="1400" dirty="0">
                <a:solidFill>
                  <a:schemeClr val="accent3"/>
                </a:solidFill>
              </a:rPr>
              <a:t> to localhost:3000</a:t>
            </a:r>
          </a:p>
          <a:p>
            <a:pPr marL="342900" indent="-342900">
              <a:buAutoNum type="arabicPeriod"/>
            </a:pPr>
            <a:r>
              <a:rPr lang="en-IN" sz="1400" dirty="0">
                <a:solidFill>
                  <a:schemeClr val="accent3"/>
                </a:solidFill>
              </a:rPr>
              <a:t>Display </a:t>
            </a:r>
            <a:r>
              <a:rPr lang="en-IN" sz="1400" dirty="0" err="1">
                <a:solidFill>
                  <a:schemeClr val="accent3"/>
                </a:solidFill>
              </a:rPr>
              <a:t>OutputMessage</a:t>
            </a:r>
            <a:endParaRPr lang="en-IN" sz="1400" dirty="0">
              <a:solidFill>
                <a:schemeClr val="accent3"/>
              </a:solidFill>
            </a:endParaRPr>
          </a:p>
        </p:txBody>
      </p:sp>
      <p:graphicFrame>
        <p:nvGraphicFramePr>
          <p:cNvPr id="5" name="Diagram 4">
            <a:extLst>
              <a:ext uri="{FF2B5EF4-FFF2-40B4-BE49-F238E27FC236}">
                <a16:creationId xmlns:a16="http://schemas.microsoft.com/office/drawing/2014/main" id="{B3CCC8FC-D95F-4545-B2FB-D6FFE5D42288}"/>
              </a:ext>
            </a:extLst>
          </p:cNvPr>
          <p:cNvGraphicFramePr/>
          <p:nvPr>
            <p:extLst>
              <p:ext uri="{D42A27DB-BD31-4B8C-83A1-F6EECF244321}">
                <p14:modId xmlns:p14="http://schemas.microsoft.com/office/powerpoint/2010/main" val="4144083139"/>
              </p:ext>
            </p:extLst>
          </p:nvPr>
        </p:nvGraphicFramePr>
        <p:xfrm>
          <a:off x="5035259"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a:extLst>
              <a:ext uri="{FF2B5EF4-FFF2-40B4-BE49-F238E27FC236}">
                <a16:creationId xmlns:a16="http://schemas.microsoft.com/office/drawing/2014/main" id="{2A4B4AB7-A4E6-4771-BCC7-D964B197C0BC}"/>
              </a:ext>
            </a:extLst>
          </p:cNvPr>
          <p:cNvSpPr>
            <a:spLocks noGrp="1"/>
          </p:cNvSpPr>
          <p:nvPr>
            <p:ph type="ftr" sz="quarter" idx="12"/>
          </p:nvPr>
        </p:nvSpPr>
        <p:spPr/>
        <p:txBody>
          <a:bodyPr/>
          <a:lstStyle/>
          <a:p>
            <a:r>
              <a:rPr lang="en-US"/>
              <a:t>IBM ICE</a:t>
            </a:r>
            <a:endParaRPr lang="en-US" b="0" dirty="0"/>
          </a:p>
        </p:txBody>
      </p:sp>
      <p:sp>
        <p:nvSpPr>
          <p:cNvPr id="7" name="Slide Number Placeholder 6">
            <a:extLst>
              <a:ext uri="{FF2B5EF4-FFF2-40B4-BE49-F238E27FC236}">
                <a16:creationId xmlns:a16="http://schemas.microsoft.com/office/drawing/2014/main" id="{77147774-5B8B-4DF2-9DFA-6D33221472C0}"/>
              </a:ext>
            </a:extLst>
          </p:cNvPr>
          <p:cNvSpPr>
            <a:spLocks noGrp="1"/>
          </p:cNvSpPr>
          <p:nvPr>
            <p:ph type="sldNum" sz="quarter" idx="13"/>
          </p:nvPr>
        </p:nvSpPr>
        <p:spPr/>
        <p:txBody>
          <a:bodyPr/>
          <a:lstStyle/>
          <a:p>
            <a:fld id="{294A09A9-5501-47C1-A89A-A340965A2BE2}" type="slidenum">
              <a:rPr lang="en-US" smtClean="0"/>
              <a:pPr/>
              <a:t>7</a:t>
            </a:fld>
            <a:endParaRPr lang="en-US" dirty="0">
              <a:latin typeface="+mn-lt"/>
            </a:endParaRPr>
          </a:p>
        </p:txBody>
      </p:sp>
    </p:spTree>
    <p:extLst>
      <p:ext uri="{BB962C8B-B14F-4D97-AF65-F5344CB8AC3E}">
        <p14:creationId xmlns:p14="http://schemas.microsoft.com/office/powerpoint/2010/main" val="136449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2307302-A43D-44EC-8BB7-CE006442974C}"/>
              </a:ext>
            </a:extLst>
          </p:cNvPr>
          <p:cNvSpPr>
            <a:spLocks noGrp="1"/>
          </p:cNvSpPr>
          <p:nvPr>
            <p:ph type="title"/>
          </p:nvPr>
        </p:nvSpPr>
        <p:spPr>
          <a:xfrm>
            <a:off x="964023" y="879063"/>
            <a:ext cx="5319331" cy="610863"/>
          </a:xfrm>
        </p:spPr>
        <p:txBody>
          <a:bodyPr>
            <a:normAutofit/>
          </a:bodyPr>
          <a:lstStyle/>
          <a:p>
            <a:r>
              <a:rPr lang="en-IN" dirty="0"/>
              <a:t>Project Architecture</a:t>
            </a:r>
          </a:p>
        </p:txBody>
      </p:sp>
      <p:sp>
        <p:nvSpPr>
          <p:cNvPr id="5" name="Footer Placeholder 4">
            <a:extLst>
              <a:ext uri="{FF2B5EF4-FFF2-40B4-BE49-F238E27FC236}">
                <a16:creationId xmlns:a16="http://schemas.microsoft.com/office/drawing/2014/main" id="{E9112ACD-CF6A-3E83-D4BF-6F7922E98F47}"/>
              </a:ext>
            </a:extLst>
          </p:cNvPr>
          <p:cNvSpPr>
            <a:spLocks noGrp="1"/>
          </p:cNvSpPr>
          <p:nvPr>
            <p:ph type="ftr" sz="quarter" idx="22"/>
          </p:nvPr>
        </p:nvSpPr>
        <p:spPr/>
        <p:txBody>
          <a:bodyPr/>
          <a:lstStyle/>
          <a:p>
            <a:r>
              <a:rPr lang="en-US"/>
              <a:t>IBM ICE</a:t>
            </a:r>
            <a:endParaRPr lang="en-US" b="0" dirty="0"/>
          </a:p>
        </p:txBody>
      </p:sp>
      <p:sp>
        <p:nvSpPr>
          <p:cNvPr id="6" name="Slide Number Placeholder 5">
            <a:extLst>
              <a:ext uri="{FF2B5EF4-FFF2-40B4-BE49-F238E27FC236}">
                <a16:creationId xmlns:a16="http://schemas.microsoft.com/office/drawing/2014/main" id="{0C00A2E6-E1D6-CF84-8DDE-B38CA253D6CB}"/>
              </a:ext>
            </a:extLst>
          </p:cNvPr>
          <p:cNvSpPr>
            <a:spLocks noGrp="1"/>
          </p:cNvSpPr>
          <p:nvPr>
            <p:ph type="sldNum" sz="quarter" idx="23"/>
          </p:nvPr>
        </p:nvSpPr>
        <p:spPr/>
        <p:txBody>
          <a:bodyPr/>
          <a:lstStyle/>
          <a:p>
            <a:fld id="{294A09A9-5501-47C1-A89A-A340965A2BE2}" type="slidenum">
              <a:rPr lang="en-US" smtClean="0"/>
              <a:pPr/>
              <a:t>8</a:t>
            </a:fld>
            <a:endParaRPr lang="en-US" dirty="0">
              <a:latin typeface="+mn-lt"/>
            </a:endParaRPr>
          </a:p>
        </p:txBody>
      </p:sp>
      <p:sp>
        <p:nvSpPr>
          <p:cNvPr id="19" name="Cylinder 18">
            <a:extLst>
              <a:ext uri="{FF2B5EF4-FFF2-40B4-BE49-F238E27FC236}">
                <a16:creationId xmlns:a16="http://schemas.microsoft.com/office/drawing/2014/main" id="{79DCDBDA-8821-DB55-0105-D32F9F3EE588}"/>
              </a:ext>
            </a:extLst>
          </p:cNvPr>
          <p:cNvSpPr/>
          <p:nvPr/>
        </p:nvSpPr>
        <p:spPr>
          <a:xfrm>
            <a:off x="5394119" y="2122026"/>
            <a:ext cx="1291905" cy="685359"/>
          </a:xfrm>
          <a:prstGeom prst="ca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a:t>Database</a:t>
            </a:r>
          </a:p>
        </p:txBody>
      </p:sp>
      <p:sp>
        <p:nvSpPr>
          <p:cNvPr id="20" name="Cube 19">
            <a:extLst>
              <a:ext uri="{FF2B5EF4-FFF2-40B4-BE49-F238E27FC236}">
                <a16:creationId xmlns:a16="http://schemas.microsoft.com/office/drawing/2014/main" id="{D9DDAE78-1723-8220-80E1-A85C9DC58F04}"/>
              </a:ext>
            </a:extLst>
          </p:cNvPr>
          <p:cNvSpPr/>
          <p:nvPr/>
        </p:nvSpPr>
        <p:spPr>
          <a:xfrm>
            <a:off x="5259896" y="3468848"/>
            <a:ext cx="1291905" cy="1073790"/>
          </a:xfrm>
          <a:prstGeom prst="cub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Server</a:t>
            </a:r>
          </a:p>
        </p:txBody>
      </p:sp>
      <p:sp>
        <p:nvSpPr>
          <p:cNvPr id="22" name="Rectangle 21">
            <a:extLst>
              <a:ext uri="{FF2B5EF4-FFF2-40B4-BE49-F238E27FC236}">
                <a16:creationId xmlns:a16="http://schemas.microsoft.com/office/drawing/2014/main" id="{DBAEFBB1-A91F-BAF5-1BF5-2369E0BF2674}"/>
              </a:ext>
            </a:extLst>
          </p:cNvPr>
          <p:cNvSpPr/>
          <p:nvPr/>
        </p:nvSpPr>
        <p:spPr>
          <a:xfrm>
            <a:off x="1807932" y="3640822"/>
            <a:ext cx="1497330" cy="72984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PC</a:t>
            </a:r>
          </a:p>
        </p:txBody>
      </p:sp>
      <p:sp>
        <p:nvSpPr>
          <p:cNvPr id="23" name="Rectangle 22">
            <a:extLst>
              <a:ext uri="{FF2B5EF4-FFF2-40B4-BE49-F238E27FC236}">
                <a16:creationId xmlns:a16="http://schemas.microsoft.com/office/drawing/2014/main" id="{4B01D074-F46A-E315-D302-565BA82FF822}"/>
              </a:ext>
            </a:extLst>
          </p:cNvPr>
          <p:cNvSpPr/>
          <p:nvPr/>
        </p:nvSpPr>
        <p:spPr>
          <a:xfrm>
            <a:off x="8875549" y="3640822"/>
            <a:ext cx="1497331" cy="72984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PC</a:t>
            </a:r>
          </a:p>
        </p:txBody>
      </p:sp>
      <p:sp>
        <p:nvSpPr>
          <p:cNvPr id="24" name="Rectangle 23">
            <a:extLst>
              <a:ext uri="{FF2B5EF4-FFF2-40B4-BE49-F238E27FC236}">
                <a16:creationId xmlns:a16="http://schemas.microsoft.com/office/drawing/2014/main" id="{15E81AC7-EB8C-32DC-A00D-B6DEDA0058F7}"/>
              </a:ext>
            </a:extLst>
          </p:cNvPr>
          <p:cNvSpPr/>
          <p:nvPr/>
        </p:nvSpPr>
        <p:spPr>
          <a:xfrm>
            <a:off x="1807932" y="5276675"/>
            <a:ext cx="1497330"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Hardware</a:t>
            </a:r>
          </a:p>
        </p:txBody>
      </p:sp>
      <p:sp>
        <p:nvSpPr>
          <p:cNvPr id="25" name="Rectangle 24">
            <a:extLst>
              <a:ext uri="{FF2B5EF4-FFF2-40B4-BE49-F238E27FC236}">
                <a16:creationId xmlns:a16="http://schemas.microsoft.com/office/drawing/2014/main" id="{5518119F-11C1-B522-CF2D-C6EAB3823B82}"/>
              </a:ext>
            </a:extLst>
          </p:cNvPr>
          <p:cNvSpPr/>
          <p:nvPr/>
        </p:nvSpPr>
        <p:spPr>
          <a:xfrm>
            <a:off x="8886740" y="5278074"/>
            <a:ext cx="1497330" cy="729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Hardware</a:t>
            </a:r>
          </a:p>
        </p:txBody>
      </p:sp>
      <p:cxnSp>
        <p:nvCxnSpPr>
          <p:cNvPr id="27" name="Straight Arrow Connector 26">
            <a:extLst>
              <a:ext uri="{FF2B5EF4-FFF2-40B4-BE49-F238E27FC236}">
                <a16:creationId xmlns:a16="http://schemas.microsoft.com/office/drawing/2014/main" id="{CBD65C6A-F2F9-3945-6EC2-55E986BBC860}"/>
              </a:ext>
            </a:extLst>
          </p:cNvPr>
          <p:cNvCxnSpPr>
            <a:cxnSpLocks/>
            <a:endCxn id="22" idx="3"/>
          </p:cNvCxnSpPr>
          <p:nvPr/>
        </p:nvCxnSpPr>
        <p:spPr>
          <a:xfrm flipH="1">
            <a:off x="3305262" y="4005744"/>
            <a:ext cx="1954634"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45BE8C9-FB25-66AB-7908-8CBC252AA211}"/>
              </a:ext>
            </a:extLst>
          </p:cNvPr>
          <p:cNvCxnSpPr>
            <a:stCxn id="19" idx="3"/>
            <a:endCxn id="20" idx="0"/>
          </p:cNvCxnSpPr>
          <p:nvPr/>
        </p:nvCxnSpPr>
        <p:spPr>
          <a:xfrm>
            <a:off x="6040072" y="2807385"/>
            <a:ext cx="0" cy="661463"/>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E10B3D5-CA17-FBF5-329C-2B3EB9977286}"/>
              </a:ext>
            </a:extLst>
          </p:cNvPr>
          <p:cNvCxnSpPr>
            <a:cxnSpLocks/>
          </p:cNvCxnSpPr>
          <p:nvPr/>
        </p:nvCxnSpPr>
        <p:spPr>
          <a:xfrm>
            <a:off x="6551801" y="4043493"/>
            <a:ext cx="2323748"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7C31E37-26B0-7169-9F3E-9A19685C9B5F}"/>
              </a:ext>
            </a:extLst>
          </p:cNvPr>
          <p:cNvCxnSpPr>
            <a:stCxn id="22" idx="2"/>
            <a:endCxn id="24" idx="0"/>
          </p:cNvCxnSpPr>
          <p:nvPr/>
        </p:nvCxnSpPr>
        <p:spPr>
          <a:xfrm>
            <a:off x="2556597" y="4370665"/>
            <a:ext cx="0" cy="90601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C20E194-BDE8-28FF-AF99-AA1FCB9D98F1}"/>
              </a:ext>
            </a:extLst>
          </p:cNvPr>
          <p:cNvCxnSpPr>
            <a:stCxn id="23" idx="2"/>
            <a:endCxn id="25" idx="0"/>
          </p:cNvCxnSpPr>
          <p:nvPr/>
        </p:nvCxnSpPr>
        <p:spPr>
          <a:xfrm>
            <a:off x="9624215" y="4370664"/>
            <a:ext cx="11190" cy="90741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672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19FE68-F649-5E54-4E15-5C4AD0AA5BC3}"/>
              </a:ext>
            </a:extLst>
          </p:cNvPr>
          <p:cNvSpPr>
            <a:spLocks noGrp="1"/>
          </p:cNvSpPr>
          <p:nvPr>
            <p:ph type="ctrTitle"/>
          </p:nvPr>
        </p:nvSpPr>
        <p:spPr/>
        <p:txBody>
          <a:bodyPr/>
          <a:lstStyle/>
          <a:p>
            <a:r>
              <a:rPr lang="en-IN" dirty="0"/>
              <a:t>Server</a:t>
            </a:r>
          </a:p>
        </p:txBody>
      </p:sp>
      <p:sp>
        <p:nvSpPr>
          <p:cNvPr id="7" name="Text Placeholder 6">
            <a:extLst>
              <a:ext uri="{FF2B5EF4-FFF2-40B4-BE49-F238E27FC236}">
                <a16:creationId xmlns:a16="http://schemas.microsoft.com/office/drawing/2014/main" id="{091EB192-BBEF-02A2-BAB0-6C27F58B44B8}"/>
              </a:ext>
            </a:extLst>
          </p:cNvPr>
          <p:cNvSpPr>
            <a:spLocks noGrp="1"/>
          </p:cNvSpPr>
          <p:nvPr>
            <p:ph type="body" sz="quarter" idx="11"/>
          </p:nvPr>
        </p:nvSpPr>
        <p:spPr/>
        <p:txBody>
          <a:bodyPr/>
          <a:lstStyle/>
          <a:p>
            <a:r>
              <a:rPr lang="en-IN" dirty="0"/>
              <a:t>The server will handle the messages sent from messaging app and all the translations. Most importantly it will be responsible for sign language recognition.</a:t>
            </a:r>
          </a:p>
        </p:txBody>
      </p:sp>
    </p:spTree>
    <p:extLst>
      <p:ext uri="{BB962C8B-B14F-4D97-AF65-F5344CB8AC3E}">
        <p14:creationId xmlns:p14="http://schemas.microsoft.com/office/powerpoint/2010/main" val="276548041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1976</TotalTime>
  <Words>833</Words>
  <Application>Microsoft Office PowerPoint</Application>
  <PresentationFormat>Widescreen</PresentationFormat>
  <Paragraphs>158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Franklin Gothic Book</vt:lpstr>
      <vt:lpstr>Franklin Gothic Demi</vt:lpstr>
      <vt:lpstr>Times New Roman</vt:lpstr>
      <vt:lpstr>Wingdings</vt:lpstr>
      <vt:lpstr>Theme1</vt:lpstr>
      <vt:lpstr>Saksham</vt:lpstr>
      <vt:lpstr>Contents</vt:lpstr>
      <vt:lpstr>Introduction</vt:lpstr>
      <vt:lpstr>Literature Review</vt:lpstr>
      <vt:lpstr>Objective</vt:lpstr>
      <vt:lpstr>Methodology</vt:lpstr>
      <vt:lpstr>Algorithm</vt:lpstr>
      <vt:lpstr>Project Architecture</vt:lpstr>
      <vt:lpstr>Server</vt:lpstr>
      <vt:lpstr>Front End (GUI)</vt:lpstr>
      <vt:lpstr>Hardware</vt:lpstr>
      <vt:lpstr>Circuit Diagram</vt:lpstr>
      <vt:lpstr>Proposed Expenditure</vt:lpstr>
      <vt:lpstr>Use Case</vt:lpstr>
      <vt:lpstr>Attained Deliverables</vt:lpstr>
      <vt:lpstr>     [1] Ankit Ojha, Ayush Pandey, Shubham Maurya, Abhishek Thakur, Dr. Dayananda P 2020. Sign Language to Text and Speech Translation in Real Time Using Convolutional Neural Network  [2] Mirza, S. F., &amp; Al-Talabani, A. K. (2021). Efficient Kinect Sensor-based Kurdish Sign Language Recognition Using Echo System Network.  [3] Y. Neeraja,D.Susritha Reddy, J.Kalpana, K.Subhasri, D. Lokesh 2021, AN ADVANCED BRAILLE SYSTEM-COMMUNICATION DEVICE FOR BLIND-DEAF PEOPLE [4] Himanshu Gautam, Prerna Gaur 2020, DRISHYAM: Real-Time Text to Braille Conversion and Realization [5] Vadim Popov, Ivan Vovk, Vladimir Gogoryan, Tasnima Sadekova, Mikhail Kudinov 2021. Grad-TTS: A Diffusion Probabilistic Model for Text-to-Speech [6] Prerana Das, Kakali Acharjee, Pranab Das and Vijay Prasad 2015, VOICE RECOGNITION SYSTEM: SPEECH-TO-TEXT [7] World Report on Disability [8] Census of India, 2001 [9] https://censusindia.gov.in/census_and_you/disabled_population.aspx </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Utkarsh Gupta</dc:creator>
  <cp:lastModifiedBy>Utkarsh Gupta</cp:lastModifiedBy>
  <cp:revision>14</cp:revision>
  <dcterms:created xsi:type="dcterms:W3CDTF">2022-01-20T13:21:11Z</dcterms:created>
  <dcterms:modified xsi:type="dcterms:W3CDTF">2022-05-14T17:12:55Z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